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61" r:id="rId1"/>
  </p:sldMasterIdLst>
  <p:notesMasterIdLst>
    <p:notesMasterId r:id="rId31"/>
  </p:notesMasterIdLst>
  <p:sldIdLst>
    <p:sldId id="257" r:id="rId2"/>
    <p:sldId id="256" r:id="rId3"/>
    <p:sldId id="283" r:id="rId4"/>
    <p:sldId id="287" r:id="rId5"/>
    <p:sldId id="290" r:id="rId6"/>
    <p:sldId id="291" r:id="rId7"/>
    <p:sldId id="292" r:id="rId8"/>
    <p:sldId id="293" r:id="rId9"/>
    <p:sldId id="294" r:id="rId10"/>
    <p:sldId id="295" r:id="rId11"/>
    <p:sldId id="296" r:id="rId12"/>
    <p:sldId id="297" r:id="rId13"/>
    <p:sldId id="298" r:id="rId14"/>
    <p:sldId id="299" r:id="rId15"/>
    <p:sldId id="303" r:id="rId16"/>
    <p:sldId id="312" r:id="rId17"/>
    <p:sldId id="304" r:id="rId18"/>
    <p:sldId id="305" r:id="rId19"/>
    <p:sldId id="306" r:id="rId20"/>
    <p:sldId id="307" r:id="rId21"/>
    <p:sldId id="308" r:id="rId22"/>
    <p:sldId id="309" r:id="rId23"/>
    <p:sldId id="310" r:id="rId24"/>
    <p:sldId id="311" r:id="rId25"/>
    <p:sldId id="260" r:id="rId26"/>
    <p:sldId id="284" r:id="rId27"/>
    <p:sldId id="267" r:id="rId28"/>
    <p:sldId id="261" r:id="rId29"/>
    <p:sldId id="264" r:id="rId30"/>
  </p:sldIdLst>
  <p:sldSz cx="9144000" cy="5143500" type="screen16x9"/>
  <p:notesSz cx="6858000" cy="9144000"/>
  <p:embeddedFontLst>
    <p:embeddedFont>
      <p:font typeface="#9Slide03 Arima Madurai Black" panose="020B0604020202020204" charset="0"/>
      <p:bold r:id="rId32"/>
    </p:embeddedFont>
    <p:embeddedFont>
      <p:font typeface="Cambria Math" panose="02040503050406030204" pitchFamily="18" charset="0"/>
      <p:regular r:id="rId33"/>
    </p:embeddedFont>
    <p:embeddedFont>
      <p:font typeface="Fira Sans Condensed Medium" panose="020B0603050000020004" pitchFamily="34" charset="0"/>
      <p:regular r:id="rId34"/>
      <p:italic r:id="rId35"/>
    </p:embeddedFont>
    <p:embeddedFont>
      <p:font typeface="Fira Sans Extra Condensed SemiBold" panose="020B060402020202020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Condensed Light" panose="02000000000000000000" pitchFamily="2" charset="0"/>
      <p:regular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D55"/>
    <a:srgbClr val="FF9C6F"/>
    <a:srgbClr val="6B96FF"/>
    <a:srgbClr val="B6E8D0"/>
    <a:srgbClr val="5BCC97"/>
    <a:srgbClr val="FF675A"/>
    <a:srgbClr val="8ADAB4"/>
    <a:srgbClr val="90D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28491F-F201-4CF6-B8F0-A3FD41448431}">
  <a:tblStyle styleId="{5E28491F-F201-4CF6-B8F0-A3FD414484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62"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a65c9a01a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a65c9a01a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61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73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4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37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12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59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614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22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3351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724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47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132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651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692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932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e49279b3d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e49279b3d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ea65c9a01a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ea65c9a01a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ee49279b3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ee49279b3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e59479b63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e59479b63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a3bc51f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a3bc51f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87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26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89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40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4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6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652925"/>
            <a:ext cx="5060400" cy="1972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6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713100" y="3499725"/>
            <a:ext cx="45288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1800">
                <a:latin typeface="Roboto"/>
                <a:ea typeface="Roboto"/>
                <a:cs typeface="Roboto"/>
                <a:sym typeface="Roboto"/>
              </a:defRPr>
            </a:lvl2pPr>
            <a:lvl3pPr lvl="2" algn="ctr">
              <a:lnSpc>
                <a:spcPct val="100000"/>
              </a:lnSpc>
              <a:spcBef>
                <a:spcPts val="0"/>
              </a:spcBef>
              <a:spcAft>
                <a:spcPts val="0"/>
              </a:spcAft>
              <a:buSzPts val="1800"/>
              <a:buFont typeface="Roboto"/>
              <a:buNone/>
              <a:defRPr sz="1800">
                <a:latin typeface="Roboto"/>
                <a:ea typeface="Roboto"/>
                <a:cs typeface="Roboto"/>
                <a:sym typeface="Roboto"/>
              </a:defRPr>
            </a:lvl3pPr>
            <a:lvl4pPr lvl="3" algn="ctr">
              <a:lnSpc>
                <a:spcPct val="100000"/>
              </a:lnSpc>
              <a:spcBef>
                <a:spcPts val="0"/>
              </a:spcBef>
              <a:spcAft>
                <a:spcPts val="0"/>
              </a:spcAft>
              <a:buSzPts val="1800"/>
              <a:buFont typeface="Roboto"/>
              <a:buNone/>
              <a:defRPr sz="1800">
                <a:latin typeface="Roboto"/>
                <a:ea typeface="Roboto"/>
                <a:cs typeface="Roboto"/>
                <a:sym typeface="Roboto"/>
              </a:defRPr>
            </a:lvl4pPr>
            <a:lvl5pPr lvl="4" algn="ctr">
              <a:lnSpc>
                <a:spcPct val="100000"/>
              </a:lnSpc>
              <a:spcBef>
                <a:spcPts val="0"/>
              </a:spcBef>
              <a:spcAft>
                <a:spcPts val="0"/>
              </a:spcAft>
              <a:buSzPts val="1800"/>
              <a:buFont typeface="Roboto"/>
              <a:buNone/>
              <a:defRPr sz="1800">
                <a:latin typeface="Roboto"/>
                <a:ea typeface="Roboto"/>
                <a:cs typeface="Roboto"/>
                <a:sym typeface="Roboto"/>
              </a:defRPr>
            </a:lvl5pPr>
            <a:lvl6pPr lvl="5" algn="ctr">
              <a:lnSpc>
                <a:spcPct val="100000"/>
              </a:lnSpc>
              <a:spcBef>
                <a:spcPts val="0"/>
              </a:spcBef>
              <a:spcAft>
                <a:spcPts val="0"/>
              </a:spcAft>
              <a:buSzPts val="1800"/>
              <a:buFont typeface="Roboto"/>
              <a:buNone/>
              <a:defRPr sz="1800">
                <a:latin typeface="Roboto"/>
                <a:ea typeface="Roboto"/>
                <a:cs typeface="Roboto"/>
                <a:sym typeface="Roboto"/>
              </a:defRPr>
            </a:lvl6pPr>
            <a:lvl7pPr lvl="6" algn="ctr">
              <a:lnSpc>
                <a:spcPct val="100000"/>
              </a:lnSpc>
              <a:spcBef>
                <a:spcPts val="0"/>
              </a:spcBef>
              <a:spcAft>
                <a:spcPts val="0"/>
              </a:spcAft>
              <a:buSzPts val="1800"/>
              <a:buFont typeface="Roboto"/>
              <a:buNone/>
              <a:defRPr sz="1800">
                <a:latin typeface="Roboto"/>
                <a:ea typeface="Roboto"/>
                <a:cs typeface="Roboto"/>
                <a:sym typeface="Roboto"/>
              </a:defRPr>
            </a:lvl7pPr>
            <a:lvl8pPr lvl="7" algn="ctr">
              <a:lnSpc>
                <a:spcPct val="100000"/>
              </a:lnSpc>
              <a:spcBef>
                <a:spcPts val="0"/>
              </a:spcBef>
              <a:spcAft>
                <a:spcPts val="0"/>
              </a:spcAft>
              <a:buSzPts val="1800"/>
              <a:buFont typeface="Roboto"/>
              <a:buNone/>
              <a:defRPr sz="1800">
                <a:latin typeface="Roboto"/>
                <a:ea typeface="Roboto"/>
                <a:cs typeface="Roboto"/>
                <a:sym typeface="Roboto"/>
              </a:defRPr>
            </a:lvl8pPr>
            <a:lvl9pPr lvl="8" algn="ctr">
              <a:lnSpc>
                <a:spcPct val="100000"/>
              </a:lnSpc>
              <a:spcBef>
                <a:spcPts val="0"/>
              </a:spcBef>
              <a:spcAft>
                <a:spcPts val="0"/>
              </a:spcAft>
              <a:buSzPts val="1800"/>
              <a:buFont typeface="Roboto"/>
              <a:buNone/>
              <a:defRPr sz="1800">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5085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0000" y="1337825"/>
            <a:ext cx="50676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20000" y="2903575"/>
            <a:ext cx="506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1596700"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4804747"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5"/>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45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720000" y="1015750"/>
            <a:ext cx="4294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386205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8" name="Picture 7">
            <a:extLst>
              <a:ext uri="{FF2B5EF4-FFF2-40B4-BE49-F238E27FC236}">
                <a16:creationId xmlns:a16="http://schemas.microsoft.com/office/drawing/2014/main" id="{E6AF1DB6-49B7-DD02-E338-F126B75A04BF}"/>
              </a:ext>
            </a:extLst>
          </p:cNvPr>
          <p:cNvPicPr>
            <a:picLocks noChangeAspect="1"/>
          </p:cNvPicPr>
          <p:nvPr/>
        </p:nvPicPr>
        <p:blipFill>
          <a:blip r:embed="rId3"/>
          <a:stretch>
            <a:fillRect/>
          </a:stretch>
        </p:blipFill>
        <p:spPr>
          <a:xfrm>
            <a:off x="170120" y="161345"/>
            <a:ext cx="5590311" cy="4814692"/>
          </a:xfrm>
          <a:prstGeom prst="rect">
            <a:avLst/>
          </a:prstGeom>
        </p:spPr>
      </p:pic>
      <p:sp>
        <p:nvSpPr>
          <p:cNvPr id="7" name="TextBox 6">
            <a:extLst>
              <a:ext uri="{FF2B5EF4-FFF2-40B4-BE49-F238E27FC236}">
                <a16:creationId xmlns:a16="http://schemas.microsoft.com/office/drawing/2014/main" id="{3625D95B-1099-6E59-7D8F-4EB6A6B80F2A}"/>
              </a:ext>
            </a:extLst>
          </p:cNvPr>
          <p:cNvSpPr txBox="1"/>
          <p:nvPr/>
        </p:nvSpPr>
        <p:spPr>
          <a:xfrm>
            <a:off x="5840819" y="935665"/>
            <a:ext cx="3133061" cy="35725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hlink"/>
              </a:buClr>
              <a:buSzPts val="1100"/>
              <a:buNone/>
              <a:defRPr sz="3000">
                <a:solidFill>
                  <a:schemeClr val="dk1"/>
                </a:solidFill>
                <a:latin typeface="Fira Sans Extra Condensed SemiBold"/>
                <a:ea typeface="Fira Sans Extra Condensed SemiBold"/>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pPr>
              <a:lnSpc>
                <a:spcPct val="120000"/>
              </a:lnSpc>
            </a:pPr>
            <a:r>
              <a:rPr lang="vi-VN" sz="2200" dirty="0">
                <a:solidFill>
                  <a:srgbClr val="002060"/>
                </a:solidFill>
                <a:latin typeface="Fira Sans Condensed Medium" panose="020B0603050000020004" pitchFamily="34" charset="0"/>
              </a:rPr>
              <a:t>Khi sử dụng búa máy để đóng cọc, đầu búa được nâng lên đến một độ cao nhất định rồi thả cho rơi xuống cọc cẩn đóng.</a:t>
            </a:r>
            <a:endParaRPr lang="en-US" sz="2200" dirty="0">
              <a:solidFill>
                <a:srgbClr val="002060"/>
              </a:solidFill>
              <a:latin typeface="Fira Sans Condensed Medium" panose="020B0603050000020004" pitchFamily="34" charset="0"/>
            </a:endParaRPr>
          </a:p>
          <a:p>
            <a:pPr>
              <a:lnSpc>
                <a:spcPct val="120000"/>
              </a:lnSpc>
            </a:pPr>
            <a:r>
              <a:rPr lang="vi-VN" sz="2200" dirty="0">
                <a:solidFill>
                  <a:srgbClr val="002060"/>
                </a:solidFill>
                <a:latin typeface="Fira Sans Condensed Medium" panose="020B0603050000020004" pitchFamily="34" charset="0"/>
              </a:rPr>
              <a:t>Trong quá trình rơi, động năng và thế năng của đầu búa chuyển hoá qua lại lẫn nhau như thế nào?</a:t>
            </a:r>
            <a:endParaRPr lang="en-US" sz="2200" dirty="0">
              <a:solidFill>
                <a:srgbClr val="002060"/>
              </a:solidFill>
              <a:latin typeface="Fira Sans Condensed Medium" panose="020B06030500000200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300102" y="169619"/>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15040" y="206294"/>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45056" y="152150"/>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12" name="Picture 11">
            <a:extLst>
              <a:ext uri="{FF2B5EF4-FFF2-40B4-BE49-F238E27FC236}">
                <a16:creationId xmlns:a16="http://schemas.microsoft.com/office/drawing/2014/main" id="{7388F044-56CF-CFF2-18EE-FE54479ACDBB}"/>
              </a:ext>
            </a:extLst>
          </p:cNvPr>
          <p:cNvPicPr>
            <a:picLocks noChangeAspect="1"/>
          </p:cNvPicPr>
          <p:nvPr/>
        </p:nvPicPr>
        <p:blipFill>
          <a:blip r:embed="rId3"/>
          <a:stretch>
            <a:fillRect/>
          </a:stretch>
        </p:blipFill>
        <p:spPr>
          <a:xfrm>
            <a:off x="167207" y="2274424"/>
            <a:ext cx="2913124" cy="2913124"/>
          </a:xfrm>
          <a:prstGeom prst="rect">
            <a:avLst/>
          </a:prstGeom>
        </p:spPr>
      </p:pic>
      <p:sp>
        <p:nvSpPr>
          <p:cNvPr id="18" name="Google Shape;118;p19">
            <a:extLst>
              <a:ext uri="{FF2B5EF4-FFF2-40B4-BE49-F238E27FC236}">
                <a16:creationId xmlns:a16="http://schemas.microsoft.com/office/drawing/2014/main" id="{3300BB5C-890E-1BE9-47A4-4D69E177F3E2}"/>
              </a:ext>
            </a:extLst>
          </p:cNvPr>
          <p:cNvSpPr txBox="1">
            <a:spLocks noGrp="1"/>
          </p:cNvSpPr>
          <p:nvPr>
            <p:ph type="title"/>
          </p:nvPr>
        </p:nvSpPr>
        <p:spPr>
          <a:xfrm>
            <a:off x="1250588" y="762253"/>
            <a:ext cx="5692562"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err="1">
                <a:latin typeface="Roboto"/>
                <a:ea typeface="Roboto"/>
              </a:rPr>
              <a:t>Trọng</a:t>
            </a:r>
            <a:r>
              <a:rPr lang="en-US" sz="1800" dirty="0">
                <a:latin typeface="Roboto"/>
                <a:ea typeface="Roboto"/>
              </a:rPr>
              <a:t> </a:t>
            </a:r>
            <a:r>
              <a:rPr lang="en-US" sz="1800" dirty="0" err="1">
                <a:latin typeface="Roboto"/>
                <a:ea typeface="Roboto"/>
              </a:rPr>
              <a:t>lượng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P = 10m = 10.1,5 = 15 N</a:t>
            </a:r>
            <a:endParaRPr sz="1800" b="1" dirty="0">
              <a:latin typeface="Roboto"/>
              <a:ea typeface="Roboto"/>
              <a:sym typeface="Arial"/>
            </a:endParaRPr>
          </a:p>
        </p:txBody>
      </p:sp>
      <p:sp>
        <p:nvSpPr>
          <p:cNvPr id="19" name="Google Shape;118;p19">
            <a:extLst>
              <a:ext uri="{FF2B5EF4-FFF2-40B4-BE49-F238E27FC236}">
                <a16:creationId xmlns:a16="http://schemas.microsoft.com/office/drawing/2014/main" id="{43B905B9-A715-3FC8-3617-03E58F4AF5D0}"/>
              </a:ext>
            </a:extLst>
          </p:cNvPr>
          <p:cNvSpPr txBox="1">
            <a:spLocks/>
          </p:cNvSpPr>
          <p:nvPr/>
        </p:nvSpPr>
        <p:spPr>
          <a:xfrm>
            <a:off x="1250588" y="1285946"/>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Tại</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4m, </a:t>
            </a:r>
            <a:r>
              <a:rPr lang="en-US" sz="1800" dirty="0" err="1">
                <a:latin typeface="Roboto"/>
                <a:ea typeface="Roboto"/>
              </a:rPr>
              <a:t>vật</a:t>
            </a:r>
            <a:r>
              <a:rPr lang="en-US" sz="1800" dirty="0">
                <a:latin typeface="Roboto"/>
                <a:ea typeface="Roboto"/>
              </a:rPr>
              <a:t> </a:t>
            </a:r>
            <a:r>
              <a:rPr lang="en-US" sz="1800" dirty="0" err="1">
                <a:latin typeface="Roboto"/>
                <a:ea typeface="Roboto"/>
              </a:rPr>
              <a:t>có</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W</a:t>
            </a:r>
            <a:r>
              <a:rPr lang="en-US" sz="1800" baseline="-25000" dirty="0" err="1">
                <a:latin typeface="Roboto"/>
                <a:ea typeface="Roboto"/>
              </a:rPr>
              <a:t>t</a:t>
            </a:r>
            <a:r>
              <a:rPr lang="en-US" sz="1800" dirty="0">
                <a:latin typeface="Roboto"/>
                <a:ea typeface="Roboto"/>
              </a:rPr>
              <a:t> = Ph = 15.4 = 60 N</a:t>
            </a:r>
            <a:endParaRPr lang="en-US" sz="1800" b="1" dirty="0">
              <a:latin typeface="Roboto"/>
              <a:ea typeface="Roboto"/>
              <a:sym typeface="Arial"/>
            </a:endParaRPr>
          </a:p>
        </p:txBody>
      </p:sp>
      <p:sp>
        <p:nvSpPr>
          <p:cNvPr id="8" name="Google Shape;118;p19">
            <a:extLst>
              <a:ext uri="{FF2B5EF4-FFF2-40B4-BE49-F238E27FC236}">
                <a16:creationId xmlns:a16="http://schemas.microsoft.com/office/drawing/2014/main" id="{1EEB0D5C-BBEC-74A1-738C-ECFB83796C58}"/>
              </a:ext>
            </a:extLst>
          </p:cNvPr>
          <p:cNvSpPr txBox="1">
            <a:spLocks/>
          </p:cNvSpPr>
          <p:nvPr/>
        </p:nvSpPr>
        <p:spPr>
          <a:xfrm>
            <a:off x="1250588" y="1866703"/>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Toàn</a:t>
            </a:r>
            <a:r>
              <a:rPr lang="en-US" sz="1800" dirty="0">
                <a:latin typeface="Roboto"/>
                <a:ea typeface="Roboto"/>
              </a:rPr>
              <a:t> </a:t>
            </a:r>
            <a:r>
              <a:rPr lang="en-US" sz="1800" dirty="0" err="1">
                <a:latin typeface="Roboto"/>
                <a:ea typeface="Roboto"/>
              </a:rPr>
              <a:t>bộ</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chuyển</a:t>
            </a:r>
            <a:r>
              <a:rPr lang="en-US" sz="1800" dirty="0">
                <a:latin typeface="Roboto"/>
                <a:ea typeface="Roboto"/>
              </a:rPr>
              <a:t> </a:t>
            </a:r>
            <a:r>
              <a:rPr lang="en-US" sz="1800" dirty="0" err="1">
                <a:latin typeface="Roboto"/>
                <a:ea typeface="Roboto"/>
              </a:rPr>
              <a:t>hóa</a:t>
            </a:r>
            <a:r>
              <a:rPr lang="en-US" sz="1800" dirty="0">
                <a:latin typeface="Roboto"/>
                <a:ea typeface="Roboto"/>
              </a:rPr>
              <a:t> </a:t>
            </a:r>
            <a:r>
              <a:rPr lang="en-US" sz="1800" dirty="0" err="1">
                <a:latin typeface="Roboto"/>
                <a:ea typeface="Roboto"/>
              </a:rPr>
              <a:t>thành</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endParaRPr lang="en-US" sz="1800" dirty="0">
              <a:latin typeface="Roboto"/>
              <a:ea typeface="Roboto"/>
            </a:endParaRPr>
          </a:p>
        </p:txBody>
      </p:sp>
      <p:sp>
        <p:nvSpPr>
          <p:cNvPr id="9" name="Google Shape;118;p19">
            <a:extLst>
              <a:ext uri="{FF2B5EF4-FFF2-40B4-BE49-F238E27FC236}">
                <a16:creationId xmlns:a16="http://schemas.microsoft.com/office/drawing/2014/main" id="{05AEF61F-8903-1F63-0BEA-94847FD9B531}"/>
              </a:ext>
            </a:extLst>
          </p:cNvPr>
          <p:cNvSpPr txBox="1">
            <a:spLocks/>
          </p:cNvSpPr>
          <p:nvPr/>
        </p:nvSpPr>
        <p:spPr>
          <a:xfrm>
            <a:off x="2871466" y="2458727"/>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ngay</a:t>
            </a:r>
            <a:r>
              <a:rPr lang="en-US" sz="1800" dirty="0">
                <a:latin typeface="Roboto"/>
                <a:ea typeface="Roboto"/>
              </a:rPr>
              <a:t> </a:t>
            </a:r>
            <a:r>
              <a:rPr lang="en-US" sz="1800" dirty="0" err="1">
                <a:latin typeface="Roboto"/>
                <a:ea typeface="Roboto"/>
              </a:rPr>
              <a:t>trước</a:t>
            </a:r>
            <a:r>
              <a:rPr lang="en-US" sz="1800" dirty="0">
                <a:latin typeface="Roboto"/>
                <a:ea typeface="Roboto"/>
              </a:rPr>
              <a:t> </a:t>
            </a:r>
            <a:r>
              <a:rPr lang="en-US" sz="1800" dirty="0" err="1">
                <a:latin typeface="Roboto"/>
                <a:ea typeface="Roboto"/>
              </a:rPr>
              <a:t>khi</a:t>
            </a:r>
            <a:r>
              <a:rPr lang="en-US" sz="1800" dirty="0">
                <a:latin typeface="Roboto"/>
                <a:ea typeface="Roboto"/>
              </a:rPr>
              <a:t> </a:t>
            </a:r>
            <a:r>
              <a:rPr lang="en-US" sz="1800" dirty="0" err="1">
                <a:latin typeface="Roboto"/>
                <a:ea typeface="Roboto"/>
              </a:rPr>
              <a:t>chạm</a:t>
            </a:r>
            <a:r>
              <a:rPr lang="en-US" sz="1800" dirty="0">
                <a:latin typeface="Roboto"/>
                <a:ea typeface="Roboto"/>
              </a:rPr>
              <a:t> </a:t>
            </a:r>
            <a:r>
              <a:rPr lang="en-US" sz="1800" dirty="0" err="1">
                <a:latin typeface="Roboto"/>
                <a:ea typeface="Roboto"/>
              </a:rPr>
              <a:t>đất</a:t>
            </a:r>
            <a:r>
              <a:rPr lang="en-US" sz="1800" dirty="0">
                <a:latin typeface="Roboto"/>
                <a:ea typeface="Roboto"/>
              </a:rPr>
              <a:t>: </a:t>
            </a:r>
            <a:r>
              <a:rPr lang="en-US" sz="1800" dirty="0" err="1">
                <a:latin typeface="Roboto"/>
                <a:ea typeface="Roboto"/>
              </a:rPr>
              <a:t>W</a:t>
            </a:r>
            <a:r>
              <a:rPr lang="en-US" sz="1800" baseline="-25000" dirty="0" err="1">
                <a:latin typeface="Roboto"/>
                <a:ea typeface="Roboto"/>
              </a:rPr>
              <a:t>đ</a:t>
            </a:r>
            <a:r>
              <a:rPr lang="en-US" sz="1800" dirty="0">
                <a:latin typeface="Roboto"/>
                <a:ea typeface="Roboto"/>
              </a:rPr>
              <a:t> = 60 N</a:t>
            </a:r>
          </a:p>
        </p:txBody>
      </p:sp>
      <mc:AlternateContent xmlns:mc="http://schemas.openxmlformats.org/markup-compatibility/2006" xmlns:a14="http://schemas.microsoft.com/office/drawing/2010/main">
        <mc:Choice Requires="a14">
          <p:sp>
            <p:nvSpPr>
              <p:cNvPr id="10" name="Google Shape;118;p19">
                <a:extLst>
                  <a:ext uri="{FF2B5EF4-FFF2-40B4-BE49-F238E27FC236}">
                    <a16:creationId xmlns:a16="http://schemas.microsoft.com/office/drawing/2014/main" id="{10E5CFC6-B01F-1408-EE73-5FC5C71641A5}"/>
                  </a:ext>
                </a:extLst>
              </p:cNvPr>
              <p:cNvSpPr txBox="1">
                <a:spLocks/>
              </p:cNvSpPr>
              <p:nvPr/>
            </p:nvSpPr>
            <p:spPr>
              <a:xfrm>
                <a:off x="2931619" y="3039484"/>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pPr>
                <a:r>
                  <a:rPr lang="en-US" sz="1800" dirty="0" err="1">
                    <a:latin typeface="Roboto"/>
                    <a:ea typeface="Roboto"/>
                  </a:rPr>
                  <a:t>W</a:t>
                </a:r>
                <a:r>
                  <a:rPr lang="en-US" sz="1800" baseline="-25000" dirty="0" err="1">
                    <a:latin typeface="Roboto"/>
                    <a:ea typeface="Roboto"/>
                  </a:rPr>
                  <a:t>đ</a:t>
                </a:r>
                <a:r>
                  <a:rPr lang="en-US" sz="1800" dirty="0">
                    <a:latin typeface="Roboto"/>
                    <a:ea typeface="Roboto"/>
                  </a:rPr>
                  <a:t> = mv</a:t>
                </a:r>
                <a:r>
                  <a:rPr lang="en-US" sz="1800" baseline="30000" dirty="0">
                    <a:latin typeface="Roboto"/>
                    <a:ea typeface="Roboto"/>
                  </a:rPr>
                  <a:t>2</a:t>
                </a:r>
                <a:r>
                  <a:rPr lang="en-US" sz="1800" dirty="0">
                    <a:latin typeface="Roboto"/>
                    <a:ea typeface="Roboto"/>
                  </a:rPr>
                  <a:t> </a:t>
                </a: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v</a:t>
                </a:r>
                <a:r>
                  <a:rPr lang="en-US" sz="1800" baseline="30000" dirty="0">
                    <a:latin typeface="Roboto"/>
                    <a:ea typeface="Roboto"/>
                  </a:rPr>
                  <a:t>2</a:t>
                </a:r>
                <a:r>
                  <a:rPr lang="en-US" sz="1800" dirty="0">
                    <a:latin typeface="Roboto"/>
                    <a:ea typeface="Roboto"/>
                  </a:rPr>
                  <a:t> = </a:t>
                </a:r>
                <a14:m>
                  <m:oMath xmlns:m="http://schemas.openxmlformats.org/officeDocument/2006/math">
                    <m:f>
                      <m:fPr>
                        <m:ctrlPr>
                          <a:rPr lang="en-US" sz="1800" i="1" smtClean="0">
                            <a:latin typeface="Cambria Math" panose="02040503050406030204" pitchFamily="18" charset="0"/>
                            <a:ea typeface="Roboto"/>
                          </a:rPr>
                        </m:ctrlPr>
                      </m:fPr>
                      <m:num>
                        <m:r>
                          <m:rPr>
                            <m:nor/>
                          </m:rPr>
                          <a:rPr lang="en-US" sz="1800" dirty="0">
                            <a:latin typeface="Roboto"/>
                            <a:ea typeface="Roboto"/>
                          </a:rPr>
                          <m:t>W</m:t>
                        </m:r>
                        <m:r>
                          <m:rPr>
                            <m:nor/>
                          </m:rPr>
                          <a:rPr lang="en-US" sz="1800" baseline="-25000" dirty="0">
                            <a:latin typeface="Roboto"/>
                            <a:ea typeface="Roboto"/>
                          </a:rPr>
                          <m:t>đ</m:t>
                        </m:r>
                      </m:num>
                      <m:den>
                        <m:r>
                          <m:rPr>
                            <m:nor/>
                          </m:rPr>
                          <a:rPr lang="en-US" sz="1800" dirty="0">
                            <a:latin typeface="Roboto"/>
                            <a:ea typeface="Roboto"/>
                          </a:rPr>
                          <m:t>m</m:t>
                        </m:r>
                      </m:den>
                    </m:f>
                  </m:oMath>
                </a14:m>
                <a:r>
                  <a:rPr lang="en-US" sz="1800" dirty="0">
                    <a:latin typeface="Roboto"/>
                    <a:ea typeface="Roboto"/>
                  </a:rPr>
                  <a:t> = </a:t>
                </a:r>
                <a14:m>
                  <m:oMath xmlns:m="http://schemas.openxmlformats.org/officeDocument/2006/math">
                    <m:f>
                      <m:fPr>
                        <m:ctrlPr>
                          <a:rPr lang="en-US" sz="1800" i="1" smtClean="0">
                            <a:latin typeface="Cambria Math" panose="02040503050406030204" pitchFamily="18" charset="0"/>
                            <a:ea typeface="Roboto"/>
                          </a:rPr>
                        </m:ctrlPr>
                      </m:fPr>
                      <m:num>
                        <m:r>
                          <m:rPr>
                            <m:nor/>
                          </m:rPr>
                          <a:rPr lang="en-US" sz="1800" dirty="0">
                            <a:latin typeface="Roboto"/>
                            <a:ea typeface="Roboto"/>
                          </a:rPr>
                          <m:t>60</m:t>
                        </m:r>
                      </m:num>
                      <m:den>
                        <m:r>
                          <m:rPr>
                            <m:nor/>
                          </m:rPr>
                          <a:rPr lang="en-US" sz="1800" dirty="0">
                            <a:latin typeface="Roboto"/>
                            <a:ea typeface="Roboto"/>
                          </a:rPr>
                          <m:t>1,5</m:t>
                        </m:r>
                      </m:den>
                    </m:f>
                  </m:oMath>
                </a14:m>
                <a:r>
                  <a:rPr lang="en-US" sz="1800" dirty="0">
                    <a:latin typeface="Roboto"/>
                    <a:ea typeface="Roboto"/>
                  </a:rPr>
                  <a:t> = 40</a:t>
                </a:r>
              </a:p>
            </p:txBody>
          </p:sp>
        </mc:Choice>
        <mc:Fallback xmlns="">
          <p:sp>
            <p:nvSpPr>
              <p:cNvPr id="10" name="Google Shape;118;p19">
                <a:extLst>
                  <a:ext uri="{FF2B5EF4-FFF2-40B4-BE49-F238E27FC236}">
                    <a16:creationId xmlns:a16="http://schemas.microsoft.com/office/drawing/2014/main" id="{10E5CFC6-B01F-1408-EE73-5FC5C71641A5}"/>
                  </a:ext>
                </a:extLst>
              </p:cNvPr>
              <p:cNvSpPr txBox="1">
                <a:spLocks noRot="1" noChangeAspect="1" noMove="1" noResize="1" noEditPoints="1" noAdjustHandles="1" noChangeArrowheads="1" noChangeShapeType="1" noTextEdit="1"/>
              </p:cNvSpPr>
              <p:nvPr/>
            </p:nvSpPr>
            <p:spPr>
              <a:xfrm>
                <a:off x="2931619" y="3039484"/>
                <a:ext cx="6081190" cy="554718"/>
              </a:xfrm>
              <a:prstGeom prst="rect">
                <a:avLst/>
              </a:prstGeom>
              <a:blipFill>
                <a:blip r:embed="rId4"/>
                <a:stretch>
                  <a:fillRect l="-903" b="-175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Google Shape;118;p19">
                <a:extLst>
                  <a:ext uri="{FF2B5EF4-FFF2-40B4-BE49-F238E27FC236}">
                    <a16:creationId xmlns:a16="http://schemas.microsoft.com/office/drawing/2014/main" id="{F40EF485-15DF-A0A1-C6DB-719449A48371}"/>
                  </a:ext>
                </a:extLst>
              </p:cNvPr>
              <p:cNvSpPr txBox="1">
                <a:spLocks/>
              </p:cNvSpPr>
              <p:nvPr/>
            </p:nvSpPr>
            <p:spPr>
              <a:xfrm>
                <a:off x="2975899" y="3730986"/>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pP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v = </a:t>
                </a:r>
                <a14:m>
                  <m:oMath xmlns:m="http://schemas.openxmlformats.org/officeDocument/2006/math">
                    <m:rad>
                      <m:radPr>
                        <m:degHide m:val="on"/>
                        <m:ctrlPr>
                          <a:rPr lang="en-US" sz="1800" i="1" smtClean="0">
                            <a:latin typeface="Cambria Math" panose="02040503050406030204" pitchFamily="18" charset="0"/>
                            <a:ea typeface="Roboto"/>
                          </a:rPr>
                        </m:ctrlPr>
                      </m:radPr>
                      <m:deg/>
                      <m:e>
                        <m:r>
                          <m:rPr>
                            <m:nor/>
                          </m:rPr>
                          <a:rPr lang="en-US" sz="1800" dirty="0">
                            <a:latin typeface="Roboto"/>
                            <a:ea typeface="Roboto"/>
                          </a:rPr>
                          <m:t>40</m:t>
                        </m:r>
                      </m:e>
                    </m:rad>
                  </m:oMath>
                </a14:m>
                <a:r>
                  <a:rPr lang="en-US" sz="1800" dirty="0">
                    <a:latin typeface="Roboto"/>
                    <a:ea typeface="Roboto"/>
                  </a:rPr>
                  <a:t> = 6,324 m/s</a:t>
                </a:r>
              </a:p>
            </p:txBody>
          </p:sp>
        </mc:Choice>
        <mc:Fallback xmlns="">
          <p:sp>
            <p:nvSpPr>
              <p:cNvPr id="14" name="Google Shape;118;p19">
                <a:extLst>
                  <a:ext uri="{FF2B5EF4-FFF2-40B4-BE49-F238E27FC236}">
                    <a16:creationId xmlns:a16="http://schemas.microsoft.com/office/drawing/2014/main" id="{F40EF485-15DF-A0A1-C6DB-719449A48371}"/>
                  </a:ext>
                </a:extLst>
              </p:cNvPr>
              <p:cNvSpPr txBox="1">
                <a:spLocks noRot="1" noChangeAspect="1" noMove="1" noResize="1" noEditPoints="1" noAdjustHandles="1" noChangeArrowheads="1" noChangeShapeType="1" noTextEdit="1"/>
              </p:cNvSpPr>
              <p:nvPr/>
            </p:nvSpPr>
            <p:spPr>
              <a:xfrm>
                <a:off x="2975899" y="3730986"/>
                <a:ext cx="6081190" cy="554718"/>
              </a:xfrm>
              <a:prstGeom prst="rect">
                <a:avLst/>
              </a:prstGeom>
              <a:blipFill>
                <a:blip r:embed="rId5"/>
                <a:stretch>
                  <a:fillRect l="-802" b="-879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737204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8" grpId="0"/>
      <p:bldP spid="9" grpId="0"/>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Google Shape;2729;p44">
            <a:extLst>
              <a:ext uri="{FF2B5EF4-FFF2-40B4-BE49-F238E27FC236}">
                <a16:creationId xmlns:a16="http://schemas.microsoft.com/office/drawing/2014/main" id="{42DA4C83-E703-427B-69D9-8F76B513A774}"/>
              </a:ext>
            </a:extLst>
          </p:cNvPr>
          <p:cNvSpPr txBox="1"/>
          <p:nvPr/>
        </p:nvSpPr>
        <p:spPr>
          <a:xfrm>
            <a:off x="2053709" y="889895"/>
            <a:ext cx="7191514" cy="9054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6B96FF"/>
                </a:solidFill>
                <a:latin typeface="Fira Sans Extra Condensed SemiBold"/>
                <a:ea typeface="Fira Sans Extra Condensed SemiBold"/>
                <a:cs typeface="Fira Sans Extra Condensed SemiBold"/>
                <a:sym typeface="Fira Sans Extra Condensed SemiBold"/>
              </a:rPr>
              <a:t>SỰ CHUYỂN HÓA NĂNG LƯỢNG</a:t>
            </a:r>
            <a:endParaRPr sz="4400" dirty="0">
              <a:solidFill>
                <a:srgbClr val="6B96FF"/>
              </a:solidFill>
              <a:latin typeface="Fira Sans Extra Condensed SemiBold"/>
              <a:ea typeface="Fira Sans Extra Condensed SemiBold"/>
              <a:cs typeface="Fira Sans Extra Condensed SemiBold"/>
              <a:sym typeface="Fira Sans Extra Condensed SemiBold"/>
            </a:endParaRPr>
          </a:p>
        </p:txBody>
      </p:sp>
      <p:grpSp>
        <p:nvGrpSpPr>
          <p:cNvPr id="3" name="Group 2">
            <a:extLst>
              <a:ext uri="{FF2B5EF4-FFF2-40B4-BE49-F238E27FC236}">
                <a16:creationId xmlns:a16="http://schemas.microsoft.com/office/drawing/2014/main" id="{CBD481DE-A91A-43E2-B951-268E5F6BCE09}"/>
              </a:ext>
            </a:extLst>
          </p:cNvPr>
          <p:cNvGrpSpPr/>
          <p:nvPr/>
        </p:nvGrpSpPr>
        <p:grpSpPr>
          <a:xfrm>
            <a:off x="494616" y="476323"/>
            <a:ext cx="1525401" cy="1525401"/>
            <a:chOff x="411486" y="2615932"/>
            <a:chExt cx="644100" cy="644100"/>
          </a:xfrm>
        </p:grpSpPr>
        <p:sp>
          <p:nvSpPr>
            <p:cNvPr id="4" name="Google Shape;2731;p44">
              <a:extLst>
                <a:ext uri="{FF2B5EF4-FFF2-40B4-BE49-F238E27FC236}">
                  <a16:creationId xmlns:a16="http://schemas.microsoft.com/office/drawing/2014/main" id="{08954251-37DE-CB5F-12EB-14446089435A}"/>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5" name="Google Shape;351;p22">
              <a:extLst>
                <a:ext uri="{FF2B5EF4-FFF2-40B4-BE49-F238E27FC236}">
                  <a16:creationId xmlns:a16="http://schemas.microsoft.com/office/drawing/2014/main" id="{835EDFD3-DB32-B687-F091-18743037FF6A}"/>
                </a:ext>
              </a:extLst>
            </p:cNvPr>
            <p:cNvGrpSpPr/>
            <p:nvPr/>
          </p:nvGrpSpPr>
          <p:grpSpPr>
            <a:xfrm>
              <a:off x="521341" y="2762302"/>
              <a:ext cx="418137" cy="339208"/>
              <a:chOff x="3109500" y="3259325"/>
              <a:chExt cx="1664524" cy="1350324"/>
            </a:xfrm>
          </p:grpSpPr>
          <p:sp>
            <p:nvSpPr>
              <p:cNvPr id="6" name="Google Shape;352;p22">
                <a:extLst>
                  <a:ext uri="{FF2B5EF4-FFF2-40B4-BE49-F238E27FC236}">
                    <a16:creationId xmlns:a16="http://schemas.microsoft.com/office/drawing/2014/main" id="{CAB01A63-B3B2-7D4C-499F-1B2A4E7A4121}"/>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3;p22">
                <a:extLst>
                  <a:ext uri="{FF2B5EF4-FFF2-40B4-BE49-F238E27FC236}">
                    <a16:creationId xmlns:a16="http://schemas.microsoft.com/office/drawing/2014/main" id="{5D5AF518-0CED-27F4-0A0D-A71AEFAC73D1}"/>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oogle Shape;2487;p41">
            <a:extLst>
              <a:ext uri="{FF2B5EF4-FFF2-40B4-BE49-F238E27FC236}">
                <a16:creationId xmlns:a16="http://schemas.microsoft.com/office/drawing/2014/main" id="{FDC755A1-F4EE-CE9D-2DF5-A37AF4AA818E}"/>
              </a:ext>
            </a:extLst>
          </p:cNvPr>
          <p:cNvGrpSpPr/>
          <p:nvPr/>
        </p:nvGrpSpPr>
        <p:grpSpPr>
          <a:xfrm>
            <a:off x="1942784" y="1868266"/>
            <a:ext cx="4794320" cy="3201781"/>
            <a:chOff x="2806850" y="2161067"/>
            <a:chExt cx="3522888" cy="2352683"/>
          </a:xfrm>
        </p:grpSpPr>
        <p:grpSp>
          <p:nvGrpSpPr>
            <p:cNvPr id="10" name="Google Shape;2488;p41">
              <a:extLst>
                <a:ext uri="{FF2B5EF4-FFF2-40B4-BE49-F238E27FC236}">
                  <a16:creationId xmlns:a16="http://schemas.microsoft.com/office/drawing/2014/main" id="{F442DACC-26A8-5BE1-F3BA-4FC055414D43}"/>
                </a:ext>
              </a:extLst>
            </p:cNvPr>
            <p:cNvGrpSpPr/>
            <p:nvPr/>
          </p:nvGrpSpPr>
          <p:grpSpPr>
            <a:xfrm>
              <a:off x="2806850" y="2161067"/>
              <a:ext cx="3522888" cy="1735800"/>
              <a:chOff x="2806850" y="2131917"/>
              <a:chExt cx="3522888" cy="1735800"/>
            </a:xfrm>
          </p:grpSpPr>
          <p:grpSp>
            <p:nvGrpSpPr>
              <p:cNvPr id="14" name="Google Shape;2489;p41">
                <a:extLst>
                  <a:ext uri="{FF2B5EF4-FFF2-40B4-BE49-F238E27FC236}">
                    <a16:creationId xmlns:a16="http://schemas.microsoft.com/office/drawing/2014/main" id="{1A4975BC-C89F-67F1-BD73-67C1A3082DC9}"/>
                  </a:ext>
                </a:extLst>
              </p:cNvPr>
              <p:cNvGrpSpPr/>
              <p:nvPr/>
            </p:nvGrpSpPr>
            <p:grpSpPr>
              <a:xfrm>
                <a:off x="2806850" y="2131917"/>
                <a:ext cx="3522888" cy="1735800"/>
                <a:chOff x="2806850" y="2131917"/>
                <a:chExt cx="3522888" cy="1735800"/>
              </a:xfrm>
            </p:grpSpPr>
            <p:sp>
              <p:nvSpPr>
                <p:cNvPr id="16" name="Google Shape;2490;p41">
                  <a:extLst>
                    <a:ext uri="{FF2B5EF4-FFF2-40B4-BE49-F238E27FC236}">
                      <a16:creationId xmlns:a16="http://schemas.microsoft.com/office/drawing/2014/main" id="{60C637BF-015C-07A3-5BF1-07E07CABB9D4}"/>
                    </a:ext>
                  </a:extLst>
                </p:cNvPr>
                <p:cNvSpPr/>
                <p:nvPr/>
              </p:nvSpPr>
              <p:spPr>
                <a:xfrm>
                  <a:off x="3291362" y="3387717"/>
                  <a:ext cx="480000" cy="480000"/>
                </a:xfrm>
                <a:prstGeom prst="ellipse">
                  <a:avLst/>
                </a:prstGeom>
                <a:solidFill>
                  <a:srgbClr val="5BCC97">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85;p41">
                  <a:extLst>
                    <a:ext uri="{FF2B5EF4-FFF2-40B4-BE49-F238E27FC236}">
                      <a16:creationId xmlns:a16="http://schemas.microsoft.com/office/drawing/2014/main" id="{9585C31A-B903-E568-62D1-682847467629}"/>
                    </a:ext>
                  </a:extLst>
                </p:cNvPr>
                <p:cNvSpPr/>
                <p:nvPr/>
              </p:nvSpPr>
              <p:spPr>
                <a:xfrm>
                  <a:off x="5374277" y="3387717"/>
                  <a:ext cx="480000" cy="480000"/>
                </a:xfrm>
                <a:prstGeom prst="ellipse">
                  <a:avLst/>
                </a:prstGeom>
                <a:solidFill>
                  <a:srgbClr val="5BCC97">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1;p41">
                  <a:extLst>
                    <a:ext uri="{FF2B5EF4-FFF2-40B4-BE49-F238E27FC236}">
                      <a16:creationId xmlns:a16="http://schemas.microsoft.com/office/drawing/2014/main" id="{45556853-511F-46FD-5E6B-6958FB0C35A0}"/>
                    </a:ext>
                  </a:extLst>
                </p:cNvPr>
                <p:cNvSpPr/>
                <p:nvPr/>
              </p:nvSpPr>
              <p:spPr>
                <a:xfrm>
                  <a:off x="3610577" y="3387717"/>
                  <a:ext cx="480000" cy="480000"/>
                </a:xfrm>
                <a:prstGeom prst="ellipse">
                  <a:avLst/>
                </a:prstGeom>
                <a:solidFill>
                  <a:srgbClr val="FDB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92;p41">
                  <a:extLst>
                    <a:ext uri="{FF2B5EF4-FFF2-40B4-BE49-F238E27FC236}">
                      <a16:creationId xmlns:a16="http://schemas.microsoft.com/office/drawing/2014/main" id="{997F041F-2B1A-6922-EDBF-8C50B1138E63}"/>
                    </a:ext>
                  </a:extLst>
                </p:cNvPr>
                <p:cNvSpPr/>
                <p:nvPr/>
              </p:nvSpPr>
              <p:spPr>
                <a:xfrm>
                  <a:off x="4090563" y="3387717"/>
                  <a:ext cx="480000" cy="480000"/>
                </a:xfrm>
                <a:prstGeom prst="ellipse">
                  <a:avLst/>
                </a:prstGeom>
                <a:solidFill>
                  <a:srgbClr val="FF6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93;p41">
                  <a:extLst>
                    <a:ext uri="{FF2B5EF4-FFF2-40B4-BE49-F238E27FC236}">
                      <a16:creationId xmlns:a16="http://schemas.microsoft.com/office/drawing/2014/main" id="{D766709D-527E-FE3F-4E55-FA28353AC214}"/>
                    </a:ext>
                  </a:extLst>
                </p:cNvPr>
                <p:cNvSpPr/>
                <p:nvPr/>
              </p:nvSpPr>
              <p:spPr>
                <a:xfrm>
                  <a:off x="4570550" y="3387717"/>
                  <a:ext cx="480000" cy="480000"/>
                </a:xfrm>
                <a:prstGeom prst="ellipse">
                  <a:avLst/>
                </a:prstGeom>
                <a:solidFill>
                  <a:srgbClr val="6B9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94;p41">
                  <a:extLst>
                    <a:ext uri="{FF2B5EF4-FFF2-40B4-BE49-F238E27FC236}">
                      <a16:creationId xmlns:a16="http://schemas.microsoft.com/office/drawing/2014/main" id="{B227DD70-7B92-A660-4634-2E60DC259BBF}"/>
                    </a:ext>
                  </a:extLst>
                </p:cNvPr>
                <p:cNvSpPr/>
                <p:nvPr/>
              </p:nvSpPr>
              <p:spPr>
                <a:xfrm>
                  <a:off x="5050537" y="3387717"/>
                  <a:ext cx="480000" cy="480000"/>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5;p41">
                  <a:extLst>
                    <a:ext uri="{FF2B5EF4-FFF2-40B4-BE49-F238E27FC236}">
                      <a16:creationId xmlns:a16="http://schemas.microsoft.com/office/drawing/2014/main" id="{95B1424B-9CAD-960A-1AF5-2B31E20EBD96}"/>
                    </a:ext>
                  </a:extLst>
                </p:cNvPr>
                <p:cNvSpPr/>
                <p:nvPr/>
              </p:nvSpPr>
              <p:spPr>
                <a:xfrm>
                  <a:off x="5849738" y="3067698"/>
                  <a:ext cx="480000" cy="480000"/>
                </a:xfrm>
                <a:prstGeom prst="ellipse">
                  <a:avLst/>
                </a:prstGeom>
                <a:solidFill>
                  <a:srgbClr val="FF9C6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6;p41">
                  <a:extLst>
                    <a:ext uri="{FF2B5EF4-FFF2-40B4-BE49-F238E27FC236}">
                      <a16:creationId xmlns:a16="http://schemas.microsoft.com/office/drawing/2014/main" id="{BF6D7ED1-3DEF-C7E8-0336-C55BE6DA18EA}"/>
                    </a:ext>
                  </a:extLst>
                </p:cNvPr>
                <p:cNvSpPr/>
                <p:nvPr/>
              </p:nvSpPr>
              <p:spPr>
                <a:xfrm>
                  <a:off x="2806850" y="3067698"/>
                  <a:ext cx="480000" cy="48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97;p41">
                  <a:extLst>
                    <a:ext uri="{FF2B5EF4-FFF2-40B4-BE49-F238E27FC236}">
                      <a16:creationId xmlns:a16="http://schemas.microsoft.com/office/drawing/2014/main" id="{E12B4803-F668-470C-0505-AC693685824E}"/>
                    </a:ext>
                  </a:extLst>
                </p:cNvPr>
                <p:cNvCxnSpPr/>
                <p:nvPr/>
              </p:nvCxnSpPr>
              <p:spPr>
                <a:xfrm rot="10800000">
                  <a:off x="3850270" y="2136717"/>
                  <a:ext cx="300" cy="1251000"/>
                </a:xfrm>
                <a:prstGeom prst="straightConnector1">
                  <a:avLst/>
                </a:prstGeom>
                <a:noFill/>
                <a:ln w="19050" cap="flat" cmpd="sng">
                  <a:solidFill>
                    <a:schemeClr val="accent5"/>
                  </a:solidFill>
                  <a:prstDash val="solid"/>
                  <a:round/>
                  <a:headEnd type="none" w="med" len="med"/>
                  <a:tailEnd type="none" w="med" len="med"/>
                </a:ln>
              </p:spPr>
            </p:cxnSp>
            <p:cxnSp>
              <p:nvCxnSpPr>
                <p:cNvPr id="25" name="Google Shape;2498;p41">
                  <a:extLst>
                    <a:ext uri="{FF2B5EF4-FFF2-40B4-BE49-F238E27FC236}">
                      <a16:creationId xmlns:a16="http://schemas.microsoft.com/office/drawing/2014/main" id="{5FBEA68A-94E4-1800-CB2A-B26AED24CB64}"/>
                    </a:ext>
                  </a:extLst>
                </p:cNvPr>
                <p:cNvCxnSpPr/>
                <p:nvPr/>
              </p:nvCxnSpPr>
              <p:spPr>
                <a:xfrm rot="10800000">
                  <a:off x="4330557" y="2155017"/>
                  <a:ext cx="0" cy="1232700"/>
                </a:xfrm>
                <a:prstGeom prst="straightConnector1">
                  <a:avLst/>
                </a:prstGeom>
                <a:noFill/>
                <a:ln w="19050" cap="flat" cmpd="sng">
                  <a:solidFill>
                    <a:schemeClr val="accent5"/>
                  </a:solidFill>
                  <a:prstDash val="solid"/>
                  <a:round/>
                  <a:headEnd type="none" w="med" len="med"/>
                  <a:tailEnd type="none" w="med" len="med"/>
                </a:ln>
              </p:spPr>
            </p:cxnSp>
            <p:cxnSp>
              <p:nvCxnSpPr>
                <p:cNvPr id="26" name="Google Shape;2499;p41">
                  <a:extLst>
                    <a:ext uri="{FF2B5EF4-FFF2-40B4-BE49-F238E27FC236}">
                      <a16:creationId xmlns:a16="http://schemas.microsoft.com/office/drawing/2014/main" id="{7C4D63FD-2BDD-93D9-E1B1-98C7FEC2C083}"/>
                    </a:ext>
                  </a:extLst>
                </p:cNvPr>
                <p:cNvCxnSpPr/>
                <p:nvPr/>
              </p:nvCxnSpPr>
              <p:spPr>
                <a:xfrm rot="10800000">
                  <a:off x="4810544" y="2155017"/>
                  <a:ext cx="0" cy="1232700"/>
                </a:xfrm>
                <a:prstGeom prst="straightConnector1">
                  <a:avLst/>
                </a:prstGeom>
                <a:noFill/>
                <a:ln w="19050" cap="flat" cmpd="sng">
                  <a:solidFill>
                    <a:schemeClr val="accent5"/>
                  </a:solidFill>
                  <a:prstDash val="solid"/>
                  <a:round/>
                  <a:headEnd type="none" w="med" len="med"/>
                  <a:tailEnd type="none" w="med" len="med"/>
                </a:ln>
              </p:spPr>
            </p:cxnSp>
            <p:cxnSp>
              <p:nvCxnSpPr>
                <p:cNvPr id="27" name="Google Shape;2500;p41">
                  <a:extLst>
                    <a:ext uri="{FF2B5EF4-FFF2-40B4-BE49-F238E27FC236}">
                      <a16:creationId xmlns:a16="http://schemas.microsoft.com/office/drawing/2014/main" id="{4F321C95-1450-82F8-7523-0BEB45C08AE3}"/>
                    </a:ext>
                  </a:extLst>
                </p:cNvPr>
                <p:cNvCxnSpPr/>
                <p:nvPr/>
              </p:nvCxnSpPr>
              <p:spPr>
                <a:xfrm rot="10800000">
                  <a:off x="5286931" y="2134317"/>
                  <a:ext cx="3600" cy="12534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2501;p41">
                  <a:extLst>
                    <a:ext uri="{FF2B5EF4-FFF2-40B4-BE49-F238E27FC236}">
                      <a16:creationId xmlns:a16="http://schemas.microsoft.com/office/drawing/2014/main" id="{C4DBCDDD-71F0-489F-06E5-ABD6E979D2F7}"/>
                    </a:ext>
                  </a:extLst>
                </p:cNvPr>
                <p:cNvCxnSpPr>
                  <a:endCxn id="23" idx="0"/>
                </p:cNvCxnSpPr>
                <p:nvPr/>
              </p:nvCxnSpPr>
              <p:spPr>
                <a:xfrm flipH="1">
                  <a:off x="3046850" y="2139198"/>
                  <a:ext cx="798600" cy="9285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2502;p41">
                  <a:extLst>
                    <a:ext uri="{FF2B5EF4-FFF2-40B4-BE49-F238E27FC236}">
                      <a16:creationId xmlns:a16="http://schemas.microsoft.com/office/drawing/2014/main" id="{BF7EDC46-20DE-72D9-DB8D-B1E5F71B46C7}"/>
                    </a:ext>
                  </a:extLst>
                </p:cNvPr>
                <p:cNvCxnSpPr>
                  <a:endCxn id="22" idx="0"/>
                </p:cNvCxnSpPr>
                <p:nvPr/>
              </p:nvCxnSpPr>
              <p:spPr>
                <a:xfrm>
                  <a:off x="5292338" y="2137398"/>
                  <a:ext cx="797400" cy="930300"/>
                </a:xfrm>
                <a:prstGeom prst="straightConnector1">
                  <a:avLst/>
                </a:prstGeom>
                <a:noFill/>
                <a:ln w="19050" cap="flat" cmpd="sng">
                  <a:solidFill>
                    <a:schemeClr val="accent5"/>
                  </a:solidFill>
                  <a:prstDash val="solid"/>
                  <a:round/>
                  <a:headEnd type="none" w="med" len="med"/>
                  <a:tailEnd type="none" w="med" len="med"/>
                </a:ln>
              </p:spPr>
            </p:cxnSp>
            <p:cxnSp>
              <p:nvCxnSpPr>
                <p:cNvPr id="30" name="Google Shape;2503;p41">
                  <a:extLst>
                    <a:ext uri="{FF2B5EF4-FFF2-40B4-BE49-F238E27FC236}">
                      <a16:creationId xmlns:a16="http://schemas.microsoft.com/office/drawing/2014/main" id="{C9F65905-FE26-94BB-20DB-5CF565213BCA}"/>
                    </a:ext>
                  </a:extLst>
                </p:cNvPr>
                <p:cNvCxnSpPr>
                  <a:endCxn id="16" idx="0"/>
                </p:cNvCxnSpPr>
                <p:nvPr/>
              </p:nvCxnSpPr>
              <p:spPr>
                <a:xfrm flipH="1">
                  <a:off x="3531362" y="2131917"/>
                  <a:ext cx="318900" cy="1255800"/>
                </a:xfrm>
                <a:prstGeom prst="straightConnector1">
                  <a:avLst/>
                </a:prstGeom>
                <a:noFill/>
                <a:ln w="19050" cap="flat" cmpd="sng">
                  <a:solidFill>
                    <a:schemeClr val="accent5"/>
                  </a:solidFill>
                  <a:prstDash val="solid"/>
                  <a:round/>
                  <a:headEnd type="none" w="med" len="med"/>
                  <a:tailEnd type="none" w="med" len="med"/>
                </a:ln>
              </p:spPr>
            </p:cxnSp>
          </p:grpSp>
          <p:cxnSp>
            <p:nvCxnSpPr>
              <p:cNvPr id="15" name="Google Shape;2504;p41">
                <a:extLst>
                  <a:ext uri="{FF2B5EF4-FFF2-40B4-BE49-F238E27FC236}">
                    <a16:creationId xmlns:a16="http://schemas.microsoft.com/office/drawing/2014/main" id="{66276F73-5122-84AB-DC8F-0F8B60905713}"/>
                  </a:ext>
                </a:extLst>
              </p:cNvPr>
              <p:cNvCxnSpPr/>
              <p:nvPr/>
            </p:nvCxnSpPr>
            <p:spPr>
              <a:xfrm>
                <a:off x="3821175" y="2134198"/>
                <a:ext cx="1487700" cy="0"/>
              </a:xfrm>
              <a:prstGeom prst="straightConnector1">
                <a:avLst/>
              </a:prstGeom>
              <a:noFill/>
              <a:ln w="38100" cap="flat" cmpd="sng">
                <a:solidFill>
                  <a:schemeClr val="accent3"/>
                </a:solidFill>
                <a:prstDash val="solid"/>
                <a:round/>
                <a:headEnd type="none" w="med" len="med"/>
                <a:tailEnd type="none" w="med" len="med"/>
              </a:ln>
            </p:spPr>
          </p:cxnSp>
        </p:grpSp>
        <p:sp>
          <p:nvSpPr>
            <p:cNvPr id="12" name="Google Shape;2505;p41">
              <a:extLst>
                <a:ext uri="{FF2B5EF4-FFF2-40B4-BE49-F238E27FC236}">
                  <a16:creationId xmlns:a16="http://schemas.microsoft.com/office/drawing/2014/main" id="{B2D33E7D-7A05-F2F0-DE3B-8C92450D18D0}"/>
                </a:ext>
              </a:extLst>
            </p:cNvPr>
            <p:cNvSpPr/>
            <p:nvPr/>
          </p:nvSpPr>
          <p:spPr>
            <a:xfrm>
              <a:off x="3469575" y="4176850"/>
              <a:ext cx="906600" cy="3369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06;p41">
              <a:extLst>
                <a:ext uri="{FF2B5EF4-FFF2-40B4-BE49-F238E27FC236}">
                  <a16:creationId xmlns:a16="http://schemas.microsoft.com/office/drawing/2014/main" id="{0CE42B72-962B-8EA7-5D4D-B7372228549B}"/>
                </a:ext>
              </a:extLst>
            </p:cNvPr>
            <p:cNvSpPr/>
            <p:nvPr/>
          </p:nvSpPr>
          <p:spPr>
            <a:xfrm flipH="1">
              <a:off x="4767825" y="4176850"/>
              <a:ext cx="906600" cy="3369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42483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3"/>
          <a:stretch>
            <a:fillRect/>
          </a:stretch>
        </p:blipFill>
        <p:spPr>
          <a:xfrm>
            <a:off x="370507" y="830348"/>
            <a:ext cx="4165305" cy="4165305"/>
          </a:xfrm>
          <a:prstGeom prst="rect">
            <a:avLst/>
          </a:prstGeom>
        </p:spPr>
      </p:pic>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4278540" y="1380690"/>
            <a:ext cx="4614000" cy="2836891"/>
          </a:xfrm>
          <a:prstGeom prst="rect">
            <a:avLst/>
          </a:prstGeom>
        </p:spPr>
        <p:txBody>
          <a:bodyPr spcFirstLastPara="1" wrap="square" lIns="91425" tIns="91425" rIns="91425" bIns="91425" anchor="ctr" anchorCtr="0">
            <a:noAutofit/>
          </a:bodyPr>
          <a:lstStyle/>
          <a:p>
            <a:pPr marL="177800" marR="0">
              <a:lnSpc>
                <a:spcPct val="135000"/>
              </a:lnSpc>
              <a:spcBef>
                <a:spcPts val="0"/>
              </a:spcBef>
              <a:spcAft>
                <a:spcPts val="0"/>
              </a:spcAft>
            </a:pPr>
            <a:r>
              <a:rPr lang="en-US" sz="4000" dirty="0" err="1"/>
              <a:t>Tổng</a:t>
            </a:r>
            <a:r>
              <a:rPr lang="en-US" sz="4000" dirty="0"/>
              <a:t> </a:t>
            </a:r>
            <a:r>
              <a:rPr lang="en-US" sz="4000" dirty="0" err="1"/>
              <a:t>động</a:t>
            </a:r>
            <a:r>
              <a:rPr lang="en-US" sz="4000" dirty="0"/>
              <a:t> </a:t>
            </a:r>
            <a:r>
              <a:rPr lang="en-US" sz="4000" dirty="0" err="1"/>
              <a:t>năng</a:t>
            </a:r>
            <a:r>
              <a:rPr lang="en-US" sz="4000" dirty="0"/>
              <a:t> </a:t>
            </a:r>
            <a:r>
              <a:rPr lang="en-US" sz="4000" dirty="0" err="1"/>
              <a:t>và</a:t>
            </a:r>
            <a:r>
              <a:rPr lang="en-US" sz="4000" dirty="0"/>
              <a:t> </a:t>
            </a:r>
            <a:r>
              <a:rPr lang="en-US" sz="4000" dirty="0" err="1"/>
              <a:t>thế</a:t>
            </a:r>
            <a:r>
              <a:rPr lang="en-US" sz="4000" dirty="0"/>
              <a:t> </a:t>
            </a:r>
            <a:r>
              <a:rPr lang="en-US" sz="4000" dirty="0" err="1"/>
              <a:t>năng</a:t>
            </a:r>
            <a:r>
              <a:rPr lang="en-US" sz="4000" dirty="0"/>
              <a:t> </a:t>
            </a:r>
            <a:r>
              <a:rPr lang="en-US" sz="4000" dirty="0" err="1"/>
              <a:t>của</a:t>
            </a:r>
            <a:r>
              <a:rPr lang="en-US" sz="4000" dirty="0"/>
              <a:t> </a:t>
            </a:r>
            <a:r>
              <a:rPr lang="en-US" sz="4000" dirty="0" err="1"/>
              <a:t>vật</a:t>
            </a:r>
            <a:r>
              <a:rPr lang="en-US" sz="4000" dirty="0"/>
              <a:t> </a:t>
            </a:r>
            <a:r>
              <a:rPr lang="en-US" sz="4000" dirty="0" err="1"/>
              <a:t>có</a:t>
            </a:r>
            <a:r>
              <a:rPr lang="en-US" sz="4000" dirty="0"/>
              <a:t> </a:t>
            </a:r>
            <a:r>
              <a:rPr lang="en-US" sz="4000" dirty="0" err="1"/>
              <a:t>thay</a:t>
            </a:r>
            <a:r>
              <a:rPr lang="en-US" sz="4000" dirty="0"/>
              <a:t> </a:t>
            </a:r>
            <a:r>
              <a:rPr lang="en-US" sz="4000" dirty="0" err="1"/>
              <a:t>đổi</a:t>
            </a:r>
            <a:r>
              <a:rPr lang="en-US" sz="4000" dirty="0"/>
              <a:t> </a:t>
            </a:r>
            <a:r>
              <a:rPr lang="en-US" sz="4000" dirty="0" err="1"/>
              <a:t>không</a:t>
            </a:r>
            <a:r>
              <a:rPr lang="en-US" sz="4000" dirty="0"/>
              <a:t>?</a:t>
            </a:r>
            <a:endParaRPr sz="4000" dirty="0"/>
          </a:p>
        </p:txBody>
      </p:sp>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852534017"/>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FB793FE-F65B-C9D2-C666-2996CB2A3CA4}"/>
              </a:ext>
            </a:extLst>
          </p:cNvPr>
          <p:cNvSpPr/>
          <p:nvPr/>
        </p:nvSpPr>
        <p:spPr>
          <a:xfrm>
            <a:off x="249189" y="704268"/>
            <a:ext cx="1267189" cy="39087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2724;p44">
            <a:extLst>
              <a:ext uri="{FF2B5EF4-FFF2-40B4-BE49-F238E27FC236}">
                <a16:creationId xmlns:a16="http://schemas.microsoft.com/office/drawing/2014/main" id="{1D4228FD-7C01-65DB-401D-945A3819A65C}"/>
              </a:ext>
            </a:extLst>
          </p:cNvPr>
          <p:cNvSpPr txBox="1"/>
          <p:nvPr/>
        </p:nvSpPr>
        <p:spPr>
          <a:xfrm>
            <a:off x="249190" y="749786"/>
            <a:ext cx="1267189"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chemeClr val="bg1"/>
                </a:solidFill>
                <a:latin typeface="Fira Sans Extra Condensed SemiBold"/>
                <a:ea typeface="Fira Sans Extra Condensed SemiBold"/>
                <a:cs typeface="Fira Sans Extra Condensed SemiBold"/>
                <a:sym typeface="Fira Sans Extra Condensed SemiBold"/>
              </a:rPr>
              <a:t>Thí</a:t>
            </a:r>
            <a:r>
              <a:rPr lang="en-US" sz="2000" dirty="0">
                <a:solidFill>
                  <a:schemeClr val="bg1"/>
                </a:solidFill>
                <a:latin typeface="Fira Sans Extra Condensed SemiBold"/>
                <a:ea typeface="Fira Sans Extra Condensed SemiBold"/>
                <a:cs typeface="Fira Sans Extra Condensed SemiBold"/>
                <a:sym typeface="Fira Sans Extra Condensed SemiBold"/>
              </a:rPr>
              <a:t> </a:t>
            </a:r>
            <a:r>
              <a:rPr lang="en-US" sz="2000" dirty="0" err="1">
                <a:solidFill>
                  <a:schemeClr val="bg1"/>
                </a:solidFill>
                <a:latin typeface="Fira Sans Extra Condensed SemiBold"/>
                <a:ea typeface="Fira Sans Extra Condensed SemiBold"/>
                <a:cs typeface="Fira Sans Extra Condensed SemiBold"/>
                <a:sym typeface="Fira Sans Extra Condensed SemiBold"/>
              </a:rPr>
              <a:t>nghiệm</a:t>
            </a:r>
            <a:endParaRPr lang="vi-VN" sz="2000" dirty="0">
              <a:solidFill>
                <a:schemeClr val="bg1"/>
              </a:solidFill>
              <a:latin typeface="Fira Sans Extra Condensed SemiBold"/>
              <a:ea typeface="Fira Sans Extra Condensed SemiBold"/>
              <a:cs typeface="Fira Sans Extra Condensed SemiBold"/>
              <a:sym typeface="Fira Sans Extra Condensed SemiBold"/>
            </a:endParaRPr>
          </a:p>
        </p:txBody>
      </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5010583" y="1558600"/>
            <a:ext cx="3422987"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dirty="0"/>
              <a:t>Kéo vật nặng đến vị trí A ở độ cao h rồi thả nhẹ</a:t>
            </a:r>
            <a:endParaRPr lang="vi-VN" dirty="0">
              <a:sym typeface="Arial"/>
            </a:endParaRPr>
          </a:p>
        </p:txBody>
      </p:sp>
      <p:sp>
        <p:nvSpPr>
          <p:cNvPr id="61" name="Google Shape;118;p19">
            <a:extLst>
              <a:ext uri="{FF2B5EF4-FFF2-40B4-BE49-F238E27FC236}">
                <a16:creationId xmlns:a16="http://schemas.microsoft.com/office/drawing/2014/main" id="{BD2E8B64-DBE4-BCD8-4C17-352A620F5A48}"/>
              </a:ext>
            </a:extLst>
          </p:cNvPr>
          <p:cNvSpPr txBox="1">
            <a:spLocks/>
          </p:cNvSpPr>
          <p:nvPr/>
        </p:nvSpPr>
        <p:spPr>
          <a:xfrm>
            <a:off x="5010582" y="2303468"/>
            <a:ext cx="3422987"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dirty="0"/>
              <a:t>So sánh độ cao điểm B với độ cao điểm A</a:t>
            </a:r>
            <a:endParaRPr lang="vi-VN" dirty="0">
              <a:sym typeface="Arial"/>
            </a:endParaRPr>
          </a:p>
        </p:txBody>
      </p:sp>
      <p:sp>
        <p:nvSpPr>
          <p:cNvPr id="63" name="Google Shape;118;p19">
            <a:extLst>
              <a:ext uri="{FF2B5EF4-FFF2-40B4-BE49-F238E27FC236}">
                <a16:creationId xmlns:a16="http://schemas.microsoft.com/office/drawing/2014/main" id="{53DC395B-D282-F524-0F9C-701887E94E71}"/>
              </a:ext>
            </a:extLst>
          </p:cNvPr>
          <p:cNvSpPr txBox="1">
            <a:spLocks/>
          </p:cNvSpPr>
          <p:nvPr/>
        </p:nvSpPr>
        <p:spPr>
          <a:xfrm>
            <a:off x="5010582" y="3048336"/>
            <a:ext cx="3422987" cy="10188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pPr lvl="0"/>
            <a:r>
              <a:rPr lang="vi-VN" dirty="0"/>
              <a:t>Quan sát vật nặng chuyển động qua lại điểm </a:t>
            </a:r>
            <a:r>
              <a:rPr lang="en-US" dirty="0"/>
              <a:t>O</a:t>
            </a:r>
            <a:r>
              <a:rPr lang="vi-VN" dirty="0"/>
              <a:t> sau</a:t>
            </a:r>
            <a:endParaRPr lang="en-US" dirty="0"/>
          </a:p>
          <a:p>
            <a:r>
              <a:rPr lang="vi-VN" dirty="0"/>
              <a:t>một khoảng thời gian.</a:t>
            </a:r>
            <a:endParaRPr lang="vi-VN" dirty="0">
              <a:sym typeface="Arial"/>
            </a:endParaRPr>
          </a:p>
        </p:txBody>
      </p:sp>
      <p:pic>
        <p:nvPicPr>
          <p:cNvPr id="75" name="Picture 74">
            <a:extLst>
              <a:ext uri="{FF2B5EF4-FFF2-40B4-BE49-F238E27FC236}">
                <a16:creationId xmlns:a16="http://schemas.microsoft.com/office/drawing/2014/main" id="{B935A0F0-5E3E-F46A-F9C6-43F00A0F31B9}"/>
              </a:ext>
            </a:extLst>
          </p:cNvPr>
          <p:cNvPicPr>
            <a:picLocks noChangeAspect="1"/>
          </p:cNvPicPr>
          <p:nvPr/>
        </p:nvPicPr>
        <p:blipFill>
          <a:blip r:embed="rId3"/>
          <a:stretch>
            <a:fillRect/>
          </a:stretch>
        </p:blipFill>
        <p:spPr>
          <a:xfrm>
            <a:off x="249189" y="1224774"/>
            <a:ext cx="4703241" cy="3647124"/>
          </a:xfrm>
          <a:prstGeom prst="rect">
            <a:avLst/>
          </a:prstGeom>
        </p:spPr>
      </p:pic>
    </p:spTree>
    <p:extLst>
      <p:ext uri="{BB962C8B-B14F-4D97-AF65-F5344CB8AC3E}">
        <p14:creationId xmlns:p14="http://schemas.microsoft.com/office/powerpoint/2010/main" val="15074394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randombar(horizont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randombar(horizontal)">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randombar(horizontal)">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randombar(horizontal)">
                                      <p:cBhvr>
                                        <p:cTn id="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9" grpId="0"/>
      <p:bldP spid="61"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F6FC5B5-771B-BED9-85A6-00ADB67AC8E3}"/>
              </a:ext>
            </a:extLst>
          </p:cNvPr>
          <p:cNvSpPr/>
          <p:nvPr/>
        </p:nvSpPr>
        <p:spPr>
          <a:xfrm>
            <a:off x="293100" y="1569720"/>
            <a:ext cx="8515725" cy="2682240"/>
          </a:xfrm>
          <a:prstGeom prst="roundRect">
            <a:avLst/>
          </a:prstGeom>
          <a:noFill/>
          <a:ln>
            <a:solidFill>
              <a:srgbClr val="FF67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70345" y="448137"/>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08438" y="478559"/>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26435" y="425417"/>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 name="Group 16">
            <a:extLst>
              <a:ext uri="{FF2B5EF4-FFF2-40B4-BE49-F238E27FC236}">
                <a16:creationId xmlns:a16="http://schemas.microsoft.com/office/drawing/2014/main" id="{09809AC2-B76F-6009-0648-BD945A16C2E6}"/>
              </a:ext>
            </a:extLst>
          </p:cNvPr>
          <p:cNvGrpSpPr/>
          <p:nvPr/>
        </p:nvGrpSpPr>
        <p:grpSpPr>
          <a:xfrm>
            <a:off x="3130789" y="1287687"/>
            <a:ext cx="2836911" cy="563368"/>
            <a:chOff x="249189" y="704267"/>
            <a:chExt cx="2836911" cy="563368"/>
          </a:xfrm>
        </p:grpSpPr>
        <p:sp>
          <p:nvSpPr>
            <p:cNvPr id="7" name="Rectangle: Rounded Corners 6">
              <a:extLst>
                <a:ext uri="{FF2B5EF4-FFF2-40B4-BE49-F238E27FC236}">
                  <a16:creationId xmlns:a16="http://schemas.microsoft.com/office/drawing/2014/main" id="{AFB793FE-F65B-C9D2-C666-2996CB2A3CA4}"/>
                </a:ext>
              </a:extLst>
            </p:cNvPr>
            <p:cNvSpPr/>
            <p:nvPr/>
          </p:nvSpPr>
          <p:spPr>
            <a:xfrm>
              <a:off x="249189" y="704267"/>
              <a:ext cx="2836911" cy="56336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Google Shape;2724;p44">
              <a:extLst>
                <a:ext uri="{FF2B5EF4-FFF2-40B4-BE49-F238E27FC236}">
                  <a16:creationId xmlns:a16="http://schemas.microsoft.com/office/drawing/2014/main" id="{1D4228FD-7C01-65DB-401D-945A3819A65C}"/>
                </a:ext>
              </a:extLst>
            </p:cNvPr>
            <p:cNvSpPr txBox="1"/>
            <p:nvPr/>
          </p:nvSpPr>
          <p:spPr>
            <a:xfrm>
              <a:off x="436633" y="831138"/>
              <a:ext cx="263117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800" dirty="0" err="1">
                  <a:solidFill>
                    <a:schemeClr val="bg1"/>
                  </a:solidFill>
                  <a:latin typeface="Fira Sans Extra Condensed SemiBold"/>
                  <a:ea typeface="Fira Sans Extra Condensed SemiBold"/>
                  <a:cs typeface="Fira Sans Extra Condensed SemiBold"/>
                  <a:sym typeface="Fira Sans Extra Condensed SemiBold"/>
                </a:rPr>
                <a:t>Phiếu</a:t>
              </a:r>
              <a:r>
                <a:rPr lang="en-US" sz="2800" dirty="0">
                  <a:solidFill>
                    <a:schemeClr val="bg1"/>
                  </a:solidFill>
                  <a:latin typeface="Fira Sans Extra Condensed SemiBold"/>
                  <a:ea typeface="Fira Sans Extra Condensed SemiBold"/>
                  <a:cs typeface="Fira Sans Extra Condensed SemiBold"/>
                  <a:sym typeface="Fira Sans Extra Condensed SemiBold"/>
                </a:rPr>
                <a:t> </a:t>
              </a:r>
              <a:r>
                <a:rPr lang="en-US" sz="2800" dirty="0" err="1">
                  <a:solidFill>
                    <a:schemeClr val="bg1"/>
                  </a:solidFill>
                  <a:latin typeface="Fira Sans Extra Condensed SemiBold"/>
                  <a:ea typeface="Fira Sans Extra Condensed SemiBold"/>
                  <a:cs typeface="Fira Sans Extra Condensed SemiBold"/>
                  <a:sym typeface="Fira Sans Extra Condensed SemiBold"/>
                </a:rPr>
                <a:t>Học</a:t>
              </a:r>
              <a:r>
                <a:rPr lang="en-US" sz="2800" dirty="0">
                  <a:solidFill>
                    <a:schemeClr val="bg1"/>
                  </a:solidFill>
                  <a:latin typeface="Fira Sans Extra Condensed SemiBold"/>
                  <a:ea typeface="Fira Sans Extra Condensed SemiBold"/>
                  <a:cs typeface="Fira Sans Extra Condensed SemiBold"/>
                  <a:sym typeface="Fira Sans Extra Condensed SemiBold"/>
                </a:rPr>
                <a:t> </a:t>
              </a:r>
              <a:r>
                <a:rPr lang="en-US" sz="2800" dirty="0" err="1">
                  <a:solidFill>
                    <a:schemeClr val="bg1"/>
                  </a:solidFill>
                  <a:latin typeface="Fira Sans Extra Condensed SemiBold"/>
                  <a:ea typeface="Fira Sans Extra Condensed SemiBold"/>
                  <a:cs typeface="Fira Sans Extra Condensed SemiBold"/>
                  <a:sym typeface="Fira Sans Extra Condensed SemiBold"/>
                </a:rPr>
                <a:t>Tập</a:t>
              </a:r>
              <a:r>
                <a:rPr lang="en-US" sz="2800" dirty="0">
                  <a:solidFill>
                    <a:schemeClr val="bg1"/>
                  </a:solidFill>
                  <a:latin typeface="Fira Sans Extra Condensed SemiBold"/>
                  <a:ea typeface="Fira Sans Extra Condensed SemiBold"/>
                  <a:cs typeface="Fira Sans Extra Condensed SemiBold"/>
                  <a:sym typeface="Fira Sans Extra Condensed SemiBold"/>
                </a:rPr>
                <a:t> 1</a:t>
              </a:r>
              <a:endParaRPr lang="vi-VN" sz="2800" dirty="0">
                <a:solidFill>
                  <a:schemeClr val="bg1"/>
                </a:solidFill>
                <a:latin typeface="Fira Sans Extra Condensed SemiBold"/>
                <a:ea typeface="Fira Sans Extra Condensed SemiBold"/>
                <a:cs typeface="Fira Sans Extra Condensed SemiBold"/>
                <a:sym typeface="Fira Sans Extra Condensed SemiBold"/>
              </a:endParaRPr>
            </a:p>
          </p:txBody>
        </p:sp>
      </p:gr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555600" y="2199456"/>
            <a:ext cx="621868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2000" dirty="0"/>
              <a:t>1. </a:t>
            </a:r>
            <a:r>
              <a:rPr lang="vi-VN" sz="2000" dirty="0"/>
              <a:t>Có nhận xét gì về sự chuyển hoá giữa động năng và th</a:t>
            </a:r>
            <a:r>
              <a:rPr lang="en-US" sz="2000" dirty="0"/>
              <a:t>ế </a:t>
            </a:r>
            <a:r>
              <a:rPr lang="vi-VN" sz="2000" dirty="0"/>
              <a:t>năng của vật nặng?</a:t>
            </a:r>
            <a:endParaRPr lang="en-US" sz="2000" dirty="0"/>
          </a:p>
          <a:p>
            <a:endParaRPr lang="vi-VN" sz="2000" dirty="0">
              <a:sym typeface="Arial"/>
            </a:endParaRPr>
          </a:p>
        </p:txBody>
      </p:sp>
      <p:sp>
        <p:nvSpPr>
          <p:cNvPr id="61" name="Google Shape;118;p19">
            <a:extLst>
              <a:ext uri="{FF2B5EF4-FFF2-40B4-BE49-F238E27FC236}">
                <a16:creationId xmlns:a16="http://schemas.microsoft.com/office/drawing/2014/main" id="{BD2E8B64-DBE4-BCD8-4C17-352A620F5A48}"/>
              </a:ext>
            </a:extLst>
          </p:cNvPr>
          <p:cNvSpPr txBox="1">
            <a:spLocks/>
          </p:cNvSpPr>
          <p:nvPr/>
        </p:nvSpPr>
        <p:spPr>
          <a:xfrm>
            <a:off x="608438" y="3325858"/>
            <a:ext cx="6056129"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2. </a:t>
            </a:r>
            <a:r>
              <a:rPr lang="vi-VN" dirty="0"/>
              <a:t>Vì sao sau một thời gian chuyển động, độ cao của vật nặng giảm d</a:t>
            </a:r>
            <a:r>
              <a:rPr lang="en-US" dirty="0"/>
              <a:t>ầ</a:t>
            </a:r>
            <a:r>
              <a:rPr lang="vi-VN" dirty="0"/>
              <a:t>n?</a:t>
            </a:r>
            <a:endParaRPr lang="en-US" dirty="0"/>
          </a:p>
          <a:p>
            <a:endParaRPr lang="vi-VN" dirty="0"/>
          </a:p>
        </p:txBody>
      </p:sp>
      <p:pic>
        <p:nvPicPr>
          <p:cNvPr id="21" name="Picture 20">
            <a:extLst>
              <a:ext uri="{FF2B5EF4-FFF2-40B4-BE49-F238E27FC236}">
                <a16:creationId xmlns:a16="http://schemas.microsoft.com/office/drawing/2014/main" id="{78403B61-188E-FB06-951E-F7590AD90A89}"/>
              </a:ext>
            </a:extLst>
          </p:cNvPr>
          <p:cNvPicPr>
            <a:picLocks noChangeAspect="1"/>
          </p:cNvPicPr>
          <p:nvPr/>
        </p:nvPicPr>
        <p:blipFill>
          <a:blip r:embed="rId3"/>
          <a:stretch>
            <a:fillRect/>
          </a:stretch>
        </p:blipFill>
        <p:spPr>
          <a:xfrm>
            <a:off x="5949405" y="2006217"/>
            <a:ext cx="2794249" cy="2166798"/>
          </a:xfrm>
          <a:prstGeom prst="rect">
            <a:avLst/>
          </a:prstGeom>
        </p:spPr>
      </p:pic>
    </p:spTree>
    <p:extLst>
      <p:ext uri="{BB962C8B-B14F-4D97-AF65-F5344CB8AC3E}">
        <p14:creationId xmlns:p14="http://schemas.microsoft.com/office/powerpoint/2010/main" val="266788383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randombar(horizontal)">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F6FC5B5-771B-BED9-85A6-00ADB67AC8E3}"/>
              </a:ext>
            </a:extLst>
          </p:cNvPr>
          <p:cNvSpPr/>
          <p:nvPr/>
        </p:nvSpPr>
        <p:spPr>
          <a:xfrm>
            <a:off x="293100" y="944880"/>
            <a:ext cx="8515725" cy="3855720"/>
          </a:xfrm>
          <a:prstGeom prst="roundRect">
            <a:avLst/>
          </a:prstGeom>
          <a:noFill/>
          <a:ln>
            <a:solidFill>
              <a:srgbClr val="FF67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70345" y="220411"/>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08438" y="250833"/>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26435" y="197691"/>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 name="Group 16">
            <a:extLst>
              <a:ext uri="{FF2B5EF4-FFF2-40B4-BE49-F238E27FC236}">
                <a16:creationId xmlns:a16="http://schemas.microsoft.com/office/drawing/2014/main" id="{09809AC2-B76F-6009-0648-BD945A16C2E6}"/>
              </a:ext>
            </a:extLst>
          </p:cNvPr>
          <p:cNvGrpSpPr/>
          <p:nvPr/>
        </p:nvGrpSpPr>
        <p:grpSpPr>
          <a:xfrm>
            <a:off x="3388396" y="657250"/>
            <a:ext cx="2325131" cy="563368"/>
            <a:chOff x="249189" y="704267"/>
            <a:chExt cx="2836911" cy="563368"/>
          </a:xfrm>
        </p:grpSpPr>
        <p:sp>
          <p:nvSpPr>
            <p:cNvPr id="7" name="Rectangle: Rounded Corners 6">
              <a:extLst>
                <a:ext uri="{FF2B5EF4-FFF2-40B4-BE49-F238E27FC236}">
                  <a16:creationId xmlns:a16="http://schemas.microsoft.com/office/drawing/2014/main" id="{AFB793FE-F65B-C9D2-C666-2996CB2A3CA4}"/>
                </a:ext>
              </a:extLst>
            </p:cNvPr>
            <p:cNvSpPr/>
            <p:nvPr/>
          </p:nvSpPr>
          <p:spPr>
            <a:xfrm>
              <a:off x="249189" y="704267"/>
              <a:ext cx="2836911" cy="56336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Google Shape;2724;p44">
              <a:extLst>
                <a:ext uri="{FF2B5EF4-FFF2-40B4-BE49-F238E27FC236}">
                  <a16:creationId xmlns:a16="http://schemas.microsoft.com/office/drawing/2014/main" id="{1D4228FD-7C01-65DB-401D-945A3819A65C}"/>
                </a:ext>
              </a:extLst>
            </p:cNvPr>
            <p:cNvSpPr txBox="1"/>
            <p:nvPr/>
          </p:nvSpPr>
          <p:spPr>
            <a:xfrm>
              <a:off x="436633" y="831138"/>
              <a:ext cx="263117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dirty="0" err="1">
                  <a:solidFill>
                    <a:schemeClr val="bg1"/>
                  </a:solidFill>
                  <a:latin typeface="Fira Sans Extra Condensed SemiBold"/>
                  <a:ea typeface="Fira Sans Extra Condensed SemiBold"/>
                  <a:cs typeface="Fira Sans Extra Condensed SemiBold"/>
                  <a:sym typeface="Fira Sans Extra Condensed SemiBold"/>
                </a:rPr>
                <a:t>Phiếu</a:t>
              </a:r>
              <a:r>
                <a:rPr lang="en-US" sz="2400" dirty="0">
                  <a:solidFill>
                    <a:schemeClr val="bg1"/>
                  </a:solidFill>
                  <a:latin typeface="Fira Sans Extra Condensed SemiBold"/>
                  <a:ea typeface="Fira Sans Extra Condensed SemiBold"/>
                  <a:cs typeface="Fira Sans Extra Condensed SemiBold"/>
                  <a:sym typeface="Fira Sans Extra Condensed SemiBold"/>
                </a:rPr>
                <a:t> </a:t>
              </a:r>
              <a:r>
                <a:rPr lang="en-US" sz="2400" dirty="0" err="1">
                  <a:solidFill>
                    <a:schemeClr val="bg1"/>
                  </a:solidFill>
                  <a:latin typeface="Fira Sans Extra Condensed SemiBold"/>
                  <a:ea typeface="Fira Sans Extra Condensed SemiBold"/>
                  <a:cs typeface="Fira Sans Extra Condensed SemiBold"/>
                  <a:sym typeface="Fira Sans Extra Condensed SemiBold"/>
                </a:rPr>
                <a:t>Học</a:t>
              </a:r>
              <a:r>
                <a:rPr lang="en-US" sz="2400" dirty="0">
                  <a:solidFill>
                    <a:schemeClr val="bg1"/>
                  </a:solidFill>
                  <a:latin typeface="Fira Sans Extra Condensed SemiBold"/>
                  <a:ea typeface="Fira Sans Extra Condensed SemiBold"/>
                  <a:cs typeface="Fira Sans Extra Condensed SemiBold"/>
                  <a:sym typeface="Fira Sans Extra Condensed SemiBold"/>
                </a:rPr>
                <a:t> </a:t>
              </a:r>
              <a:r>
                <a:rPr lang="en-US" sz="2400" dirty="0" err="1">
                  <a:solidFill>
                    <a:schemeClr val="bg1"/>
                  </a:solidFill>
                  <a:latin typeface="Fira Sans Extra Condensed SemiBold"/>
                  <a:ea typeface="Fira Sans Extra Condensed SemiBold"/>
                  <a:cs typeface="Fira Sans Extra Condensed SemiBold"/>
                  <a:sym typeface="Fira Sans Extra Condensed SemiBold"/>
                </a:rPr>
                <a:t>Tập</a:t>
              </a:r>
              <a:r>
                <a:rPr lang="en-US" sz="2400" dirty="0">
                  <a:solidFill>
                    <a:schemeClr val="bg1"/>
                  </a:solidFill>
                  <a:latin typeface="Fira Sans Extra Condensed SemiBold"/>
                  <a:ea typeface="Fira Sans Extra Condensed SemiBold"/>
                  <a:cs typeface="Fira Sans Extra Condensed SemiBold"/>
                  <a:sym typeface="Fira Sans Extra Condensed SemiBold"/>
                </a:rPr>
                <a:t> 1</a:t>
              </a:r>
              <a:endParaRPr lang="vi-VN" sz="2400" dirty="0">
                <a:solidFill>
                  <a:schemeClr val="bg1"/>
                </a:solidFill>
                <a:latin typeface="Fira Sans Extra Condensed SemiBold"/>
                <a:ea typeface="Fira Sans Extra Condensed SemiBold"/>
                <a:cs typeface="Fira Sans Extra Condensed SemiBold"/>
                <a:sym typeface="Fira Sans Extra Condensed SemiBold"/>
              </a:endParaRPr>
            </a:p>
          </p:txBody>
        </p:sp>
      </p:gr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574497" y="1083186"/>
            <a:ext cx="796469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2000" dirty="0"/>
              <a:t>1. </a:t>
            </a:r>
          </a:p>
          <a:p>
            <a:r>
              <a:rPr lang="en-US" sz="2000" dirty="0"/>
              <a:t>- </a:t>
            </a:r>
            <a:r>
              <a:rPr lang="en-US" sz="2000" dirty="0" err="1"/>
              <a:t>Từ</a:t>
            </a:r>
            <a:r>
              <a:rPr lang="en-US" sz="2000" dirty="0"/>
              <a:t> A </a:t>
            </a:r>
            <a:r>
              <a:rPr lang="en-US" sz="2000" dirty="0">
                <a:latin typeface="#9Slide03 Arima Madurai Black" panose="00000A00000000000000" pitchFamily="2" charset="-93"/>
                <a:cs typeface="#9Slide03 Arima Madurai Black" panose="00000A00000000000000" pitchFamily="2" charset="-93"/>
              </a:rPr>
              <a:t>→</a:t>
            </a:r>
            <a:r>
              <a:rPr lang="en-US" sz="2000" dirty="0"/>
              <a:t> O: </a:t>
            </a:r>
            <a:r>
              <a:rPr lang="en-US" sz="2000" dirty="0" err="1"/>
              <a:t>độ</a:t>
            </a:r>
            <a:r>
              <a:rPr lang="en-US" sz="2000" dirty="0"/>
              <a:t> </a:t>
            </a:r>
            <a:r>
              <a:rPr lang="en-US" sz="2000" dirty="0" err="1"/>
              <a:t>cao</a:t>
            </a:r>
            <a:r>
              <a:rPr lang="en-US" sz="2000" dirty="0"/>
              <a:t> </a:t>
            </a:r>
            <a:r>
              <a:rPr lang="en-US" sz="2000" dirty="0" err="1"/>
              <a:t>giảm</a:t>
            </a:r>
            <a:r>
              <a:rPr lang="en-US" sz="2000" dirty="0"/>
              <a:t> </a:t>
            </a:r>
            <a:r>
              <a:rPr lang="en-US" sz="2000" dirty="0" err="1"/>
              <a:t>dần</a:t>
            </a:r>
            <a:r>
              <a:rPr lang="en-US" sz="2000" dirty="0"/>
              <a:t>, </a:t>
            </a:r>
            <a:r>
              <a:rPr lang="en-US" sz="2000" dirty="0" err="1"/>
              <a:t>tốc</a:t>
            </a:r>
            <a:r>
              <a:rPr lang="en-US" sz="2000" dirty="0"/>
              <a:t> </a:t>
            </a:r>
            <a:r>
              <a:rPr lang="en-US" sz="2000" dirty="0" err="1"/>
              <a:t>độ</a:t>
            </a:r>
            <a:r>
              <a:rPr lang="en-US" sz="2000" dirty="0"/>
              <a:t> </a:t>
            </a:r>
            <a:r>
              <a:rPr lang="en-US" sz="2000" dirty="0" err="1"/>
              <a:t>tăng</a:t>
            </a:r>
            <a:r>
              <a:rPr lang="en-US" sz="2000" dirty="0"/>
              <a:t> </a:t>
            </a:r>
            <a:r>
              <a:rPr lang="en-US" sz="2000" dirty="0" err="1"/>
              <a:t>dần</a:t>
            </a:r>
            <a:r>
              <a:rPr lang="en-US" sz="2000" dirty="0"/>
              <a:t> </a:t>
            </a:r>
            <a:r>
              <a:rPr lang="en-US" sz="2000" dirty="0">
                <a:latin typeface="#9Slide03 Arima Madurai Black" panose="00000A00000000000000" pitchFamily="2" charset="-93"/>
                <a:cs typeface="#9Slide03 Arima Madurai Black" panose="00000A00000000000000" pitchFamily="2" charset="-93"/>
              </a:rPr>
              <a:t>→</a:t>
            </a:r>
            <a:r>
              <a:rPr lang="en-US" sz="2000" dirty="0"/>
              <a:t> </a:t>
            </a:r>
            <a:r>
              <a:rPr lang="en-US" sz="2000" dirty="0" err="1"/>
              <a:t>thế</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 </a:t>
            </a:r>
            <a:endParaRPr lang="vi-VN" sz="2000" dirty="0">
              <a:sym typeface="Arial"/>
            </a:endParaRPr>
          </a:p>
        </p:txBody>
      </p:sp>
      <p:sp>
        <p:nvSpPr>
          <p:cNvPr id="61" name="Google Shape;118;p19">
            <a:extLst>
              <a:ext uri="{FF2B5EF4-FFF2-40B4-BE49-F238E27FC236}">
                <a16:creationId xmlns:a16="http://schemas.microsoft.com/office/drawing/2014/main" id="{BD2E8B64-DBE4-BCD8-4C17-352A620F5A48}"/>
              </a:ext>
            </a:extLst>
          </p:cNvPr>
          <p:cNvSpPr txBox="1">
            <a:spLocks/>
          </p:cNvSpPr>
          <p:nvPr/>
        </p:nvSpPr>
        <p:spPr>
          <a:xfrm>
            <a:off x="574497" y="3063475"/>
            <a:ext cx="6056129" cy="16448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2. Con </a:t>
            </a:r>
            <a:r>
              <a:rPr lang="en-US" dirty="0" err="1"/>
              <a:t>lắc</a:t>
            </a:r>
            <a:r>
              <a:rPr lang="en-US" dirty="0"/>
              <a:t> ma </a:t>
            </a:r>
            <a:r>
              <a:rPr lang="en-US" dirty="0" err="1"/>
              <a:t>sát</a:t>
            </a:r>
            <a:r>
              <a:rPr lang="en-US" dirty="0"/>
              <a:t> </a:t>
            </a:r>
            <a:r>
              <a:rPr lang="en-US" dirty="0" err="1"/>
              <a:t>với</a:t>
            </a:r>
            <a:r>
              <a:rPr lang="en-US" dirty="0"/>
              <a:t> </a:t>
            </a:r>
            <a:r>
              <a:rPr lang="en-US" dirty="0" err="1"/>
              <a:t>không</a:t>
            </a:r>
            <a:r>
              <a:rPr lang="en-US" dirty="0"/>
              <a:t> </a:t>
            </a:r>
            <a:r>
              <a:rPr lang="en-US" dirty="0" err="1"/>
              <a:t>khí</a:t>
            </a:r>
            <a:r>
              <a:rPr lang="en-US" dirty="0"/>
              <a:t> </a:t>
            </a:r>
            <a:r>
              <a:rPr lang="en-US" dirty="0" err="1"/>
              <a:t>làm</a:t>
            </a:r>
            <a:r>
              <a:rPr lang="en-US" dirty="0"/>
              <a:t> </a:t>
            </a:r>
            <a:r>
              <a:rPr lang="en-US" dirty="0" err="1"/>
              <a:t>cơ</a:t>
            </a:r>
            <a:r>
              <a:rPr lang="en-US" dirty="0"/>
              <a:t> </a:t>
            </a:r>
            <a:r>
              <a:rPr lang="en-US" dirty="0" err="1"/>
              <a:t>năng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nhiệt</a:t>
            </a:r>
            <a:r>
              <a:rPr lang="en-US" dirty="0"/>
              <a:t> </a:t>
            </a:r>
            <a:r>
              <a:rPr lang="en-US" dirty="0" err="1"/>
              <a:t>năng</a:t>
            </a:r>
            <a:r>
              <a:rPr lang="en-US" dirty="0"/>
              <a:t> </a:t>
            </a:r>
            <a:r>
              <a:rPr lang="en-US" dirty="0" err="1"/>
              <a:t>nên</a:t>
            </a:r>
            <a:r>
              <a:rPr lang="en-US" dirty="0"/>
              <a:t> </a:t>
            </a:r>
            <a:r>
              <a:rPr lang="en-US" dirty="0" err="1"/>
              <a:t>độ</a:t>
            </a:r>
            <a:r>
              <a:rPr lang="en-US" dirty="0"/>
              <a:t> </a:t>
            </a:r>
            <a:r>
              <a:rPr lang="en-US" dirty="0" err="1"/>
              <a:t>cao</a:t>
            </a:r>
            <a:r>
              <a:rPr lang="en-US" dirty="0"/>
              <a:t> </a:t>
            </a:r>
            <a:r>
              <a:rPr lang="en-US" dirty="0" err="1"/>
              <a:t>của</a:t>
            </a:r>
            <a:r>
              <a:rPr lang="en-US" dirty="0"/>
              <a:t> </a:t>
            </a:r>
            <a:r>
              <a:rPr lang="en-US" dirty="0" err="1"/>
              <a:t>vật</a:t>
            </a:r>
            <a:r>
              <a:rPr lang="en-US" dirty="0"/>
              <a:t> </a:t>
            </a:r>
            <a:r>
              <a:rPr lang="en-US" dirty="0" err="1"/>
              <a:t>giảm</a:t>
            </a:r>
            <a:r>
              <a:rPr lang="en-US" dirty="0"/>
              <a:t> </a:t>
            </a:r>
            <a:r>
              <a:rPr lang="en-US" dirty="0" err="1"/>
              <a:t>dần</a:t>
            </a:r>
            <a:r>
              <a:rPr lang="en-US" dirty="0"/>
              <a:t>. Khi </a:t>
            </a:r>
            <a:r>
              <a:rPr lang="en-US" dirty="0" err="1"/>
              <a:t>toàn</a:t>
            </a:r>
            <a:r>
              <a:rPr lang="en-US" dirty="0"/>
              <a:t> </a:t>
            </a:r>
            <a:r>
              <a:rPr lang="en-US" dirty="0" err="1"/>
              <a:t>bộ</a:t>
            </a:r>
            <a:r>
              <a:rPr lang="en-US" dirty="0"/>
              <a:t> </a:t>
            </a:r>
            <a:r>
              <a:rPr lang="vi-VN" dirty="0"/>
              <a:t>cơ năng chuyển hóa thành nhiệt năng thì</a:t>
            </a:r>
            <a:r>
              <a:rPr lang="en-US" dirty="0"/>
              <a:t> con </a:t>
            </a:r>
            <a:r>
              <a:rPr lang="en-US" dirty="0" err="1"/>
              <a:t>lắc</a:t>
            </a:r>
            <a:r>
              <a:rPr lang="en-US" dirty="0"/>
              <a:t> </a:t>
            </a:r>
            <a:r>
              <a:rPr lang="en-US" dirty="0" err="1"/>
              <a:t>dừng</a:t>
            </a:r>
            <a:r>
              <a:rPr lang="en-US" dirty="0"/>
              <a:t> </a:t>
            </a:r>
            <a:r>
              <a:rPr lang="en-US" dirty="0" err="1"/>
              <a:t>hẳn</a:t>
            </a:r>
            <a:endParaRPr lang="vi-VN" dirty="0"/>
          </a:p>
        </p:txBody>
      </p:sp>
      <p:pic>
        <p:nvPicPr>
          <p:cNvPr id="4" name="Picture 3">
            <a:extLst>
              <a:ext uri="{FF2B5EF4-FFF2-40B4-BE49-F238E27FC236}">
                <a16:creationId xmlns:a16="http://schemas.microsoft.com/office/drawing/2014/main" id="{07B8BC86-94A6-181F-5C30-CBE792E71BBE}"/>
              </a:ext>
            </a:extLst>
          </p:cNvPr>
          <p:cNvPicPr>
            <a:picLocks noChangeAspect="1"/>
          </p:cNvPicPr>
          <p:nvPr/>
        </p:nvPicPr>
        <p:blipFill>
          <a:blip r:embed="rId3"/>
          <a:stretch>
            <a:fillRect/>
          </a:stretch>
        </p:blipFill>
        <p:spPr>
          <a:xfrm>
            <a:off x="6176966" y="2872740"/>
            <a:ext cx="2411434" cy="1869944"/>
          </a:xfrm>
          <a:prstGeom prst="rect">
            <a:avLst/>
          </a:prstGeom>
        </p:spPr>
      </p:pic>
      <p:sp>
        <p:nvSpPr>
          <p:cNvPr id="5" name="Google Shape;118;p19">
            <a:extLst>
              <a:ext uri="{FF2B5EF4-FFF2-40B4-BE49-F238E27FC236}">
                <a16:creationId xmlns:a16="http://schemas.microsoft.com/office/drawing/2014/main" id="{1DD7193B-F917-1BB9-1E5D-40B28872ADBE}"/>
              </a:ext>
            </a:extLst>
          </p:cNvPr>
          <p:cNvSpPr txBox="1">
            <a:spLocks/>
          </p:cNvSpPr>
          <p:nvPr/>
        </p:nvSpPr>
        <p:spPr>
          <a:xfrm>
            <a:off x="617305" y="2096336"/>
            <a:ext cx="796469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2000" dirty="0"/>
              <a:t>- </a:t>
            </a:r>
            <a:r>
              <a:rPr lang="en-US" sz="2000" dirty="0" err="1"/>
              <a:t>Từ</a:t>
            </a:r>
            <a:r>
              <a:rPr lang="en-US" sz="2000" dirty="0"/>
              <a:t> O </a:t>
            </a:r>
            <a:r>
              <a:rPr lang="en-US" sz="2000" dirty="0">
                <a:latin typeface="#9Slide03 Arima Madurai Black" panose="00000A00000000000000" pitchFamily="2" charset="-93"/>
                <a:cs typeface="#9Slide03 Arima Madurai Black" panose="00000A00000000000000" pitchFamily="2" charset="-93"/>
              </a:rPr>
              <a:t>→</a:t>
            </a:r>
            <a:r>
              <a:rPr lang="en-US" sz="2000" dirty="0"/>
              <a:t> B: </a:t>
            </a:r>
            <a:r>
              <a:rPr lang="en-US" sz="2000" dirty="0" err="1"/>
              <a:t>độ</a:t>
            </a:r>
            <a:r>
              <a:rPr lang="en-US" sz="2000" dirty="0"/>
              <a:t> </a:t>
            </a:r>
            <a:r>
              <a:rPr lang="en-US" sz="2000" dirty="0" err="1"/>
              <a:t>cao</a:t>
            </a:r>
            <a:r>
              <a:rPr lang="en-US" sz="2000" dirty="0"/>
              <a:t> </a:t>
            </a:r>
            <a:r>
              <a:rPr lang="en-US" sz="2000" dirty="0" err="1"/>
              <a:t>tăng</a:t>
            </a:r>
            <a:r>
              <a:rPr lang="en-US" sz="2000" dirty="0"/>
              <a:t> </a:t>
            </a:r>
            <a:r>
              <a:rPr lang="en-US" sz="2000" dirty="0" err="1"/>
              <a:t>dần</a:t>
            </a:r>
            <a:r>
              <a:rPr lang="en-US" sz="2000" dirty="0"/>
              <a:t>, </a:t>
            </a:r>
            <a:r>
              <a:rPr lang="en-US" sz="2000" dirty="0" err="1"/>
              <a:t>tốc</a:t>
            </a:r>
            <a:r>
              <a:rPr lang="en-US" sz="2000" dirty="0"/>
              <a:t> </a:t>
            </a:r>
            <a:r>
              <a:rPr lang="en-US" sz="2000" dirty="0" err="1"/>
              <a:t>độ</a:t>
            </a:r>
            <a:r>
              <a:rPr lang="en-US" sz="2000" dirty="0"/>
              <a:t> </a:t>
            </a:r>
            <a:r>
              <a:rPr lang="en-US" sz="2000" dirty="0" err="1"/>
              <a:t>giảm</a:t>
            </a:r>
            <a:r>
              <a:rPr lang="en-US" sz="2000" dirty="0"/>
              <a:t> </a:t>
            </a:r>
            <a:r>
              <a:rPr lang="en-US" sz="2000" dirty="0" err="1"/>
              <a:t>dần</a:t>
            </a:r>
            <a:r>
              <a:rPr lang="en-US" sz="2000" dirty="0"/>
              <a:t> </a:t>
            </a:r>
            <a:r>
              <a:rPr lang="en-US" sz="2000" dirty="0">
                <a:latin typeface="#9Slide03 Arima Madurai Black" panose="00000A00000000000000" pitchFamily="2" charset="-93"/>
                <a:cs typeface="#9Slide03 Arima Madurai Black" panose="00000A00000000000000" pitchFamily="2" charset="-93"/>
              </a:rPr>
              <a:t>→</a:t>
            </a:r>
            <a:r>
              <a:rPr lang="en-US" sz="2000" dirty="0"/>
              <a:t> </a:t>
            </a:r>
            <a:r>
              <a:rPr lang="en-US" sz="2000" dirty="0" err="1"/>
              <a:t>thế</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endParaRPr lang="vi-VN" sz="2000" dirty="0">
              <a:sym typeface="Arial"/>
            </a:endParaRPr>
          </a:p>
        </p:txBody>
      </p:sp>
    </p:spTree>
    <p:extLst>
      <p:ext uri="{BB962C8B-B14F-4D97-AF65-F5344CB8AC3E}">
        <p14:creationId xmlns:p14="http://schemas.microsoft.com/office/powerpoint/2010/main" val="217248524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6235603-8FE3-EA16-B50D-3CE449602485}"/>
              </a:ext>
            </a:extLst>
          </p:cNvPr>
          <p:cNvSpPr/>
          <p:nvPr/>
        </p:nvSpPr>
        <p:spPr>
          <a:xfrm>
            <a:off x="1055658" y="808579"/>
            <a:ext cx="6923437" cy="3595781"/>
          </a:xfrm>
          <a:prstGeom prst="roundRect">
            <a:avLst>
              <a:gd name="adj" fmla="val 5224"/>
            </a:avLst>
          </a:prstGeom>
          <a:solidFill>
            <a:srgbClr val="FF9C6F">
              <a:alpha val="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076" name="Picture 4">
            <a:extLst>
              <a:ext uri="{FF2B5EF4-FFF2-40B4-BE49-F238E27FC236}">
                <a16:creationId xmlns:a16="http://schemas.microsoft.com/office/drawing/2014/main" id="{4547E648-E04A-846F-237E-B1832300E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1" t="6573" r="5963" b="13415"/>
          <a:stretch/>
        </p:blipFill>
        <p:spPr bwMode="auto">
          <a:xfrm>
            <a:off x="6213116" y="2101136"/>
            <a:ext cx="3194723" cy="2932841"/>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18;p19">
            <a:extLst>
              <a:ext uri="{FF2B5EF4-FFF2-40B4-BE49-F238E27FC236}">
                <a16:creationId xmlns:a16="http://schemas.microsoft.com/office/drawing/2014/main" id="{BF22716F-EE62-5597-C8C3-A1AFDC7D890D}"/>
              </a:ext>
            </a:extLst>
          </p:cNvPr>
          <p:cNvSpPr txBox="1">
            <a:spLocks noGrp="1"/>
          </p:cNvSpPr>
          <p:nvPr>
            <p:ph type="title"/>
          </p:nvPr>
        </p:nvSpPr>
        <p:spPr>
          <a:xfrm>
            <a:off x="1164905" y="2708429"/>
            <a:ext cx="5182555" cy="1035884"/>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vi-VN" sz="1800" dirty="0">
                <a:solidFill>
                  <a:schemeClr val="tx1">
                    <a:lumMod val="90000"/>
                    <a:lumOff val="10000"/>
                  </a:schemeClr>
                </a:solidFill>
                <a:latin typeface="Roboto"/>
                <a:ea typeface="Roboto"/>
                <a:sym typeface="Arial"/>
              </a:rPr>
              <a:t>Trong nhiều trường hợp, cơ năng có thể chuyển hoá thành các dạng năng lượng khác, khi đó cơ năng không được bảo toàn</a:t>
            </a:r>
            <a:endParaRPr sz="1800" dirty="0">
              <a:solidFill>
                <a:schemeClr val="tx1">
                  <a:lumMod val="90000"/>
                  <a:lumOff val="10000"/>
                </a:schemeClr>
              </a:solidFill>
              <a:latin typeface="Roboto"/>
              <a:ea typeface="Roboto"/>
              <a:sym typeface="Arial"/>
            </a:endParaRPr>
          </a:p>
        </p:txBody>
      </p:sp>
      <p:sp>
        <p:nvSpPr>
          <p:cNvPr id="34" name="Google Shape;118;p19">
            <a:extLst>
              <a:ext uri="{FF2B5EF4-FFF2-40B4-BE49-F238E27FC236}">
                <a16:creationId xmlns:a16="http://schemas.microsoft.com/office/drawing/2014/main" id="{ED6D8D8E-6268-5FD0-52A2-DE0EA0BCE3E1}"/>
              </a:ext>
            </a:extLst>
          </p:cNvPr>
          <p:cNvSpPr txBox="1">
            <a:spLocks/>
          </p:cNvSpPr>
          <p:nvPr/>
        </p:nvSpPr>
        <p:spPr>
          <a:xfrm>
            <a:off x="1164905" y="1518070"/>
            <a:ext cx="6630355" cy="10358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tx1">
                    <a:lumMod val="90000"/>
                    <a:lumOff val="10000"/>
                  </a:schemeClr>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dirty="0"/>
              <a:t>Nếu cơ năng của vật không chuyển hoá thành dạng năng lượng khác thì tổng động năng và thế năng của vật luôn không đổi, cơ năng của vật được bảo toàn</a:t>
            </a:r>
            <a:endParaRPr lang="vi-VN" dirty="0">
              <a:sym typeface="Arial"/>
            </a:endParaRPr>
          </a:p>
        </p:txBody>
      </p:sp>
      <p:sp>
        <p:nvSpPr>
          <p:cNvPr id="2" name="Rectangle: Rounded Corners 1">
            <a:extLst>
              <a:ext uri="{FF2B5EF4-FFF2-40B4-BE49-F238E27FC236}">
                <a16:creationId xmlns:a16="http://schemas.microsoft.com/office/drawing/2014/main" id="{2DF331B9-C01A-7221-6119-E4ACAF5EAEC7}"/>
              </a:ext>
            </a:extLst>
          </p:cNvPr>
          <p:cNvSpPr/>
          <p:nvPr/>
        </p:nvSpPr>
        <p:spPr>
          <a:xfrm>
            <a:off x="1299045" y="989450"/>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Google Shape;2724;p44">
            <a:extLst>
              <a:ext uri="{FF2B5EF4-FFF2-40B4-BE49-F238E27FC236}">
                <a16:creationId xmlns:a16="http://schemas.microsoft.com/office/drawing/2014/main" id="{B130C4B8-4198-A499-B9F5-2818A92C407D}"/>
              </a:ext>
            </a:extLst>
          </p:cNvPr>
          <p:cNvSpPr txBox="1"/>
          <p:nvPr/>
        </p:nvSpPr>
        <p:spPr>
          <a:xfrm>
            <a:off x="1637138" y="1019872"/>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9" name="Group 8">
            <a:extLst>
              <a:ext uri="{FF2B5EF4-FFF2-40B4-BE49-F238E27FC236}">
                <a16:creationId xmlns:a16="http://schemas.microsoft.com/office/drawing/2014/main" id="{420BB33C-EAC4-DAF5-256F-BC840F00F1FD}"/>
              </a:ext>
            </a:extLst>
          </p:cNvPr>
          <p:cNvGrpSpPr/>
          <p:nvPr/>
        </p:nvGrpSpPr>
        <p:grpSpPr>
          <a:xfrm>
            <a:off x="1255135" y="966730"/>
            <a:ext cx="390870" cy="390870"/>
            <a:chOff x="411486" y="2615932"/>
            <a:chExt cx="644100" cy="644100"/>
          </a:xfrm>
        </p:grpSpPr>
        <p:sp>
          <p:nvSpPr>
            <p:cNvPr id="10" name="Google Shape;2731;p44">
              <a:extLst>
                <a:ext uri="{FF2B5EF4-FFF2-40B4-BE49-F238E27FC236}">
                  <a16:creationId xmlns:a16="http://schemas.microsoft.com/office/drawing/2014/main" id="{0A1DDD5A-0156-870E-DEB1-1A69BA355B59}"/>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2" name="Google Shape;351;p22">
              <a:extLst>
                <a:ext uri="{FF2B5EF4-FFF2-40B4-BE49-F238E27FC236}">
                  <a16:creationId xmlns:a16="http://schemas.microsoft.com/office/drawing/2014/main" id="{172BBD3B-1AC6-AE3F-B6E4-9ECFFA216027}"/>
                </a:ext>
              </a:extLst>
            </p:cNvPr>
            <p:cNvGrpSpPr/>
            <p:nvPr/>
          </p:nvGrpSpPr>
          <p:grpSpPr>
            <a:xfrm>
              <a:off x="521341" y="2762302"/>
              <a:ext cx="418137" cy="339208"/>
              <a:chOff x="3109500" y="3259325"/>
              <a:chExt cx="1664524" cy="1350324"/>
            </a:xfrm>
          </p:grpSpPr>
          <p:sp>
            <p:nvSpPr>
              <p:cNvPr id="13" name="Google Shape;352;p22">
                <a:extLst>
                  <a:ext uri="{FF2B5EF4-FFF2-40B4-BE49-F238E27FC236}">
                    <a16:creationId xmlns:a16="http://schemas.microsoft.com/office/drawing/2014/main" id="{3A629FB0-B18B-460E-BEF1-97F5FA3E4E76}"/>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3;p22">
                <a:extLst>
                  <a:ext uri="{FF2B5EF4-FFF2-40B4-BE49-F238E27FC236}">
                    <a16:creationId xmlns:a16="http://schemas.microsoft.com/office/drawing/2014/main" id="{F1724084-CF12-0E88-A1DB-D0F4F7F58A74}"/>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5792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750" fill="hold"/>
                                        <p:tgtEl>
                                          <p:spTgt spid="3076"/>
                                        </p:tgtEl>
                                        <p:attrNameLst>
                                          <p:attrName>ppt_x</p:attrName>
                                        </p:attrNameLst>
                                      </p:cBhvr>
                                      <p:tavLst>
                                        <p:tav tm="0">
                                          <p:val>
                                            <p:strVal val="1+#ppt_w/2"/>
                                          </p:val>
                                        </p:tav>
                                        <p:tav tm="100000">
                                          <p:val>
                                            <p:strVal val="#ppt_x"/>
                                          </p:val>
                                        </p:tav>
                                      </p:tavLst>
                                    </p:anim>
                                    <p:anim calcmode="lin" valueType="num">
                                      <p:cBhvr additive="base">
                                        <p:cTn id="8" dur="75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pic>
        <p:nvPicPr>
          <p:cNvPr id="4" name="Picture 3">
            <a:extLst>
              <a:ext uri="{FF2B5EF4-FFF2-40B4-BE49-F238E27FC236}">
                <a16:creationId xmlns:a16="http://schemas.microsoft.com/office/drawing/2014/main" id="{5267D892-2400-6E86-0657-C6E1C0F41A35}"/>
              </a:ext>
            </a:extLst>
          </p:cNvPr>
          <p:cNvPicPr>
            <a:picLocks noChangeAspect="1"/>
          </p:cNvPicPr>
          <p:nvPr/>
        </p:nvPicPr>
        <p:blipFill>
          <a:blip r:embed="rId3"/>
          <a:stretch>
            <a:fillRect/>
          </a:stretch>
        </p:blipFill>
        <p:spPr>
          <a:xfrm>
            <a:off x="5062748" y="1672735"/>
            <a:ext cx="4081252" cy="3246047"/>
          </a:xfrm>
          <a:prstGeom prst="rect">
            <a:avLst/>
          </a:prstGeom>
        </p:spPr>
      </p:pic>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4"/>
          <a:stretch>
            <a:fillRect/>
          </a:stretch>
        </p:blipFill>
        <p:spPr>
          <a:xfrm>
            <a:off x="142628" y="437265"/>
            <a:ext cx="1473625" cy="1473625"/>
          </a:xfrm>
          <a:prstGeom prst="rect">
            <a:avLst/>
          </a:prstGeom>
        </p:spPr>
      </p:pic>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Google Shape;118;p19">
            <a:extLst>
              <a:ext uri="{FF2B5EF4-FFF2-40B4-BE49-F238E27FC236}">
                <a16:creationId xmlns:a16="http://schemas.microsoft.com/office/drawing/2014/main" id="{590B58C3-F1F2-404D-A4CA-BDD10C40E119}"/>
              </a:ext>
            </a:extLst>
          </p:cNvPr>
          <p:cNvSpPr txBox="1">
            <a:spLocks noGrp="1"/>
          </p:cNvSpPr>
          <p:nvPr>
            <p:ph type="title"/>
          </p:nvPr>
        </p:nvSpPr>
        <p:spPr>
          <a:xfrm>
            <a:off x="249190" y="1417466"/>
            <a:ext cx="5042502" cy="3756587"/>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pPr>
            <a:r>
              <a:rPr lang="vi-VN" sz="2000" dirty="0">
                <a:latin typeface="Roboto"/>
                <a:ea typeface="Roboto"/>
                <a:sym typeface="Arial"/>
              </a:rPr>
              <a:t>Nếu bỏ qua lực cản của không khí, hãy mô tả sự chuyển hoá động năng và thế năng của các vật được ném với cùng tốc độ ban đầu (Hình 3.3) trong hai trường hợp:</a:t>
            </a:r>
            <a:br>
              <a:rPr lang="en-US" sz="2000" dirty="0">
                <a:latin typeface="Roboto"/>
                <a:ea typeface="Roboto"/>
                <a:sym typeface="Arial"/>
              </a:rPr>
            </a:br>
            <a:r>
              <a:rPr lang="en-US" sz="2000" dirty="0">
                <a:latin typeface="Roboto"/>
                <a:ea typeface="Roboto"/>
                <a:sym typeface="Arial"/>
              </a:rPr>
              <a:t>TH1: </a:t>
            </a:r>
            <a:r>
              <a:rPr lang="vi-VN" sz="2000" dirty="0">
                <a:latin typeface="Roboto"/>
                <a:ea typeface="Roboto"/>
              </a:rPr>
              <a:t>Ném theo phương ngang, vật chuyển động theo quỹ đạo (1).</a:t>
            </a:r>
            <a:br>
              <a:rPr lang="en-US" sz="2000" dirty="0">
                <a:latin typeface="Roboto"/>
                <a:ea typeface="Roboto"/>
              </a:rPr>
            </a:br>
            <a:r>
              <a:rPr lang="en-US" sz="2000" dirty="0">
                <a:latin typeface="Roboto"/>
                <a:ea typeface="Roboto"/>
              </a:rPr>
              <a:t>TH2: </a:t>
            </a:r>
            <a:r>
              <a:rPr lang="vi-VN" sz="2000" dirty="0">
                <a:latin typeface="Roboto"/>
                <a:ea typeface="Roboto"/>
              </a:rPr>
              <a:t>Ném theo hướng chếch lên trên, vật chuyển động theo quỹ đạo (2).</a:t>
            </a:r>
            <a:endParaRPr lang="en-US" sz="2000" dirty="0">
              <a:latin typeface="Roboto"/>
              <a:ea typeface="Roboto"/>
              <a:sym typeface="Arial"/>
            </a:endParaRPr>
          </a:p>
        </p:txBody>
      </p:sp>
    </p:spTree>
    <p:extLst>
      <p:ext uri="{BB962C8B-B14F-4D97-AF65-F5344CB8AC3E}">
        <p14:creationId xmlns:p14="http://schemas.microsoft.com/office/powerpoint/2010/main" val="26380942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24" name="Picture 23">
            <a:extLst>
              <a:ext uri="{FF2B5EF4-FFF2-40B4-BE49-F238E27FC236}">
                <a16:creationId xmlns:a16="http://schemas.microsoft.com/office/drawing/2014/main" id="{93D3C470-5020-CFD5-9B9A-D2D4FF5BB34B}"/>
              </a:ext>
            </a:extLst>
          </p:cNvPr>
          <p:cNvPicPr>
            <a:picLocks noChangeAspect="1"/>
          </p:cNvPicPr>
          <p:nvPr/>
        </p:nvPicPr>
        <p:blipFill>
          <a:blip r:embed="rId3"/>
          <a:stretch>
            <a:fillRect/>
          </a:stretch>
        </p:blipFill>
        <p:spPr>
          <a:xfrm>
            <a:off x="60454" y="1866703"/>
            <a:ext cx="4081252" cy="3246047"/>
          </a:xfrm>
          <a:prstGeom prst="rect">
            <a:avLst/>
          </a:prstGeom>
        </p:spPr>
      </p:pic>
      <p:sp>
        <p:nvSpPr>
          <p:cNvPr id="18" name="Google Shape;118;p19">
            <a:extLst>
              <a:ext uri="{FF2B5EF4-FFF2-40B4-BE49-F238E27FC236}">
                <a16:creationId xmlns:a16="http://schemas.microsoft.com/office/drawing/2014/main" id="{3300BB5C-890E-1BE9-47A4-4D69E177F3E2}"/>
              </a:ext>
            </a:extLst>
          </p:cNvPr>
          <p:cNvSpPr txBox="1">
            <a:spLocks noGrp="1"/>
          </p:cNvSpPr>
          <p:nvPr>
            <p:ph type="title"/>
          </p:nvPr>
        </p:nvSpPr>
        <p:spPr>
          <a:xfrm>
            <a:off x="1250588" y="960523"/>
            <a:ext cx="7504792"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vi-VN" sz="1800" dirty="0">
                <a:solidFill>
                  <a:srgbClr val="191919"/>
                </a:solidFill>
                <a:latin typeface="Roboto"/>
                <a:ea typeface="Roboto"/>
                <a:sym typeface="Arial"/>
              </a:rPr>
              <a:t>Lúc vừa được ném</a:t>
            </a:r>
            <a:r>
              <a:rPr lang="en-US" sz="1800" dirty="0">
                <a:solidFill>
                  <a:srgbClr val="191919"/>
                </a:solidFill>
                <a:latin typeface="Roboto"/>
                <a:ea typeface="Roboto"/>
                <a:sym typeface="Arial"/>
              </a:rPr>
              <a:t> </a:t>
            </a:r>
            <a:r>
              <a:rPr lang="en-US" sz="1800" dirty="0" err="1">
                <a:solidFill>
                  <a:srgbClr val="191919"/>
                </a:solidFill>
                <a:latin typeface="Roboto"/>
                <a:ea typeface="Roboto"/>
                <a:sym typeface="Arial"/>
              </a:rPr>
              <a:t>vật</a:t>
            </a:r>
            <a:r>
              <a:rPr lang="en-US" sz="1800" dirty="0">
                <a:solidFill>
                  <a:srgbClr val="191919"/>
                </a:solidFill>
                <a:latin typeface="Roboto"/>
                <a:ea typeface="Roboto"/>
                <a:sym typeface="Arial"/>
              </a:rPr>
              <a:t> </a:t>
            </a:r>
            <a:r>
              <a:rPr lang="vi-VN" sz="1800" dirty="0">
                <a:solidFill>
                  <a:srgbClr val="191919"/>
                </a:solidFill>
                <a:latin typeface="Roboto"/>
                <a:ea typeface="Roboto"/>
                <a:sym typeface="Arial"/>
              </a:rPr>
              <a:t>vừa có thế năng, vừa có động năng.</a:t>
            </a:r>
            <a:endParaRPr sz="1800" dirty="0">
              <a:solidFill>
                <a:srgbClr val="191919"/>
              </a:solidFill>
              <a:latin typeface="Roboto"/>
              <a:ea typeface="Roboto"/>
              <a:sym typeface="Arial"/>
            </a:endParaRPr>
          </a:p>
        </p:txBody>
      </p:sp>
      <p:sp>
        <p:nvSpPr>
          <p:cNvPr id="19" name="Google Shape;118;p19">
            <a:extLst>
              <a:ext uri="{FF2B5EF4-FFF2-40B4-BE49-F238E27FC236}">
                <a16:creationId xmlns:a16="http://schemas.microsoft.com/office/drawing/2014/main" id="{43B905B9-A715-3FC8-3617-03E58F4AF5D0}"/>
              </a:ext>
            </a:extLst>
          </p:cNvPr>
          <p:cNvSpPr txBox="1">
            <a:spLocks/>
          </p:cNvSpPr>
          <p:nvPr/>
        </p:nvSpPr>
        <p:spPr>
          <a:xfrm>
            <a:off x="1250588" y="1451507"/>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vi-VN" dirty="0"/>
              <a:t> Sau đó </a:t>
            </a:r>
            <a:r>
              <a:rPr lang="en-US" dirty="0" err="1"/>
              <a:t>vật</a:t>
            </a:r>
            <a:r>
              <a:rPr lang="en-US" dirty="0"/>
              <a:t> </a:t>
            </a:r>
            <a:r>
              <a:rPr lang="vi-VN" dirty="0"/>
              <a:t>rơi xuống, thế năng giảm, động năng tăng</a:t>
            </a:r>
            <a:endParaRPr lang="en-US" dirty="0"/>
          </a:p>
        </p:txBody>
      </p:sp>
      <p:sp>
        <p:nvSpPr>
          <p:cNvPr id="8" name="Google Shape;118;p19">
            <a:extLst>
              <a:ext uri="{FF2B5EF4-FFF2-40B4-BE49-F238E27FC236}">
                <a16:creationId xmlns:a16="http://schemas.microsoft.com/office/drawing/2014/main" id="{1EEB0D5C-BBEC-74A1-738C-ECFB83796C58}"/>
              </a:ext>
            </a:extLst>
          </p:cNvPr>
          <p:cNvSpPr txBox="1">
            <a:spLocks/>
          </p:cNvSpPr>
          <p:nvPr/>
        </p:nvSpPr>
        <p:spPr>
          <a:xfrm>
            <a:off x="2330515" y="2113037"/>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err="1"/>
              <a:t>Đến</a:t>
            </a:r>
            <a:r>
              <a:rPr lang="en-US" dirty="0"/>
              <a:t> </a:t>
            </a:r>
            <a:r>
              <a:rPr lang="en-US" dirty="0" err="1"/>
              <a:t>khi</a:t>
            </a:r>
            <a:r>
              <a:rPr lang="en-US" dirty="0"/>
              <a:t> </a:t>
            </a:r>
            <a:r>
              <a:rPr lang="en-US" dirty="0" err="1"/>
              <a:t>viên</a:t>
            </a:r>
            <a:r>
              <a:rPr lang="en-US" dirty="0"/>
              <a:t> bi </a:t>
            </a:r>
            <a:r>
              <a:rPr lang="en-US" dirty="0" err="1"/>
              <a:t>vừa</a:t>
            </a:r>
            <a:r>
              <a:rPr lang="en-US" dirty="0"/>
              <a:t> </a:t>
            </a:r>
            <a:r>
              <a:rPr lang="en-US" dirty="0" err="1"/>
              <a:t>chạm</a:t>
            </a:r>
            <a:r>
              <a:rPr lang="en-US" dirty="0"/>
              <a:t> </a:t>
            </a:r>
            <a:r>
              <a:rPr lang="en-US" dirty="0" err="1"/>
              <a:t>đất</a:t>
            </a:r>
            <a:r>
              <a:rPr lang="en-US" dirty="0"/>
              <a:t> </a:t>
            </a:r>
            <a:r>
              <a:rPr lang="en-US" dirty="0" err="1"/>
              <a:t>thì</a:t>
            </a:r>
            <a:r>
              <a:rPr lang="en-US" dirty="0"/>
              <a:t> </a:t>
            </a:r>
            <a:r>
              <a:rPr lang="en-US" dirty="0" err="1"/>
              <a:t>động</a:t>
            </a:r>
            <a:r>
              <a:rPr lang="en-US" dirty="0"/>
              <a:t> </a:t>
            </a:r>
            <a:r>
              <a:rPr lang="en-US" dirty="0" err="1"/>
              <a:t>năng</a:t>
            </a:r>
            <a:r>
              <a:rPr lang="en-US" dirty="0"/>
              <a:t> </a:t>
            </a:r>
            <a:r>
              <a:rPr lang="en-US" dirty="0" err="1"/>
              <a:t>viên</a:t>
            </a:r>
            <a:r>
              <a:rPr lang="en-US" dirty="0"/>
              <a:t> bi </a:t>
            </a:r>
            <a:r>
              <a:rPr lang="en-US" dirty="0" err="1"/>
              <a:t>cực</a:t>
            </a:r>
            <a:r>
              <a:rPr lang="en-US" dirty="0"/>
              <a:t> </a:t>
            </a:r>
            <a:r>
              <a:rPr lang="en-US" dirty="0" err="1"/>
              <a:t>đại</a:t>
            </a:r>
            <a:r>
              <a:rPr lang="en-US" dirty="0"/>
              <a:t>, </a:t>
            </a:r>
            <a:r>
              <a:rPr lang="en-US" dirty="0" err="1"/>
              <a:t>thế</a:t>
            </a:r>
            <a:r>
              <a:rPr lang="en-US" dirty="0"/>
              <a:t> </a:t>
            </a:r>
            <a:r>
              <a:rPr lang="en-US" dirty="0" err="1"/>
              <a:t>năng</a:t>
            </a:r>
            <a:r>
              <a:rPr lang="en-US" dirty="0"/>
              <a:t> </a:t>
            </a:r>
            <a:r>
              <a:rPr lang="en-US" dirty="0" err="1"/>
              <a:t>bằng</a:t>
            </a:r>
            <a:r>
              <a:rPr lang="en-US" dirty="0"/>
              <a:t> 0</a:t>
            </a:r>
            <a:endParaRPr lang="en-US" dirty="0">
              <a:sym typeface="Fira Sans Extra Condensed SemiBold"/>
            </a:endParaRPr>
          </a:p>
        </p:txBody>
      </p:sp>
      <p:sp>
        <p:nvSpPr>
          <p:cNvPr id="15" name="Rectangle: Rounded Corners 14">
            <a:extLst>
              <a:ext uri="{FF2B5EF4-FFF2-40B4-BE49-F238E27FC236}">
                <a16:creationId xmlns:a16="http://schemas.microsoft.com/office/drawing/2014/main" id="{B521590F-630F-C153-2F74-D606B2AB124E}"/>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Google Shape;2724;p44">
            <a:extLst>
              <a:ext uri="{FF2B5EF4-FFF2-40B4-BE49-F238E27FC236}">
                <a16:creationId xmlns:a16="http://schemas.microsoft.com/office/drawing/2014/main" id="{F62DC96E-3B4B-A723-8C62-61C869927232}"/>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17" name="Group 16">
            <a:extLst>
              <a:ext uri="{FF2B5EF4-FFF2-40B4-BE49-F238E27FC236}">
                <a16:creationId xmlns:a16="http://schemas.microsoft.com/office/drawing/2014/main" id="{53B17E69-ABD4-18C7-DAE5-4C683CC66175}"/>
              </a:ext>
            </a:extLst>
          </p:cNvPr>
          <p:cNvGrpSpPr/>
          <p:nvPr/>
        </p:nvGrpSpPr>
        <p:grpSpPr>
          <a:xfrm>
            <a:off x="249190" y="142596"/>
            <a:ext cx="390870" cy="390870"/>
            <a:chOff x="411486" y="2615932"/>
            <a:chExt cx="644100" cy="644100"/>
          </a:xfrm>
        </p:grpSpPr>
        <p:sp>
          <p:nvSpPr>
            <p:cNvPr id="20" name="Google Shape;2731;p44">
              <a:extLst>
                <a:ext uri="{FF2B5EF4-FFF2-40B4-BE49-F238E27FC236}">
                  <a16:creationId xmlns:a16="http://schemas.microsoft.com/office/drawing/2014/main" id="{B79A458A-96F7-30E2-6C91-795F35E1B6D2}"/>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1" name="Google Shape;351;p22">
              <a:extLst>
                <a:ext uri="{FF2B5EF4-FFF2-40B4-BE49-F238E27FC236}">
                  <a16:creationId xmlns:a16="http://schemas.microsoft.com/office/drawing/2014/main" id="{C248C413-CC45-E973-C896-EBE3D6CA1FD6}"/>
                </a:ext>
              </a:extLst>
            </p:cNvPr>
            <p:cNvGrpSpPr/>
            <p:nvPr/>
          </p:nvGrpSpPr>
          <p:grpSpPr>
            <a:xfrm>
              <a:off x="521341" y="2762302"/>
              <a:ext cx="418137" cy="339208"/>
              <a:chOff x="3109500" y="3259325"/>
              <a:chExt cx="1664524" cy="1350324"/>
            </a:xfrm>
          </p:grpSpPr>
          <p:sp>
            <p:nvSpPr>
              <p:cNvPr id="22" name="Google Shape;352;p22">
                <a:extLst>
                  <a:ext uri="{FF2B5EF4-FFF2-40B4-BE49-F238E27FC236}">
                    <a16:creationId xmlns:a16="http://schemas.microsoft.com/office/drawing/2014/main" id="{5D229C3A-D1DD-7BBA-71EE-E099F6B19741}"/>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3;p22">
                <a:extLst>
                  <a:ext uri="{FF2B5EF4-FFF2-40B4-BE49-F238E27FC236}">
                    <a16:creationId xmlns:a16="http://schemas.microsoft.com/office/drawing/2014/main" id="{C076078A-F02F-12A4-31AC-0A3CA29EC28C}"/>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118;p19">
            <a:extLst>
              <a:ext uri="{FF2B5EF4-FFF2-40B4-BE49-F238E27FC236}">
                <a16:creationId xmlns:a16="http://schemas.microsoft.com/office/drawing/2014/main" id="{326CFCB3-25E9-4BB9-418C-8ED4ED9D953F}"/>
              </a:ext>
            </a:extLst>
          </p:cNvPr>
          <p:cNvSpPr txBox="1">
            <a:spLocks/>
          </p:cNvSpPr>
          <p:nvPr/>
        </p:nvSpPr>
        <p:spPr>
          <a:xfrm>
            <a:off x="2802955" y="2894221"/>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err="1"/>
              <a:t>Toàn</a:t>
            </a:r>
            <a:r>
              <a:rPr lang="en-US" dirty="0"/>
              <a:t> </a:t>
            </a:r>
            <a:r>
              <a:rPr lang="en-US" dirty="0" err="1"/>
              <a:t>bộ</a:t>
            </a:r>
            <a:r>
              <a:rPr lang="en-US" dirty="0"/>
              <a:t> </a:t>
            </a:r>
            <a:r>
              <a:rPr lang="en-US" dirty="0" err="1"/>
              <a:t>thế</a:t>
            </a:r>
            <a:r>
              <a:rPr lang="en-US" dirty="0"/>
              <a:t> </a:t>
            </a:r>
            <a:r>
              <a:rPr lang="en-US" dirty="0" err="1"/>
              <a:t>năng</a:t>
            </a:r>
            <a:r>
              <a:rPr lang="en-US" dirty="0"/>
              <a:t> </a:t>
            </a:r>
            <a:r>
              <a:rPr lang="en-US" dirty="0" err="1"/>
              <a:t>của</a:t>
            </a:r>
            <a:r>
              <a:rPr lang="en-US" dirty="0"/>
              <a:t> </a:t>
            </a:r>
            <a:r>
              <a:rPr lang="en-US" dirty="0" err="1"/>
              <a:t>viên</a:t>
            </a:r>
            <a:r>
              <a:rPr lang="en-US" dirty="0"/>
              <a:t> bi </a:t>
            </a:r>
            <a:r>
              <a:rPr lang="en-US" dirty="0" err="1"/>
              <a:t>lúc</a:t>
            </a:r>
            <a:r>
              <a:rPr lang="en-US" dirty="0"/>
              <a:t> </a:t>
            </a:r>
            <a:r>
              <a:rPr lang="en-US" dirty="0" err="1"/>
              <a:t>vừa</a:t>
            </a:r>
            <a:r>
              <a:rPr lang="en-US" dirty="0"/>
              <a:t> </a:t>
            </a:r>
            <a:r>
              <a:rPr lang="en-US" dirty="0" err="1"/>
              <a:t>ném</a:t>
            </a:r>
            <a:r>
              <a:rPr lang="en-US" dirty="0"/>
              <a:t> </a:t>
            </a:r>
            <a:r>
              <a:rPr lang="en-US" dirty="0" err="1"/>
              <a:t>lên</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phần</a:t>
            </a:r>
            <a:r>
              <a:rPr lang="en-US" dirty="0"/>
              <a:t> </a:t>
            </a:r>
            <a:r>
              <a:rPr lang="en-US" dirty="0" err="1"/>
              <a:t>tăng</a:t>
            </a:r>
            <a:r>
              <a:rPr lang="en-US" dirty="0"/>
              <a:t> </a:t>
            </a:r>
            <a:r>
              <a:rPr lang="en-US" dirty="0" err="1"/>
              <a:t>của</a:t>
            </a:r>
            <a:r>
              <a:rPr lang="en-US" dirty="0"/>
              <a:t> </a:t>
            </a:r>
            <a:r>
              <a:rPr lang="en-US" dirty="0" err="1"/>
              <a:t>động</a:t>
            </a:r>
            <a:r>
              <a:rPr lang="en-US" dirty="0"/>
              <a:t> </a:t>
            </a:r>
            <a:r>
              <a:rPr lang="en-US" dirty="0" err="1"/>
              <a:t>năng</a:t>
            </a:r>
            <a:r>
              <a:rPr lang="en-US" dirty="0"/>
              <a:t> so </a:t>
            </a:r>
            <a:r>
              <a:rPr lang="en-US" dirty="0" err="1"/>
              <a:t>với</a:t>
            </a:r>
            <a:r>
              <a:rPr lang="en-US" dirty="0"/>
              <a:t> </a:t>
            </a:r>
            <a:r>
              <a:rPr lang="en-US" dirty="0" err="1"/>
              <a:t>lúc</a:t>
            </a:r>
            <a:r>
              <a:rPr lang="en-US" dirty="0"/>
              <a:t> </a:t>
            </a:r>
            <a:r>
              <a:rPr lang="en-US" dirty="0" err="1"/>
              <a:t>ném</a:t>
            </a:r>
            <a:r>
              <a:rPr lang="en-US" dirty="0"/>
              <a:t>.</a:t>
            </a:r>
            <a:endParaRPr lang="en-US" dirty="0">
              <a:sym typeface="Fira Sans Extra Condensed SemiBold"/>
            </a:endParaRPr>
          </a:p>
        </p:txBody>
      </p:sp>
      <p:sp>
        <p:nvSpPr>
          <p:cNvPr id="31" name="Google Shape;118;p19">
            <a:extLst>
              <a:ext uri="{FF2B5EF4-FFF2-40B4-BE49-F238E27FC236}">
                <a16:creationId xmlns:a16="http://schemas.microsoft.com/office/drawing/2014/main" id="{D6A8F24E-E91A-D15C-8EC3-26CB24963AF0}"/>
              </a:ext>
            </a:extLst>
          </p:cNvPr>
          <p:cNvSpPr txBox="1">
            <a:spLocks/>
          </p:cNvSpPr>
          <p:nvPr/>
        </p:nvSpPr>
        <p:spPr>
          <a:xfrm>
            <a:off x="3556491" y="3662564"/>
            <a:ext cx="5396165"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Trong </a:t>
            </a:r>
            <a:r>
              <a:rPr lang="en-US" dirty="0" err="1"/>
              <a:t>quá</a:t>
            </a:r>
            <a:r>
              <a:rPr lang="en-US" dirty="0"/>
              <a:t> </a:t>
            </a:r>
            <a:r>
              <a:rPr lang="en-US" dirty="0" err="1"/>
              <a:t>trình</a:t>
            </a:r>
            <a:r>
              <a:rPr lang="en-US" dirty="0"/>
              <a:t> </a:t>
            </a:r>
            <a:r>
              <a:rPr lang="en-US" dirty="0" err="1"/>
              <a:t>chuyển</a:t>
            </a:r>
            <a:r>
              <a:rPr lang="en-US" dirty="0"/>
              <a:t> </a:t>
            </a:r>
            <a:r>
              <a:rPr lang="en-US" dirty="0" err="1"/>
              <a:t>động</a:t>
            </a:r>
            <a:r>
              <a:rPr lang="en-US" dirty="0"/>
              <a:t> </a:t>
            </a:r>
            <a:r>
              <a:rPr lang="en-US" dirty="0" err="1"/>
              <a:t>của</a:t>
            </a:r>
            <a:r>
              <a:rPr lang="en-US" dirty="0"/>
              <a:t> </a:t>
            </a:r>
            <a:r>
              <a:rPr lang="en-US" dirty="0" err="1"/>
              <a:t>viên</a:t>
            </a:r>
            <a:r>
              <a:rPr lang="en-US" dirty="0"/>
              <a:t> bi ở </a:t>
            </a:r>
            <a:r>
              <a:rPr lang="en-US" dirty="0" err="1"/>
              <a:t>vị</a:t>
            </a:r>
            <a:r>
              <a:rPr lang="en-US" dirty="0"/>
              <a:t> </a:t>
            </a:r>
            <a:r>
              <a:rPr lang="en-US" dirty="0" err="1"/>
              <a:t>trí</a:t>
            </a:r>
            <a:r>
              <a:rPr lang="en-US" dirty="0"/>
              <a:t> </a:t>
            </a:r>
            <a:r>
              <a:rPr lang="en-US" dirty="0" err="1"/>
              <a:t>bất</a:t>
            </a:r>
            <a:r>
              <a:rPr lang="en-US" dirty="0"/>
              <a:t> </a:t>
            </a:r>
            <a:r>
              <a:rPr lang="en-US" dirty="0" err="1"/>
              <a:t>kì</a:t>
            </a:r>
            <a:r>
              <a:rPr lang="en-US" dirty="0"/>
              <a:t>, </a:t>
            </a:r>
            <a:r>
              <a:rPr lang="en-US" dirty="0" err="1"/>
              <a:t>tổng</a:t>
            </a:r>
            <a:r>
              <a:rPr lang="en-US" dirty="0"/>
              <a:t> </a:t>
            </a:r>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không</a:t>
            </a:r>
            <a:r>
              <a:rPr lang="en-US" dirty="0"/>
              <a:t> </a:t>
            </a:r>
            <a:r>
              <a:rPr lang="en-US" dirty="0" err="1"/>
              <a:t>thay</a:t>
            </a:r>
            <a:r>
              <a:rPr lang="en-US" dirty="0"/>
              <a:t> </a:t>
            </a:r>
            <a:r>
              <a:rPr lang="en-US" dirty="0" err="1"/>
              <a:t>đổi</a:t>
            </a:r>
            <a:r>
              <a:rPr lang="en-US" dirty="0"/>
              <a:t>.</a:t>
            </a:r>
            <a:endParaRPr lang="en-US" dirty="0">
              <a:sym typeface="Fira Sans Extra Condensed SemiBold"/>
            </a:endParaRPr>
          </a:p>
        </p:txBody>
      </p:sp>
      <p:sp>
        <p:nvSpPr>
          <p:cNvPr id="32" name="Google Shape;2724;p44">
            <a:extLst>
              <a:ext uri="{FF2B5EF4-FFF2-40B4-BE49-F238E27FC236}">
                <a16:creationId xmlns:a16="http://schemas.microsoft.com/office/drawing/2014/main" id="{595C9625-F932-AA9E-5B77-B8B70FF61125}"/>
              </a:ext>
            </a:extLst>
          </p:cNvPr>
          <p:cNvSpPr txBox="1"/>
          <p:nvPr/>
        </p:nvSpPr>
        <p:spPr>
          <a:xfrm>
            <a:off x="1103632" y="712776"/>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FF675A"/>
                </a:solidFill>
                <a:latin typeface="Fira Sans Extra Condensed SemiBold"/>
                <a:ea typeface="Fira Sans Extra Condensed SemiBold"/>
                <a:cs typeface="Fira Sans Extra Condensed SemiBold"/>
                <a:sym typeface="Fira Sans Extra Condensed SemiBold"/>
              </a:rPr>
              <a:t>Trường</a:t>
            </a:r>
            <a:r>
              <a:rPr lang="en-US" sz="2000" dirty="0">
                <a:solidFill>
                  <a:srgbClr val="FF675A"/>
                </a:solidFill>
                <a:latin typeface="Fira Sans Extra Condensed SemiBold"/>
                <a:ea typeface="Fira Sans Extra Condensed SemiBold"/>
                <a:cs typeface="Fira Sans Extra Condensed SemiBold"/>
                <a:sym typeface="Fira Sans Extra Condensed SemiBold"/>
              </a:rPr>
              <a:t> </a:t>
            </a:r>
            <a:r>
              <a:rPr lang="en-US" sz="2000" dirty="0" err="1">
                <a:solidFill>
                  <a:srgbClr val="FF675A"/>
                </a:solidFill>
                <a:latin typeface="Fira Sans Extra Condensed SemiBold"/>
                <a:ea typeface="Fira Sans Extra Condensed SemiBold"/>
                <a:cs typeface="Fira Sans Extra Condensed SemiBold"/>
                <a:sym typeface="Fira Sans Extra Condensed SemiBold"/>
              </a:rPr>
              <a:t>hợp</a:t>
            </a:r>
            <a:r>
              <a:rPr lang="en-US" sz="2000" dirty="0">
                <a:solidFill>
                  <a:srgbClr val="FF675A"/>
                </a:solidFill>
                <a:latin typeface="Fira Sans Extra Condensed SemiBold"/>
                <a:ea typeface="Fira Sans Extra Condensed SemiBold"/>
                <a:cs typeface="Fira Sans Extra Condensed SemiBold"/>
                <a:sym typeface="Fira Sans Extra Condensed SemiBold"/>
              </a:rPr>
              <a:t> 1</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spTree>
    <p:extLst>
      <p:ext uri="{BB962C8B-B14F-4D97-AF65-F5344CB8AC3E}">
        <p14:creationId xmlns:p14="http://schemas.microsoft.com/office/powerpoint/2010/main" val="29580323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8"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24" name="Picture 23">
            <a:extLst>
              <a:ext uri="{FF2B5EF4-FFF2-40B4-BE49-F238E27FC236}">
                <a16:creationId xmlns:a16="http://schemas.microsoft.com/office/drawing/2014/main" id="{93D3C470-5020-CFD5-9B9A-D2D4FF5BB34B}"/>
              </a:ext>
            </a:extLst>
          </p:cNvPr>
          <p:cNvPicPr>
            <a:picLocks noChangeAspect="1"/>
          </p:cNvPicPr>
          <p:nvPr/>
        </p:nvPicPr>
        <p:blipFill>
          <a:blip r:embed="rId3"/>
          <a:stretch>
            <a:fillRect/>
          </a:stretch>
        </p:blipFill>
        <p:spPr>
          <a:xfrm>
            <a:off x="60454" y="1866703"/>
            <a:ext cx="4081252" cy="3246047"/>
          </a:xfrm>
          <a:prstGeom prst="rect">
            <a:avLst/>
          </a:prstGeom>
        </p:spPr>
      </p:pic>
      <p:sp>
        <p:nvSpPr>
          <p:cNvPr id="18" name="Google Shape;118;p19">
            <a:extLst>
              <a:ext uri="{FF2B5EF4-FFF2-40B4-BE49-F238E27FC236}">
                <a16:creationId xmlns:a16="http://schemas.microsoft.com/office/drawing/2014/main" id="{3300BB5C-890E-1BE9-47A4-4D69E177F3E2}"/>
              </a:ext>
            </a:extLst>
          </p:cNvPr>
          <p:cNvSpPr txBox="1">
            <a:spLocks noGrp="1"/>
          </p:cNvSpPr>
          <p:nvPr>
            <p:ph type="title"/>
          </p:nvPr>
        </p:nvSpPr>
        <p:spPr>
          <a:xfrm>
            <a:off x="1722120" y="1304164"/>
            <a:ext cx="6637020"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vi-VN" sz="1800" dirty="0">
                <a:solidFill>
                  <a:srgbClr val="191919"/>
                </a:solidFill>
                <a:latin typeface="Roboto"/>
                <a:ea typeface="Roboto"/>
                <a:sym typeface="Arial"/>
              </a:rPr>
              <a:t>Lúc vừa được ném</a:t>
            </a:r>
            <a:r>
              <a:rPr lang="en-US" sz="1800" dirty="0">
                <a:solidFill>
                  <a:srgbClr val="191919"/>
                </a:solidFill>
                <a:latin typeface="Roboto"/>
                <a:ea typeface="Roboto"/>
                <a:sym typeface="Arial"/>
              </a:rPr>
              <a:t> </a:t>
            </a:r>
            <a:r>
              <a:rPr lang="en-US" sz="1800" dirty="0" err="1">
                <a:solidFill>
                  <a:srgbClr val="191919"/>
                </a:solidFill>
                <a:latin typeface="Roboto"/>
                <a:ea typeface="Roboto"/>
                <a:sym typeface="Arial"/>
              </a:rPr>
              <a:t>lên</a:t>
            </a:r>
            <a:r>
              <a:rPr lang="en-US" sz="1800" dirty="0">
                <a:solidFill>
                  <a:srgbClr val="191919"/>
                </a:solidFill>
                <a:latin typeface="Roboto"/>
                <a:ea typeface="Roboto"/>
                <a:sym typeface="Arial"/>
              </a:rPr>
              <a:t>, ở </a:t>
            </a:r>
            <a:r>
              <a:rPr lang="en-US" sz="1800" dirty="0" err="1">
                <a:solidFill>
                  <a:srgbClr val="191919"/>
                </a:solidFill>
                <a:latin typeface="Roboto"/>
                <a:ea typeface="Roboto"/>
                <a:sym typeface="Arial"/>
              </a:rPr>
              <a:t>độ</a:t>
            </a:r>
            <a:r>
              <a:rPr lang="en-US" sz="1800" dirty="0">
                <a:solidFill>
                  <a:srgbClr val="191919"/>
                </a:solidFill>
                <a:latin typeface="Roboto"/>
                <a:ea typeface="Roboto"/>
                <a:sym typeface="Arial"/>
              </a:rPr>
              <a:t> </a:t>
            </a:r>
            <a:r>
              <a:rPr lang="en-US" sz="1800" dirty="0" err="1">
                <a:solidFill>
                  <a:srgbClr val="191919"/>
                </a:solidFill>
                <a:latin typeface="Roboto"/>
                <a:ea typeface="Roboto"/>
                <a:sym typeface="Arial"/>
              </a:rPr>
              <a:t>cao</a:t>
            </a:r>
            <a:r>
              <a:rPr lang="en-US" sz="1800" dirty="0">
                <a:solidFill>
                  <a:srgbClr val="191919"/>
                </a:solidFill>
                <a:latin typeface="Roboto"/>
                <a:ea typeface="Roboto"/>
                <a:sym typeface="Arial"/>
              </a:rPr>
              <a:t> h,  </a:t>
            </a:r>
            <a:r>
              <a:rPr lang="en-US" sz="1800" dirty="0" err="1">
                <a:solidFill>
                  <a:srgbClr val="191919"/>
                </a:solidFill>
                <a:latin typeface="Roboto"/>
                <a:ea typeface="Roboto"/>
                <a:sym typeface="Arial"/>
              </a:rPr>
              <a:t>vật</a:t>
            </a:r>
            <a:r>
              <a:rPr lang="en-US" sz="1800" dirty="0">
                <a:solidFill>
                  <a:srgbClr val="191919"/>
                </a:solidFill>
                <a:latin typeface="Roboto"/>
                <a:ea typeface="Roboto"/>
                <a:sym typeface="Arial"/>
              </a:rPr>
              <a:t> </a:t>
            </a:r>
            <a:r>
              <a:rPr lang="vi-VN" sz="1800" dirty="0">
                <a:solidFill>
                  <a:srgbClr val="191919"/>
                </a:solidFill>
                <a:latin typeface="Roboto"/>
                <a:ea typeface="Roboto"/>
                <a:sym typeface="Arial"/>
              </a:rPr>
              <a:t>vừa có thế năng, vừa có động năng.</a:t>
            </a:r>
            <a:endParaRPr sz="1800" dirty="0">
              <a:solidFill>
                <a:srgbClr val="191919"/>
              </a:solidFill>
              <a:latin typeface="Roboto"/>
              <a:ea typeface="Roboto"/>
              <a:sym typeface="Arial"/>
            </a:endParaRPr>
          </a:p>
        </p:txBody>
      </p:sp>
      <p:sp>
        <p:nvSpPr>
          <p:cNvPr id="8" name="Google Shape;118;p19">
            <a:extLst>
              <a:ext uri="{FF2B5EF4-FFF2-40B4-BE49-F238E27FC236}">
                <a16:creationId xmlns:a16="http://schemas.microsoft.com/office/drawing/2014/main" id="{1EEB0D5C-BBEC-74A1-738C-ECFB83796C58}"/>
              </a:ext>
            </a:extLst>
          </p:cNvPr>
          <p:cNvSpPr txBox="1">
            <a:spLocks/>
          </p:cNvSpPr>
          <p:nvPr/>
        </p:nvSpPr>
        <p:spPr>
          <a:xfrm>
            <a:off x="2527791" y="2040349"/>
            <a:ext cx="6424865" cy="11579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Khi </a:t>
            </a:r>
            <a:r>
              <a:rPr lang="en-US" dirty="0" err="1"/>
              <a:t>lên</a:t>
            </a:r>
            <a:r>
              <a:rPr lang="en-US" dirty="0"/>
              <a:t> </a:t>
            </a:r>
            <a:r>
              <a:rPr lang="en-US" dirty="0" err="1"/>
              <a:t>cao</a:t>
            </a:r>
            <a:r>
              <a:rPr lang="en-US" dirty="0"/>
              <a:t>, </a:t>
            </a:r>
            <a:r>
              <a:rPr lang="en-US" dirty="0" err="1"/>
              <a:t>động</a:t>
            </a:r>
            <a:r>
              <a:rPr lang="en-US" dirty="0"/>
              <a:t> </a:t>
            </a:r>
            <a:r>
              <a:rPr lang="en-US" dirty="0" err="1"/>
              <a:t>năng</a:t>
            </a:r>
            <a:r>
              <a:rPr lang="en-US" dirty="0"/>
              <a:t> </a:t>
            </a:r>
            <a:r>
              <a:rPr lang="en-US" dirty="0" err="1"/>
              <a:t>của</a:t>
            </a:r>
            <a:r>
              <a:rPr lang="en-US" dirty="0"/>
              <a:t> </a:t>
            </a:r>
            <a:r>
              <a:rPr lang="en-US" dirty="0" err="1"/>
              <a:t>viên</a:t>
            </a:r>
            <a:r>
              <a:rPr lang="en-US" dirty="0"/>
              <a:t> bi </a:t>
            </a:r>
            <a:r>
              <a:rPr lang="en-US" dirty="0" err="1"/>
              <a:t>giảm</a:t>
            </a:r>
            <a:r>
              <a:rPr lang="en-US" dirty="0"/>
              <a:t>, </a:t>
            </a:r>
            <a:r>
              <a:rPr lang="en-US" dirty="0" err="1"/>
              <a:t>thế</a:t>
            </a:r>
            <a:r>
              <a:rPr lang="en-US" dirty="0"/>
              <a:t> </a:t>
            </a:r>
            <a:r>
              <a:rPr lang="en-US" dirty="0" err="1"/>
              <a:t>năng</a:t>
            </a:r>
            <a:r>
              <a:rPr lang="en-US" dirty="0"/>
              <a:t> </a:t>
            </a:r>
            <a:r>
              <a:rPr lang="en-US" dirty="0" err="1"/>
              <a:t>tăng</a:t>
            </a:r>
            <a:r>
              <a:rPr lang="en-US" dirty="0"/>
              <a:t> </a:t>
            </a:r>
            <a:r>
              <a:rPr lang="en-US" dirty="0" err="1"/>
              <a:t>dần</a:t>
            </a:r>
            <a:r>
              <a:rPr lang="en-US" dirty="0"/>
              <a:t>. Khi </a:t>
            </a:r>
            <a:r>
              <a:rPr lang="en-US" dirty="0" err="1"/>
              <a:t>viên</a:t>
            </a:r>
            <a:r>
              <a:rPr lang="en-US" dirty="0"/>
              <a:t> bi </a:t>
            </a:r>
            <a:r>
              <a:rPr lang="en-US" dirty="0" err="1"/>
              <a:t>đạt</a:t>
            </a:r>
            <a:r>
              <a:rPr lang="en-US" dirty="0"/>
              <a:t> </a:t>
            </a:r>
            <a:r>
              <a:rPr lang="en-US" dirty="0" err="1"/>
              <a:t>đến</a:t>
            </a:r>
            <a:r>
              <a:rPr lang="en-US" dirty="0"/>
              <a:t> </a:t>
            </a:r>
            <a:r>
              <a:rPr lang="en-US" dirty="0" err="1"/>
              <a:t>độ</a:t>
            </a:r>
            <a:r>
              <a:rPr lang="en-US" dirty="0"/>
              <a:t> </a:t>
            </a:r>
            <a:r>
              <a:rPr lang="en-US" dirty="0" err="1"/>
              <a:t>cao</a:t>
            </a:r>
            <a:r>
              <a:rPr lang="en-US" dirty="0"/>
              <a:t> </a:t>
            </a:r>
            <a:r>
              <a:rPr lang="en-US" dirty="0" err="1"/>
              <a:t>cực</a:t>
            </a:r>
            <a:r>
              <a:rPr lang="en-US" dirty="0"/>
              <a:t> </a:t>
            </a:r>
            <a:r>
              <a:rPr lang="en-US" dirty="0" err="1"/>
              <a:t>đại</a:t>
            </a:r>
            <a:r>
              <a:rPr lang="en-US" dirty="0"/>
              <a:t> ( h + h’) </a:t>
            </a:r>
            <a:r>
              <a:rPr lang="en-US" dirty="0" err="1"/>
              <a:t>thì</a:t>
            </a:r>
            <a:r>
              <a:rPr lang="en-US" dirty="0"/>
              <a:t> </a:t>
            </a:r>
            <a:r>
              <a:rPr lang="en-US" dirty="0" err="1"/>
              <a:t>vận</a:t>
            </a:r>
            <a:r>
              <a:rPr lang="en-US" dirty="0"/>
              <a:t> </a:t>
            </a:r>
            <a:r>
              <a:rPr lang="en-US" dirty="0" err="1"/>
              <a:t>tốc</a:t>
            </a:r>
            <a:r>
              <a:rPr lang="en-US" dirty="0"/>
              <a:t> </a:t>
            </a:r>
            <a:r>
              <a:rPr lang="en-US" dirty="0" err="1"/>
              <a:t>của</a:t>
            </a:r>
            <a:r>
              <a:rPr lang="en-US" dirty="0"/>
              <a:t> </a:t>
            </a:r>
            <a:r>
              <a:rPr lang="en-US" dirty="0" err="1"/>
              <a:t>nó</a:t>
            </a:r>
            <a:r>
              <a:rPr lang="en-US" dirty="0"/>
              <a:t> </a:t>
            </a:r>
            <a:r>
              <a:rPr lang="en-US" dirty="0" err="1"/>
              <a:t>bằng</a:t>
            </a:r>
            <a:r>
              <a:rPr lang="en-US" dirty="0"/>
              <a:t> 0, </a:t>
            </a:r>
            <a:r>
              <a:rPr lang="en-US" dirty="0" err="1"/>
              <a:t>động</a:t>
            </a:r>
            <a:r>
              <a:rPr lang="en-US" dirty="0"/>
              <a:t> </a:t>
            </a:r>
            <a:r>
              <a:rPr lang="en-US" dirty="0" err="1"/>
              <a:t>năng</a:t>
            </a:r>
            <a:r>
              <a:rPr lang="en-US" dirty="0"/>
              <a:t> </a:t>
            </a:r>
            <a:r>
              <a:rPr lang="en-US" dirty="0" err="1"/>
              <a:t>viên</a:t>
            </a:r>
            <a:r>
              <a:rPr lang="en-US" dirty="0"/>
              <a:t> bi </a:t>
            </a:r>
            <a:r>
              <a:rPr lang="en-US" dirty="0" err="1"/>
              <a:t>bằng</a:t>
            </a:r>
            <a:r>
              <a:rPr lang="en-US" dirty="0"/>
              <a:t> 0, </a:t>
            </a:r>
            <a:r>
              <a:rPr lang="en-US" dirty="0" err="1"/>
              <a:t>thế</a:t>
            </a:r>
            <a:r>
              <a:rPr lang="en-US" dirty="0"/>
              <a:t> </a:t>
            </a:r>
            <a:r>
              <a:rPr lang="en-US" dirty="0" err="1"/>
              <a:t>năng</a:t>
            </a:r>
            <a:r>
              <a:rPr lang="en-US" dirty="0"/>
              <a:t> </a:t>
            </a:r>
            <a:r>
              <a:rPr lang="en-US" dirty="0" err="1"/>
              <a:t>cực</a:t>
            </a:r>
            <a:r>
              <a:rPr lang="en-US" dirty="0"/>
              <a:t> </a:t>
            </a:r>
            <a:r>
              <a:rPr lang="en-US" dirty="0" err="1"/>
              <a:t>đại</a:t>
            </a:r>
            <a:r>
              <a:rPr lang="en-US" dirty="0"/>
              <a:t>.</a:t>
            </a:r>
            <a:endParaRPr lang="en-US" dirty="0">
              <a:sym typeface="Fira Sans Extra Condensed SemiBold"/>
            </a:endParaRPr>
          </a:p>
        </p:txBody>
      </p:sp>
      <p:sp>
        <p:nvSpPr>
          <p:cNvPr id="15" name="Rectangle: Rounded Corners 14">
            <a:extLst>
              <a:ext uri="{FF2B5EF4-FFF2-40B4-BE49-F238E27FC236}">
                <a16:creationId xmlns:a16="http://schemas.microsoft.com/office/drawing/2014/main" id="{B521590F-630F-C153-2F74-D606B2AB124E}"/>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Google Shape;2724;p44">
            <a:extLst>
              <a:ext uri="{FF2B5EF4-FFF2-40B4-BE49-F238E27FC236}">
                <a16:creationId xmlns:a16="http://schemas.microsoft.com/office/drawing/2014/main" id="{F62DC96E-3B4B-A723-8C62-61C869927232}"/>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17" name="Group 16">
            <a:extLst>
              <a:ext uri="{FF2B5EF4-FFF2-40B4-BE49-F238E27FC236}">
                <a16:creationId xmlns:a16="http://schemas.microsoft.com/office/drawing/2014/main" id="{53B17E69-ABD4-18C7-DAE5-4C683CC66175}"/>
              </a:ext>
            </a:extLst>
          </p:cNvPr>
          <p:cNvGrpSpPr/>
          <p:nvPr/>
        </p:nvGrpSpPr>
        <p:grpSpPr>
          <a:xfrm>
            <a:off x="249190" y="142596"/>
            <a:ext cx="390870" cy="390870"/>
            <a:chOff x="411486" y="2615932"/>
            <a:chExt cx="644100" cy="644100"/>
          </a:xfrm>
        </p:grpSpPr>
        <p:sp>
          <p:nvSpPr>
            <p:cNvPr id="20" name="Google Shape;2731;p44">
              <a:extLst>
                <a:ext uri="{FF2B5EF4-FFF2-40B4-BE49-F238E27FC236}">
                  <a16:creationId xmlns:a16="http://schemas.microsoft.com/office/drawing/2014/main" id="{B79A458A-96F7-30E2-6C91-795F35E1B6D2}"/>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1" name="Google Shape;351;p22">
              <a:extLst>
                <a:ext uri="{FF2B5EF4-FFF2-40B4-BE49-F238E27FC236}">
                  <a16:creationId xmlns:a16="http://schemas.microsoft.com/office/drawing/2014/main" id="{C248C413-CC45-E973-C896-EBE3D6CA1FD6}"/>
                </a:ext>
              </a:extLst>
            </p:cNvPr>
            <p:cNvGrpSpPr/>
            <p:nvPr/>
          </p:nvGrpSpPr>
          <p:grpSpPr>
            <a:xfrm>
              <a:off x="521341" y="2762302"/>
              <a:ext cx="418137" cy="339208"/>
              <a:chOff x="3109500" y="3259325"/>
              <a:chExt cx="1664524" cy="1350324"/>
            </a:xfrm>
          </p:grpSpPr>
          <p:sp>
            <p:nvSpPr>
              <p:cNvPr id="22" name="Google Shape;352;p22">
                <a:extLst>
                  <a:ext uri="{FF2B5EF4-FFF2-40B4-BE49-F238E27FC236}">
                    <a16:creationId xmlns:a16="http://schemas.microsoft.com/office/drawing/2014/main" id="{5D229C3A-D1DD-7BBA-71EE-E099F6B19741}"/>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3;p22">
                <a:extLst>
                  <a:ext uri="{FF2B5EF4-FFF2-40B4-BE49-F238E27FC236}">
                    <a16:creationId xmlns:a16="http://schemas.microsoft.com/office/drawing/2014/main" id="{C076078A-F02F-12A4-31AC-0A3CA29EC28C}"/>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118;p19">
            <a:extLst>
              <a:ext uri="{FF2B5EF4-FFF2-40B4-BE49-F238E27FC236}">
                <a16:creationId xmlns:a16="http://schemas.microsoft.com/office/drawing/2014/main" id="{326CFCB3-25E9-4BB9-418C-8ED4ED9D953F}"/>
              </a:ext>
            </a:extLst>
          </p:cNvPr>
          <p:cNvSpPr txBox="1">
            <a:spLocks/>
          </p:cNvSpPr>
          <p:nvPr/>
        </p:nvSpPr>
        <p:spPr>
          <a:xfrm>
            <a:off x="3551764" y="3489726"/>
            <a:ext cx="5592236"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err="1"/>
              <a:t>Toàn</a:t>
            </a:r>
            <a:r>
              <a:rPr lang="en-US" dirty="0"/>
              <a:t> </a:t>
            </a:r>
            <a:r>
              <a:rPr lang="en-US" dirty="0" err="1"/>
              <a:t>bộ</a:t>
            </a:r>
            <a:r>
              <a:rPr lang="en-US" dirty="0"/>
              <a:t> </a:t>
            </a:r>
            <a:r>
              <a:rPr lang="en-US" dirty="0" err="1"/>
              <a:t>động</a:t>
            </a:r>
            <a:r>
              <a:rPr lang="en-US" dirty="0"/>
              <a:t> </a:t>
            </a:r>
            <a:r>
              <a:rPr lang="en-US" dirty="0" err="1"/>
              <a:t>năng</a:t>
            </a:r>
            <a:r>
              <a:rPr lang="en-US" dirty="0"/>
              <a:t> </a:t>
            </a:r>
            <a:r>
              <a:rPr lang="en-US" dirty="0" err="1"/>
              <a:t>lúc</a:t>
            </a:r>
            <a:r>
              <a:rPr lang="en-US" dirty="0"/>
              <a:t> </a:t>
            </a:r>
            <a:r>
              <a:rPr lang="en-US" dirty="0" err="1"/>
              <a:t>ném</a:t>
            </a:r>
            <a:r>
              <a:rPr lang="en-US" dirty="0"/>
              <a:t> </a:t>
            </a:r>
            <a:r>
              <a:rPr lang="en-US" dirty="0" err="1"/>
              <a:t>của</a:t>
            </a:r>
            <a:r>
              <a:rPr lang="en-US" dirty="0"/>
              <a:t> </a:t>
            </a:r>
            <a:r>
              <a:rPr lang="en-US" dirty="0" err="1"/>
              <a:t>viên</a:t>
            </a:r>
            <a:r>
              <a:rPr lang="en-US" dirty="0"/>
              <a:t> bi </a:t>
            </a:r>
            <a:r>
              <a:rPr lang="en-US" dirty="0" err="1"/>
              <a:t>chuyển</a:t>
            </a:r>
            <a:r>
              <a:rPr lang="en-US" dirty="0"/>
              <a:t> </a:t>
            </a:r>
            <a:r>
              <a:rPr lang="en-US" dirty="0" err="1"/>
              <a:t>hóa</a:t>
            </a:r>
            <a:r>
              <a:rPr lang="en-US" dirty="0"/>
              <a:t> </a:t>
            </a:r>
            <a:r>
              <a:rPr lang="en-US" dirty="0" err="1"/>
              <a:t>thành</a:t>
            </a:r>
            <a:r>
              <a:rPr lang="en-US" dirty="0"/>
              <a:t> </a:t>
            </a:r>
            <a:r>
              <a:rPr lang="en-US" dirty="0" err="1"/>
              <a:t>phần</a:t>
            </a:r>
            <a:r>
              <a:rPr lang="en-US" dirty="0"/>
              <a:t> </a:t>
            </a:r>
            <a:r>
              <a:rPr lang="en-US" dirty="0" err="1"/>
              <a:t>tăng</a:t>
            </a:r>
            <a:r>
              <a:rPr lang="en-US" dirty="0"/>
              <a:t> </a:t>
            </a:r>
            <a:r>
              <a:rPr lang="en-US" dirty="0" err="1"/>
              <a:t>của</a:t>
            </a:r>
            <a:r>
              <a:rPr lang="en-US" dirty="0"/>
              <a:t> </a:t>
            </a:r>
            <a:r>
              <a:rPr lang="en-US" dirty="0" err="1"/>
              <a:t>thế</a:t>
            </a:r>
            <a:r>
              <a:rPr lang="en-US" dirty="0"/>
              <a:t> </a:t>
            </a:r>
            <a:r>
              <a:rPr lang="en-US" dirty="0" err="1"/>
              <a:t>năng</a:t>
            </a:r>
            <a:r>
              <a:rPr lang="en-US" dirty="0"/>
              <a:t> so </a:t>
            </a:r>
            <a:r>
              <a:rPr lang="en-US" dirty="0" err="1"/>
              <a:t>với</a:t>
            </a:r>
            <a:r>
              <a:rPr lang="en-US" dirty="0"/>
              <a:t> </a:t>
            </a:r>
            <a:r>
              <a:rPr lang="en-US" dirty="0" err="1"/>
              <a:t>lúc</a:t>
            </a:r>
            <a:r>
              <a:rPr lang="en-US" dirty="0"/>
              <a:t> </a:t>
            </a:r>
            <a:r>
              <a:rPr lang="en-US" dirty="0" err="1"/>
              <a:t>ném</a:t>
            </a:r>
            <a:endParaRPr lang="en-US" dirty="0">
              <a:sym typeface="Fira Sans Extra Condensed SemiBold"/>
            </a:endParaRPr>
          </a:p>
        </p:txBody>
      </p:sp>
      <p:sp>
        <p:nvSpPr>
          <p:cNvPr id="2" name="Google Shape;2724;p44">
            <a:extLst>
              <a:ext uri="{FF2B5EF4-FFF2-40B4-BE49-F238E27FC236}">
                <a16:creationId xmlns:a16="http://schemas.microsoft.com/office/drawing/2014/main" id="{1DEE1622-2D13-1562-18E7-265665B38F58}"/>
              </a:ext>
            </a:extLst>
          </p:cNvPr>
          <p:cNvSpPr txBox="1"/>
          <p:nvPr/>
        </p:nvSpPr>
        <p:spPr>
          <a:xfrm>
            <a:off x="1057913" y="827360"/>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FF675A"/>
                </a:solidFill>
                <a:latin typeface="Fira Sans Extra Condensed SemiBold"/>
                <a:ea typeface="Fira Sans Extra Condensed SemiBold"/>
                <a:cs typeface="Fira Sans Extra Condensed SemiBold"/>
                <a:sym typeface="Fira Sans Extra Condensed SemiBold"/>
              </a:rPr>
              <a:t>Trường</a:t>
            </a:r>
            <a:r>
              <a:rPr lang="en-US" sz="2000" dirty="0">
                <a:solidFill>
                  <a:srgbClr val="FF675A"/>
                </a:solidFill>
                <a:latin typeface="Fira Sans Extra Condensed SemiBold"/>
                <a:ea typeface="Fira Sans Extra Condensed SemiBold"/>
                <a:cs typeface="Fira Sans Extra Condensed SemiBold"/>
                <a:sym typeface="Fira Sans Extra Condensed SemiBold"/>
              </a:rPr>
              <a:t> </a:t>
            </a:r>
            <a:r>
              <a:rPr lang="en-US" sz="2000" dirty="0" err="1">
                <a:solidFill>
                  <a:srgbClr val="FF675A"/>
                </a:solidFill>
                <a:latin typeface="Fira Sans Extra Condensed SemiBold"/>
                <a:ea typeface="Fira Sans Extra Condensed SemiBold"/>
                <a:cs typeface="Fira Sans Extra Condensed SemiBold"/>
                <a:sym typeface="Fira Sans Extra Condensed SemiBold"/>
              </a:rPr>
              <a:t>hợp</a:t>
            </a:r>
            <a:r>
              <a:rPr lang="en-US" sz="2000" dirty="0">
                <a:solidFill>
                  <a:srgbClr val="FF675A"/>
                </a:solidFill>
                <a:latin typeface="Fira Sans Extra Condensed SemiBold"/>
                <a:ea typeface="Fira Sans Extra Condensed SemiBold"/>
                <a:cs typeface="Fira Sans Extra Condensed SemiBold"/>
                <a:sym typeface="Fira Sans Extra Condensed SemiBold"/>
              </a:rPr>
              <a:t> 2</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spTree>
    <p:extLst>
      <p:ext uri="{BB962C8B-B14F-4D97-AF65-F5344CB8AC3E}">
        <p14:creationId xmlns:p14="http://schemas.microsoft.com/office/powerpoint/2010/main" val="11817783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88" name="Google Shape;88;p17"/>
          <p:cNvSpPr/>
          <p:nvPr/>
        </p:nvSpPr>
        <p:spPr>
          <a:xfrm>
            <a:off x="2748937" y="3875644"/>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7"/>
          <p:cNvSpPr/>
          <p:nvPr/>
        </p:nvSpPr>
        <p:spPr>
          <a:xfrm>
            <a:off x="-1952125" y="-1947375"/>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7"/>
          <p:cNvSpPr/>
          <p:nvPr/>
        </p:nvSpPr>
        <p:spPr>
          <a:xfrm>
            <a:off x="4625725" y="-2770061"/>
            <a:ext cx="5700300" cy="5700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7"/>
          <p:cNvSpPr txBox="1">
            <a:spLocks noGrp="1"/>
          </p:cNvSpPr>
          <p:nvPr>
            <p:ph type="ctrTitle"/>
          </p:nvPr>
        </p:nvSpPr>
        <p:spPr>
          <a:xfrm>
            <a:off x="1764110" y="1657181"/>
            <a:ext cx="5060400" cy="1972200"/>
          </a:xfrm>
          <a:prstGeom prst="rect">
            <a:avLst/>
          </a:prstGeom>
          <a:no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8000" dirty="0"/>
              <a:t>BÀI 3</a:t>
            </a:r>
            <a:br>
              <a:rPr lang="en" sz="8000" dirty="0"/>
            </a:br>
            <a:r>
              <a:rPr lang="en" sz="8000" dirty="0"/>
              <a:t>CƠ NĂNG</a:t>
            </a:r>
            <a:endParaRPr sz="8000" dirty="0"/>
          </a:p>
        </p:txBody>
      </p:sp>
      <p:sp>
        <p:nvSpPr>
          <p:cNvPr id="55" name="Google Shape;55;p17"/>
          <p:cNvSpPr txBox="1">
            <a:spLocks noGrp="1"/>
          </p:cNvSpPr>
          <p:nvPr>
            <p:ph type="subTitle" idx="1"/>
          </p:nvPr>
        </p:nvSpPr>
        <p:spPr>
          <a:xfrm>
            <a:off x="1873753" y="3776561"/>
            <a:ext cx="4528800" cy="4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Giáo viên: </a:t>
            </a:r>
            <a:endParaRPr b="1" dirty="0"/>
          </a:p>
        </p:txBody>
      </p:sp>
      <p:grpSp>
        <p:nvGrpSpPr>
          <p:cNvPr id="56" name="Google Shape;56;p17"/>
          <p:cNvGrpSpPr/>
          <p:nvPr/>
        </p:nvGrpSpPr>
        <p:grpSpPr>
          <a:xfrm>
            <a:off x="5033705" y="-1815174"/>
            <a:ext cx="3975709" cy="4884800"/>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7"/>
            <p:cNvSpPr/>
            <p:nvPr/>
          </p:nvSpPr>
          <p:spPr>
            <a:xfrm>
              <a:off x="7617985" y="3165257"/>
              <a:ext cx="644100" cy="644100"/>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p:cNvGrpSpPr/>
          <p:nvPr/>
        </p:nvGrpSpPr>
        <p:grpSpPr>
          <a:xfrm rot="-1992218">
            <a:off x="-1737596" y="-1899679"/>
            <a:ext cx="3423790" cy="3485149"/>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grpSp>
        <p:nvGrpSpPr>
          <p:cNvPr id="2" name="Google Shape;1256;p30">
            <a:extLst>
              <a:ext uri="{FF2B5EF4-FFF2-40B4-BE49-F238E27FC236}">
                <a16:creationId xmlns:a16="http://schemas.microsoft.com/office/drawing/2014/main" id="{199E3FCD-4F99-E0C7-60C4-BF95658C2085}"/>
              </a:ext>
            </a:extLst>
          </p:cNvPr>
          <p:cNvGrpSpPr/>
          <p:nvPr/>
        </p:nvGrpSpPr>
        <p:grpSpPr>
          <a:xfrm>
            <a:off x="101137" y="3154444"/>
            <a:ext cx="1924950" cy="1918277"/>
            <a:chOff x="2930556" y="1231691"/>
            <a:chExt cx="3282881" cy="3271500"/>
          </a:xfrm>
        </p:grpSpPr>
        <p:sp>
          <p:nvSpPr>
            <p:cNvPr id="3" name="Google Shape;1257;p30">
              <a:extLst>
                <a:ext uri="{FF2B5EF4-FFF2-40B4-BE49-F238E27FC236}">
                  <a16:creationId xmlns:a16="http://schemas.microsoft.com/office/drawing/2014/main" id="{81F87CF0-079E-F79D-1427-41AA51B9D641}"/>
                </a:ext>
              </a:extLst>
            </p:cNvPr>
            <p:cNvSpPr/>
            <p:nvPr/>
          </p:nvSpPr>
          <p:spPr>
            <a:xfrm rot="10800000">
              <a:off x="2941938" y="1231691"/>
              <a:ext cx="3271500" cy="3271500"/>
            </a:xfrm>
            <a:prstGeom prst="arc">
              <a:avLst>
                <a:gd name="adj1" fmla="val 1620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258;p30">
              <a:extLst>
                <a:ext uri="{FF2B5EF4-FFF2-40B4-BE49-F238E27FC236}">
                  <a16:creationId xmlns:a16="http://schemas.microsoft.com/office/drawing/2014/main" id="{2424FBCF-E4DA-5CB3-379D-FE3D500461E8}"/>
                </a:ext>
              </a:extLst>
            </p:cNvPr>
            <p:cNvGrpSpPr/>
            <p:nvPr/>
          </p:nvGrpSpPr>
          <p:grpSpPr>
            <a:xfrm>
              <a:off x="2930563" y="1644575"/>
              <a:ext cx="2900400" cy="2856300"/>
              <a:chOff x="6029275" y="1280718"/>
              <a:chExt cx="2900400" cy="2856300"/>
            </a:xfrm>
          </p:grpSpPr>
          <p:cxnSp>
            <p:nvCxnSpPr>
              <p:cNvPr id="43" name="Google Shape;1259;p30">
                <a:extLst>
                  <a:ext uri="{FF2B5EF4-FFF2-40B4-BE49-F238E27FC236}">
                    <a16:creationId xmlns:a16="http://schemas.microsoft.com/office/drawing/2014/main" id="{3E750922-5294-A42A-E50E-AC27F00D2155}"/>
                  </a:ext>
                </a:extLst>
              </p:cNvPr>
              <p:cNvCxnSpPr/>
              <p:nvPr/>
            </p:nvCxnSpPr>
            <p:spPr>
              <a:xfrm>
                <a:off x="6029275" y="1280718"/>
                <a:ext cx="0" cy="2856300"/>
              </a:xfrm>
              <a:prstGeom prst="straightConnector1">
                <a:avLst/>
              </a:prstGeom>
              <a:noFill/>
              <a:ln w="19050" cap="flat" cmpd="sng">
                <a:solidFill>
                  <a:schemeClr val="accent6"/>
                </a:solidFill>
                <a:prstDash val="solid"/>
                <a:round/>
                <a:headEnd type="none" w="med" len="med"/>
                <a:tailEnd type="none" w="med" len="med"/>
              </a:ln>
            </p:spPr>
          </p:cxnSp>
          <p:cxnSp>
            <p:nvCxnSpPr>
              <p:cNvPr id="44" name="Google Shape;1260;p30">
                <a:extLst>
                  <a:ext uri="{FF2B5EF4-FFF2-40B4-BE49-F238E27FC236}">
                    <a16:creationId xmlns:a16="http://schemas.microsoft.com/office/drawing/2014/main" id="{CAA5B455-9530-ADA2-07B1-93B5657C4AFF}"/>
                  </a:ext>
                </a:extLst>
              </p:cNvPr>
              <p:cNvCxnSpPr/>
              <p:nvPr/>
            </p:nvCxnSpPr>
            <p:spPr>
              <a:xfrm>
                <a:off x="6029275" y="4136975"/>
                <a:ext cx="2900400" cy="0"/>
              </a:xfrm>
              <a:prstGeom prst="straightConnector1">
                <a:avLst/>
              </a:prstGeom>
              <a:noFill/>
              <a:ln w="19050" cap="flat" cmpd="sng">
                <a:solidFill>
                  <a:schemeClr val="accent3"/>
                </a:solidFill>
                <a:prstDash val="solid"/>
                <a:round/>
                <a:headEnd type="none" w="med" len="med"/>
                <a:tailEnd type="none" w="med" len="med"/>
              </a:ln>
            </p:spPr>
          </p:cxnSp>
        </p:grpSp>
        <p:cxnSp>
          <p:nvCxnSpPr>
            <p:cNvPr id="5" name="Google Shape;1261;p30">
              <a:extLst>
                <a:ext uri="{FF2B5EF4-FFF2-40B4-BE49-F238E27FC236}">
                  <a16:creationId xmlns:a16="http://schemas.microsoft.com/office/drawing/2014/main" id="{190534B0-A046-A9CC-B1D4-82359FD8FDA5}"/>
                </a:ext>
              </a:extLst>
            </p:cNvPr>
            <p:cNvCxnSpPr/>
            <p:nvPr/>
          </p:nvCxnSpPr>
          <p:spPr>
            <a:xfrm rot="10800000" flipH="1">
              <a:off x="2942088" y="2892775"/>
              <a:ext cx="1791600" cy="1610400"/>
            </a:xfrm>
            <a:prstGeom prst="straightConnector1">
              <a:avLst/>
            </a:prstGeom>
            <a:noFill/>
            <a:ln w="19050" cap="flat" cmpd="sng">
              <a:solidFill>
                <a:schemeClr val="accent5"/>
              </a:solidFill>
              <a:prstDash val="solid"/>
              <a:round/>
              <a:headEnd type="none" w="med" len="med"/>
              <a:tailEnd type="none" w="med" len="med"/>
            </a:ln>
          </p:spPr>
        </p:cxnSp>
        <p:cxnSp>
          <p:nvCxnSpPr>
            <p:cNvPr id="6" name="Google Shape;1262;p30">
              <a:extLst>
                <a:ext uri="{FF2B5EF4-FFF2-40B4-BE49-F238E27FC236}">
                  <a16:creationId xmlns:a16="http://schemas.microsoft.com/office/drawing/2014/main" id="{A6AC032E-08D9-6244-EC70-0E51087F4BBA}"/>
                </a:ext>
              </a:extLst>
            </p:cNvPr>
            <p:cNvCxnSpPr/>
            <p:nvPr/>
          </p:nvCxnSpPr>
          <p:spPr>
            <a:xfrm rot="10800000" flipH="1">
              <a:off x="2962213" y="2892775"/>
              <a:ext cx="2868600" cy="1610400"/>
            </a:xfrm>
            <a:prstGeom prst="straightConnector1">
              <a:avLst/>
            </a:prstGeom>
            <a:noFill/>
            <a:ln w="19050" cap="flat" cmpd="sng">
              <a:solidFill>
                <a:schemeClr val="lt2"/>
              </a:solidFill>
              <a:prstDash val="solid"/>
              <a:round/>
              <a:headEnd type="none" w="med" len="med"/>
              <a:tailEnd type="none" w="med" len="med"/>
            </a:ln>
          </p:spPr>
        </p:cxnSp>
        <p:grpSp>
          <p:nvGrpSpPr>
            <p:cNvPr id="7" name="Google Shape;1263;p30">
              <a:extLst>
                <a:ext uri="{FF2B5EF4-FFF2-40B4-BE49-F238E27FC236}">
                  <a16:creationId xmlns:a16="http://schemas.microsoft.com/office/drawing/2014/main" id="{EA3F6853-A53E-7B24-A99A-C20B7310BD87}"/>
                </a:ext>
              </a:extLst>
            </p:cNvPr>
            <p:cNvGrpSpPr/>
            <p:nvPr/>
          </p:nvGrpSpPr>
          <p:grpSpPr>
            <a:xfrm>
              <a:off x="2930556" y="2454815"/>
              <a:ext cx="450939" cy="450300"/>
              <a:chOff x="720000" y="1649450"/>
              <a:chExt cx="584724" cy="583895"/>
            </a:xfrm>
          </p:grpSpPr>
          <p:sp>
            <p:nvSpPr>
              <p:cNvPr id="40" name="Google Shape;1264;p30">
                <a:extLst>
                  <a:ext uri="{FF2B5EF4-FFF2-40B4-BE49-F238E27FC236}">
                    <a16:creationId xmlns:a16="http://schemas.microsoft.com/office/drawing/2014/main" id="{60A3B1F3-2608-F372-F498-CF865DB4B212}"/>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65;p30">
                <a:extLst>
                  <a:ext uri="{FF2B5EF4-FFF2-40B4-BE49-F238E27FC236}">
                    <a16:creationId xmlns:a16="http://schemas.microsoft.com/office/drawing/2014/main" id="{E41E3A1B-C6B1-09FB-DC97-714CD4E4582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66;p30">
                <a:extLst>
                  <a:ext uri="{FF2B5EF4-FFF2-40B4-BE49-F238E27FC236}">
                    <a16:creationId xmlns:a16="http://schemas.microsoft.com/office/drawing/2014/main" id="{80810D8A-AC89-BD76-ADB0-298099ABE3DA}"/>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267;p30">
              <a:extLst>
                <a:ext uri="{FF2B5EF4-FFF2-40B4-BE49-F238E27FC236}">
                  <a16:creationId xmlns:a16="http://schemas.microsoft.com/office/drawing/2014/main" id="{EF4B11F3-DE79-0829-DB5F-A69E019E928C}"/>
                </a:ext>
              </a:extLst>
            </p:cNvPr>
            <p:cNvGrpSpPr/>
            <p:nvPr/>
          </p:nvGrpSpPr>
          <p:grpSpPr>
            <a:xfrm>
              <a:off x="4282756" y="2454815"/>
              <a:ext cx="450939" cy="450300"/>
              <a:chOff x="720000" y="1649450"/>
              <a:chExt cx="584724" cy="583895"/>
            </a:xfrm>
          </p:grpSpPr>
          <p:sp>
            <p:nvSpPr>
              <p:cNvPr id="37" name="Google Shape;1268;p30">
                <a:extLst>
                  <a:ext uri="{FF2B5EF4-FFF2-40B4-BE49-F238E27FC236}">
                    <a16:creationId xmlns:a16="http://schemas.microsoft.com/office/drawing/2014/main" id="{CE0A2E95-D619-106B-7A7A-8B2827A359BE}"/>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69;p30">
                <a:extLst>
                  <a:ext uri="{FF2B5EF4-FFF2-40B4-BE49-F238E27FC236}">
                    <a16:creationId xmlns:a16="http://schemas.microsoft.com/office/drawing/2014/main" id="{E3B10A7B-BC1B-9CF3-CBF6-51C7CD2D41DF}"/>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0;p30">
                <a:extLst>
                  <a:ext uri="{FF2B5EF4-FFF2-40B4-BE49-F238E27FC236}">
                    <a16:creationId xmlns:a16="http://schemas.microsoft.com/office/drawing/2014/main" id="{2811CCA3-43A8-7EF5-9330-E909734FE345}"/>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71;p30">
              <a:extLst>
                <a:ext uri="{FF2B5EF4-FFF2-40B4-BE49-F238E27FC236}">
                  <a16:creationId xmlns:a16="http://schemas.microsoft.com/office/drawing/2014/main" id="{00C8D48F-B6BC-24E0-0FAF-CEBDAD58AAB9}"/>
                </a:ext>
              </a:extLst>
            </p:cNvPr>
            <p:cNvGrpSpPr/>
            <p:nvPr/>
          </p:nvGrpSpPr>
          <p:grpSpPr>
            <a:xfrm>
              <a:off x="5379881" y="2454815"/>
              <a:ext cx="450939" cy="450300"/>
              <a:chOff x="720000" y="1649450"/>
              <a:chExt cx="584724" cy="583895"/>
            </a:xfrm>
          </p:grpSpPr>
          <p:sp>
            <p:nvSpPr>
              <p:cNvPr id="34" name="Google Shape;1272;p30">
                <a:extLst>
                  <a:ext uri="{FF2B5EF4-FFF2-40B4-BE49-F238E27FC236}">
                    <a16:creationId xmlns:a16="http://schemas.microsoft.com/office/drawing/2014/main" id="{90639F51-3873-1FD7-7B8B-F58B66DDE7A0}"/>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30">
                <a:extLst>
                  <a:ext uri="{FF2B5EF4-FFF2-40B4-BE49-F238E27FC236}">
                    <a16:creationId xmlns:a16="http://schemas.microsoft.com/office/drawing/2014/main" id="{5068EE90-F214-4E97-E29A-367CFA191A1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30">
                <a:extLst>
                  <a:ext uri="{FF2B5EF4-FFF2-40B4-BE49-F238E27FC236}">
                    <a16:creationId xmlns:a16="http://schemas.microsoft.com/office/drawing/2014/main" id="{51408735-501D-96BD-5932-71582868C4CE}"/>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275;p30">
              <a:extLst>
                <a:ext uri="{FF2B5EF4-FFF2-40B4-BE49-F238E27FC236}">
                  <a16:creationId xmlns:a16="http://schemas.microsoft.com/office/drawing/2014/main" id="{C276852B-0D9C-9CBA-1B02-E149C39CDD72}"/>
                </a:ext>
              </a:extLst>
            </p:cNvPr>
            <p:cNvGrpSpPr/>
            <p:nvPr/>
          </p:nvGrpSpPr>
          <p:grpSpPr>
            <a:xfrm>
              <a:off x="5379881" y="4050515"/>
              <a:ext cx="450939" cy="450300"/>
              <a:chOff x="720000" y="1649450"/>
              <a:chExt cx="584724" cy="583895"/>
            </a:xfrm>
          </p:grpSpPr>
          <p:sp>
            <p:nvSpPr>
              <p:cNvPr id="31" name="Google Shape;1276;p30">
                <a:extLst>
                  <a:ext uri="{FF2B5EF4-FFF2-40B4-BE49-F238E27FC236}">
                    <a16:creationId xmlns:a16="http://schemas.microsoft.com/office/drawing/2014/main" id="{8EAC68E5-4E94-690A-D7EB-07903746FDC4}"/>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7;p30">
                <a:extLst>
                  <a:ext uri="{FF2B5EF4-FFF2-40B4-BE49-F238E27FC236}">
                    <a16:creationId xmlns:a16="http://schemas.microsoft.com/office/drawing/2014/main" id="{AB2DC38C-698F-0409-9E41-849CFEF41CE3}"/>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8;p30">
                <a:extLst>
                  <a:ext uri="{FF2B5EF4-FFF2-40B4-BE49-F238E27FC236}">
                    <a16:creationId xmlns:a16="http://schemas.microsoft.com/office/drawing/2014/main" id="{A0317993-9271-6573-8561-D139A0D38D38}"/>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Google Shape;1279;p30">
              <a:extLst>
                <a:ext uri="{FF2B5EF4-FFF2-40B4-BE49-F238E27FC236}">
                  <a16:creationId xmlns:a16="http://schemas.microsoft.com/office/drawing/2014/main" id="{6E58E9FD-C012-C323-C779-A9D596F6EF7C}"/>
                </a:ext>
              </a:extLst>
            </p:cNvPr>
            <p:cNvCxnSpPr/>
            <p:nvPr/>
          </p:nvCxnSpPr>
          <p:spPr>
            <a:xfrm>
              <a:off x="4492388" y="4133113"/>
              <a:ext cx="765600" cy="0"/>
            </a:xfrm>
            <a:prstGeom prst="straightConnector1">
              <a:avLst/>
            </a:prstGeom>
            <a:noFill/>
            <a:ln w="19050" cap="flat" cmpd="sng">
              <a:solidFill>
                <a:schemeClr val="accent3"/>
              </a:solidFill>
              <a:prstDash val="solid"/>
              <a:round/>
              <a:headEnd type="none" w="med" len="med"/>
              <a:tailEnd type="triangle" w="med" len="med"/>
            </a:ln>
          </p:spPr>
        </p:cxnSp>
        <p:cxnSp>
          <p:nvCxnSpPr>
            <p:cNvPr id="12" name="Google Shape;1280;p30">
              <a:extLst>
                <a:ext uri="{FF2B5EF4-FFF2-40B4-BE49-F238E27FC236}">
                  <a16:creationId xmlns:a16="http://schemas.microsoft.com/office/drawing/2014/main" id="{5301B48B-6EB3-2AF2-E870-1D4DB77548D8}"/>
                </a:ext>
              </a:extLst>
            </p:cNvPr>
            <p:cNvCxnSpPr/>
            <p:nvPr/>
          </p:nvCxnSpPr>
          <p:spPr>
            <a:xfrm rot="10800000" flipH="1">
              <a:off x="4713638" y="2983175"/>
              <a:ext cx="634200" cy="412800"/>
            </a:xfrm>
            <a:prstGeom prst="straightConnector1">
              <a:avLst/>
            </a:prstGeom>
            <a:noFill/>
            <a:ln w="19050" cap="flat" cmpd="sng">
              <a:solidFill>
                <a:schemeClr val="lt2"/>
              </a:solidFill>
              <a:prstDash val="solid"/>
              <a:round/>
              <a:headEnd type="none" w="med" len="med"/>
              <a:tailEnd type="triangle" w="med" len="med"/>
            </a:ln>
          </p:spPr>
        </p:cxnSp>
        <p:cxnSp>
          <p:nvCxnSpPr>
            <p:cNvPr id="13" name="Google Shape;1281;p30">
              <a:extLst>
                <a:ext uri="{FF2B5EF4-FFF2-40B4-BE49-F238E27FC236}">
                  <a16:creationId xmlns:a16="http://schemas.microsoft.com/office/drawing/2014/main" id="{B0D278F3-1059-70A2-3315-D9BCFCB19F06}"/>
                </a:ext>
              </a:extLst>
            </p:cNvPr>
            <p:cNvCxnSpPr/>
            <p:nvPr/>
          </p:nvCxnSpPr>
          <p:spPr>
            <a:xfrm rot="10800000" flipH="1">
              <a:off x="3749363" y="3006075"/>
              <a:ext cx="533400" cy="493200"/>
            </a:xfrm>
            <a:prstGeom prst="straightConnector1">
              <a:avLst/>
            </a:prstGeom>
            <a:noFill/>
            <a:ln w="19050" cap="flat" cmpd="sng">
              <a:solidFill>
                <a:schemeClr val="accent5"/>
              </a:solidFill>
              <a:prstDash val="solid"/>
              <a:round/>
              <a:headEnd type="none" w="med" len="med"/>
              <a:tailEnd type="triangle" w="med" len="med"/>
            </a:ln>
          </p:spPr>
        </p:cxnSp>
        <p:cxnSp>
          <p:nvCxnSpPr>
            <p:cNvPr id="14" name="Google Shape;1282;p30">
              <a:extLst>
                <a:ext uri="{FF2B5EF4-FFF2-40B4-BE49-F238E27FC236}">
                  <a16:creationId xmlns:a16="http://schemas.microsoft.com/office/drawing/2014/main" id="{E1545100-C616-C5A0-A00D-A30B55662976}"/>
                </a:ext>
              </a:extLst>
            </p:cNvPr>
            <p:cNvCxnSpPr/>
            <p:nvPr/>
          </p:nvCxnSpPr>
          <p:spPr>
            <a:xfrm>
              <a:off x="3252738" y="1636875"/>
              <a:ext cx="0" cy="662100"/>
            </a:xfrm>
            <a:prstGeom prst="straightConnector1">
              <a:avLst/>
            </a:prstGeom>
            <a:noFill/>
            <a:ln w="19050" cap="flat" cmpd="sng">
              <a:solidFill>
                <a:schemeClr val="accent2"/>
              </a:solidFill>
              <a:prstDash val="solid"/>
              <a:round/>
              <a:headEnd type="none" w="med" len="med"/>
              <a:tailEnd type="triangle" w="med" len="med"/>
            </a:ln>
          </p:spPr>
        </p:cxnSp>
        <p:grpSp>
          <p:nvGrpSpPr>
            <p:cNvPr id="15" name="Google Shape;1283;p30">
              <a:extLst>
                <a:ext uri="{FF2B5EF4-FFF2-40B4-BE49-F238E27FC236}">
                  <a16:creationId xmlns:a16="http://schemas.microsoft.com/office/drawing/2014/main" id="{A07E0491-FB5B-0715-5C97-9E04EB18387B}"/>
                </a:ext>
              </a:extLst>
            </p:cNvPr>
            <p:cNvGrpSpPr/>
            <p:nvPr/>
          </p:nvGrpSpPr>
          <p:grpSpPr>
            <a:xfrm>
              <a:off x="4855585" y="4253815"/>
              <a:ext cx="402413" cy="80691"/>
              <a:chOff x="6431850" y="2651225"/>
              <a:chExt cx="500700" cy="100400"/>
            </a:xfrm>
          </p:grpSpPr>
          <p:cxnSp>
            <p:nvCxnSpPr>
              <p:cNvPr id="28" name="Google Shape;1284;p30">
                <a:extLst>
                  <a:ext uri="{FF2B5EF4-FFF2-40B4-BE49-F238E27FC236}">
                    <a16:creationId xmlns:a16="http://schemas.microsoft.com/office/drawing/2014/main" id="{E64FA5DE-C914-0F68-5D7F-CD1050AF5ED6}"/>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1285;p30">
                <a:extLst>
                  <a:ext uri="{FF2B5EF4-FFF2-40B4-BE49-F238E27FC236}">
                    <a16:creationId xmlns:a16="http://schemas.microsoft.com/office/drawing/2014/main" id="{7E9A3970-B298-6109-111B-2381F0AE5713}"/>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1286;p30">
                <a:extLst>
                  <a:ext uri="{FF2B5EF4-FFF2-40B4-BE49-F238E27FC236}">
                    <a16:creationId xmlns:a16="http://schemas.microsoft.com/office/drawing/2014/main" id="{6FB46A54-0F41-2F65-7A7A-1348F3E00BBD}"/>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6" name="Google Shape;1287;p30">
              <a:extLst>
                <a:ext uri="{FF2B5EF4-FFF2-40B4-BE49-F238E27FC236}">
                  <a16:creationId xmlns:a16="http://schemas.microsoft.com/office/drawing/2014/main" id="{CB73D75A-3068-E01A-75DD-06CEB56480A3}"/>
                </a:ext>
              </a:extLst>
            </p:cNvPr>
            <p:cNvGrpSpPr/>
            <p:nvPr/>
          </p:nvGrpSpPr>
          <p:grpSpPr>
            <a:xfrm rot="-1799867">
              <a:off x="4855585" y="2927485"/>
              <a:ext cx="402389" cy="80687"/>
              <a:chOff x="6431850" y="2651225"/>
              <a:chExt cx="500700" cy="100400"/>
            </a:xfrm>
          </p:grpSpPr>
          <p:cxnSp>
            <p:nvCxnSpPr>
              <p:cNvPr id="25" name="Google Shape;1288;p30">
                <a:extLst>
                  <a:ext uri="{FF2B5EF4-FFF2-40B4-BE49-F238E27FC236}">
                    <a16:creationId xmlns:a16="http://schemas.microsoft.com/office/drawing/2014/main" id="{DAF5FBFD-169B-2BBF-2756-B89F4D6B669E}"/>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1289;p30">
                <a:extLst>
                  <a:ext uri="{FF2B5EF4-FFF2-40B4-BE49-F238E27FC236}">
                    <a16:creationId xmlns:a16="http://schemas.microsoft.com/office/drawing/2014/main" id="{A0774E49-D8D4-500F-1186-51319D2FC569}"/>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1290;p30">
                <a:extLst>
                  <a:ext uri="{FF2B5EF4-FFF2-40B4-BE49-F238E27FC236}">
                    <a16:creationId xmlns:a16="http://schemas.microsoft.com/office/drawing/2014/main" id="{4D409347-C86D-A32E-8731-15E8EF372D6F}"/>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7" name="Google Shape;1291;p30">
              <a:extLst>
                <a:ext uri="{FF2B5EF4-FFF2-40B4-BE49-F238E27FC236}">
                  <a16:creationId xmlns:a16="http://schemas.microsoft.com/office/drawing/2014/main" id="{361BF4F7-D2CD-C220-B9DF-9C55FE65143D}"/>
                </a:ext>
              </a:extLst>
            </p:cNvPr>
            <p:cNvGrpSpPr/>
            <p:nvPr/>
          </p:nvGrpSpPr>
          <p:grpSpPr>
            <a:xfrm rot="-2299212">
              <a:off x="3772619" y="3010225"/>
              <a:ext cx="402381" cy="80685"/>
              <a:chOff x="6431850" y="2651225"/>
              <a:chExt cx="500700" cy="100400"/>
            </a:xfrm>
          </p:grpSpPr>
          <p:cxnSp>
            <p:nvCxnSpPr>
              <p:cNvPr id="22" name="Google Shape;1292;p30">
                <a:extLst>
                  <a:ext uri="{FF2B5EF4-FFF2-40B4-BE49-F238E27FC236}">
                    <a16:creationId xmlns:a16="http://schemas.microsoft.com/office/drawing/2014/main" id="{DEC1C395-86A2-0576-066A-952CD78BD785}"/>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1293;p30">
                <a:extLst>
                  <a:ext uri="{FF2B5EF4-FFF2-40B4-BE49-F238E27FC236}">
                    <a16:creationId xmlns:a16="http://schemas.microsoft.com/office/drawing/2014/main" id="{7A64369B-D9D8-1BBF-4790-06D4114182E2}"/>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1294;p30">
                <a:extLst>
                  <a:ext uri="{FF2B5EF4-FFF2-40B4-BE49-F238E27FC236}">
                    <a16:creationId xmlns:a16="http://schemas.microsoft.com/office/drawing/2014/main" id="{E7E4F98D-126B-452C-B08F-92DA1EA625F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 name="Google Shape;1295;p30">
              <a:extLst>
                <a:ext uri="{FF2B5EF4-FFF2-40B4-BE49-F238E27FC236}">
                  <a16:creationId xmlns:a16="http://schemas.microsoft.com/office/drawing/2014/main" id="{B59C6ED5-58DA-5529-FD45-0D112A181D11}"/>
                </a:ext>
              </a:extLst>
            </p:cNvPr>
            <p:cNvGrpSpPr/>
            <p:nvPr/>
          </p:nvGrpSpPr>
          <p:grpSpPr>
            <a:xfrm rot="5400000">
              <a:off x="2898470" y="2057461"/>
              <a:ext cx="402363" cy="80681"/>
              <a:chOff x="6431850" y="2651225"/>
              <a:chExt cx="500700" cy="100400"/>
            </a:xfrm>
          </p:grpSpPr>
          <p:cxnSp>
            <p:nvCxnSpPr>
              <p:cNvPr id="19" name="Google Shape;1296;p30">
                <a:extLst>
                  <a:ext uri="{FF2B5EF4-FFF2-40B4-BE49-F238E27FC236}">
                    <a16:creationId xmlns:a16="http://schemas.microsoft.com/office/drawing/2014/main" id="{E9C0AEF7-D246-BD95-D8F1-5D77FCB74708}"/>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1297;p30">
                <a:extLst>
                  <a:ext uri="{FF2B5EF4-FFF2-40B4-BE49-F238E27FC236}">
                    <a16:creationId xmlns:a16="http://schemas.microsoft.com/office/drawing/2014/main" id="{BAB8FC88-9A0C-C5BD-55FD-2FF2D0EC4986}"/>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1298;p30">
                <a:extLst>
                  <a:ext uri="{FF2B5EF4-FFF2-40B4-BE49-F238E27FC236}">
                    <a16:creationId xmlns:a16="http://schemas.microsoft.com/office/drawing/2014/main" id="{D64BDBC6-9E77-5B22-307D-BB337049DE6A}"/>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4" name="Group 203">
            <a:extLst>
              <a:ext uri="{FF2B5EF4-FFF2-40B4-BE49-F238E27FC236}">
                <a16:creationId xmlns:a16="http://schemas.microsoft.com/office/drawing/2014/main" id="{01A23526-76EF-4EF3-0AE8-218AFF26D4BD}"/>
              </a:ext>
            </a:extLst>
          </p:cNvPr>
          <p:cNvGrpSpPr/>
          <p:nvPr/>
        </p:nvGrpSpPr>
        <p:grpSpPr>
          <a:xfrm>
            <a:off x="4625725" y="4354947"/>
            <a:ext cx="4770804" cy="727424"/>
            <a:chOff x="4625725" y="4354947"/>
            <a:chExt cx="4770804" cy="727424"/>
          </a:xfrm>
        </p:grpSpPr>
        <p:grpSp>
          <p:nvGrpSpPr>
            <p:cNvPr id="155" name="Google Shape;257;p21">
              <a:extLst>
                <a:ext uri="{FF2B5EF4-FFF2-40B4-BE49-F238E27FC236}">
                  <a16:creationId xmlns:a16="http://schemas.microsoft.com/office/drawing/2014/main" id="{24C80238-4F47-2FE3-42C3-3F6920608EFE}"/>
                </a:ext>
              </a:extLst>
            </p:cNvPr>
            <p:cNvGrpSpPr/>
            <p:nvPr/>
          </p:nvGrpSpPr>
          <p:grpSpPr>
            <a:xfrm>
              <a:off x="4625725" y="4507789"/>
              <a:ext cx="1261962" cy="445049"/>
              <a:chOff x="932873" y="3439539"/>
              <a:chExt cx="1838394" cy="648336"/>
            </a:xfrm>
          </p:grpSpPr>
          <p:grpSp>
            <p:nvGrpSpPr>
              <p:cNvPr id="156" name="Google Shape;258;p21">
                <a:extLst>
                  <a:ext uri="{FF2B5EF4-FFF2-40B4-BE49-F238E27FC236}">
                    <a16:creationId xmlns:a16="http://schemas.microsoft.com/office/drawing/2014/main" id="{320018A5-63FA-CE77-2CBF-3A7BADAB90F9}"/>
                  </a:ext>
                </a:extLst>
              </p:cNvPr>
              <p:cNvGrpSpPr/>
              <p:nvPr/>
            </p:nvGrpSpPr>
            <p:grpSpPr>
              <a:xfrm flipH="1">
                <a:off x="2045375" y="3439539"/>
                <a:ext cx="725892" cy="642663"/>
                <a:chOff x="3628295" y="2294028"/>
                <a:chExt cx="352187" cy="311806"/>
              </a:xfrm>
            </p:grpSpPr>
            <p:sp>
              <p:nvSpPr>
                <p:cNvPr id="163" name="Google Shape;259;p21">
                  <a:extLst>
                    <a:ext uri="{FF2B5EF4-FFF2-40B4-BE49-F238E27FC236}">
                      <a16:creationId xmlns:a16="http://schemas.microsoft.com/office/drawing/2014/main" id="{873B51A7-9D98-0673-0248-983807240F9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0;p21">
                  <a:extLst>
                    <a:ext uri="{FF2B5EF4-FFF2-40B4-BE49-F238E27FC236}">
                      <a16:creationId xmlns:a16="http://schemas.microsoft.com/office/drawing/2014/main" id="{8B7289DD-EED2-EBF4-1F77-8A1574E890E7}"/>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1;p21">
                  <a:extLst>
                    <a:ext uri="{FF2B5EF4-FFF2-40B4-BE49-F238E27FC236}">
                      <a16:creationId xmlns:a16="http://schemas.microsoft.com/office/drawing/2014/main" id="{E0511E70-21B4-CF29-6B83-BBCAF86F5FC1}"/>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262;p21">
                <a:extLst>
                  <a:ext uri="{FF2B5EF4-FFF2-40B4-BE49-F238E27FC236}">
                    <a16:creationId xmlns:a16="http://schemas.microsoft.com/office/drawing/2014/main" id="{6A49A580-B7EB-799B-8783-9874D22736C2}"/>
                  </a:ext>
                </a:extLst>
              </p:cNvPr>
              <p:cNvSpPr/>
              <p:nvPr/>
            </p:nvSpPr>
            <p:spPr>
              <a:xfrm>
                <a:off x="1359902" y="3447889"/>
                <a:ext cx="718729" cy="638656"/>
              </a:xfrm>
              <a:custGeom>
                <a:avLst/>
                <a:gdLst/>
                <a:ahLst/>
                <a:cxnLst/>
                <a:rect l="l" t="t" r="r" b="b"/>
                <a:pathLst>
                  <a:path w="3240" h="2879" extrusionOk="0">
                    <a:moveTo>
                      <a:pt x="1626" y="0"/>
                    </a:moveTo>
                    <a:cubicBezTo>
                      <a:pt x="1473" y="0"/>
                      <a:pt x="1318" y="25"/>
                      <a:pt x="1166" y="78"/>
                    </a:cubicBezTo>
                    <a:cubicBezTo>
                      <a:pt x="407" y="322"/>
                      <a:pt x="0" y="1148"/>
                      <a:pt x="258" y="1894"/>
                    </a:cubicBezTo>
                    <a:cubicBezTo>
                      <a:pt x="452" y="2498"/>
                      <a:pt x="1007" y="2879"/>
                      <a:pt x="1609" y="2879"/>
                    </a:cubicBezTo>
                    <a:cubicBezTo>
                      <a:pt x="1763" y="2879"/>
                      <a:pt x="1920" y="2854"/>
                      <a:pt x="2074" y="2801"/>
                    </a:cubicBezTo>
                    <a:cubicBezTo>
                      <a:pt x="2833" y="2557"/>
                      <a:pt x="3240" y="1731"/>
                      <a:pt x="2982" y="985"/>
                    </a:cubicBezTo>
                    <a:cubicBezTo>
                      <a:pt x="2788" y="381"/>
                      <a:pt x="2224"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p21">
                <a:extLst>
                  <a:ext uri="{FF2B5EF4-FFF2-40B4-BE49-F238E27FC236}">
                    <a16:creationId xmlns:a16="http://schemas.microsoft.com/office/drawing/2014/main" id="{38714CC3-48BF-0E1C-D4BE-414DCEFD75B0}"/>
                  </a:ext>
                </a:extLst>
              </p:cNvPr>
              <p:cNvSpPr/>
              <p:nvPr/>
            </p:nvSpPr>
            <p:spPr>
              <a:xfrm>
                <a:off x="1657602" y="3592744"/>
                <a:ext cx="273738" cy="243572"/>
              </a:xfrm>
              <a:custGeom>
                <a:avLst/>
                <a:gdLst/>
                <a:ahLst/>
                <a:cxnLst/>
                <a:rect l="l" t="t" r="r" b="b"/>
                <a:pathLst>
                  <a:path w="1234" h="1098" extrusionOk="0">
                    <a:moveTo>
                      <a:pt x="622" y="0"/>
                    </a:moveTo>
                    <a:cubicBezTo>
                      <a:pt x="561" y="0"/>
                      <a:pt x="497" y="11"/>
                      <a:pt x="434" y="34"/>
                    </a:cubicBezTo>
                    <a:cubicBezTo>
                      <a:pt x="149" y="130"/>
                      <a:pt x="0" y="441"/>
                      <a:pt x="95" y="726"/>
                    </a:cubicBezTo>
                    <a:cubicBezTo>
                      <a:pt x="170" y="950"/>
                      <a:pt x="379" y="1098"/>
                      <a:pt x="604" y="1098"/>
                    </a:cubicBezTo>
                    <a:cubicBezTo>
                      <a:pt x="664" y="1098"/>
                      <a:pt x="726" y="1087"/>
                      <a:pt x="787" y="1064"/>
                    </a:cubicBezTo>
                    <a:cubicBezTo>
                      <a:pt x="1071" y="970"/>
                      <a:pt x="1233" y="658"/>
                      <a:pt x="1139" y="373"/>
                    </a:cubicBezTo>
                    <a:cubicBezTo>
                      <a:pt x="1054" y="149"/>
                      <a:pt x="850"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4;p21">
                <a:extLst>
                  <a:ext uri="{FF2B5EF4-FFF2-40B4-BE49-F238E27FC236}">
                    <a16:creationId xmlns:a16="http://schemas.microsoft.com/office/drawing/2014/main" id="{96C22652-70D7-39BD-5A85-7A94391E11AD}"/>
                  </a:ext>
                </a:extLst>
              </p:cNvPr>
              <p:cNvSpPr/>
              <p:nvPr/>
            </p:nvSpPr>
            <p:spPr>
              <a:xfrm>
                <a:off x="1732582" y="3644431"/>
                <a:ext cx="123559" cy="148406"/>
              </a:xfrm>
              <a:custGeom>
                <a:avLst/>
                <a:gdLst/>
                <a:ahLst/>
                <a:cxnLst/>
                <a:rect l="l" t="t" r="r" b="b"/>
                <a:pathLst>
                  <a:path w="557" h="669" extrusionOk="0">
                    <a:moveTo>
                      <a:pt x="244" y="1"/>
                    </a:moveTo>
                    <a:cubicBezTo>
                      <a:pt x="216" y="1"/>
                      <a:pt x="185" y="7"/>
                      <a:pt x="150" y="18"/>
                    </a:cubicBezTo>
                    <a:cubicBezTo>
                      <a:pt x="96" y="32"/>
                      <a:pt x="55" y="59"/>
                      <a:pt x="42" y="99"/>
                    </a:cubicBezTo>
                    <a:cubicBezTo>
                      <a:pt x="15" y="140"/>
                      <a:pt x="1" y="195"/>
                      <a:pt x="28" y="235"/>
                    </a:cubicBezTo>
                    <a:cubicBezTo>
                      <a:pt x="42" y="303"/>
                      <a:pt x="109" y="370"/>
                      <a:pt x="232" y="412"/>
                    </a:cubicBezTo>
                    <a:cubicBezTo>
                      <a:pt x="299" y="452"/>
                      <a:pt x="340" y="466"/>
                      <a:pt x="353" y="493"/>
                    </a:cubicBezTo>
                    <a:lnTo>
                      <a:pt x="136" y="560"/>
                    </a:lnTo>
                    <a:lnTo>
                      <a:pt x="163" y="668"/>
                    </a:lnTo>
                    <a:lnTo>
                      <a:pt x="557" y="533"/>
                    </a:lnTo>
                    <a:cubicBezTo>
                      <a:pt x="543" y="506"/>
                      <a:pt x="530" y="479"/>
                      <a:pt x="489" y="439"/>
                    </a:cubicBezTo>
                    <a:cubicBezTo>
                      <a:pt x="462" y="412"/>
                      <a:pt x="407" y="384"/>
                      <a:pt x="313" y="343"/>
                    </a:cubicBezTo>
                    <a:cubicBezTo>
                      <a:pt x="218" y="289"/>
                      <a:pt x="150" y="249"/>
                      <a:pt x="136" y="208"/>
                    </a:cubicBezTo>
                    <a:cubicBezTo>
                      <a:pt x="123" y="153"/>
                      <a:pt x="136" y="126"/>
                      <a:pt x="190" y="113"/>
                    </a:cubicBezTo>
                    <a:cubicBezTo>
                      <a:pt x="205" y="106"/>
                      <a:pt x="218" y="103"/>
                      <a:pt x="229" y="103"/>
                    </a:cubicBezTo>
                    <a:cubicBezTo>
                      <a:pt x="259" y="103"/>
                      <a:pt x="279" y="128"/>
                      <a:pt x="299" y="168"/>
                    </a:cubicBezTo>
                    <a:lnTo>
                      <a:pt x="407" y="126"/>
                    </a:lnTo>
                    <a:cubicBezTo>
                      <a:pt x="368" y="39"/>
                      <a:pt x="316"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5;p21">
                <a:extLst>
                  <a:ext uri="{FF2B5EF4-FFF2-40B4-BE49-F238E27FC236}">
                    <a16:creationId xmlns:a16="http://schemas.microsoft.com/office/drawing/2014/main" id="{0FE5D741-DBDD-AA29-9B57-C556F241CD67}"/>
                  </a:ext>
                </a:extLst>
              </p:cNvPr>
              <p:cNvSpPr/>
              <p:nvPr/>
            </p:nvSpPr>
            <p:spPr>
              <a:xfrm>
                <a:off x="932873" y="3445227"/>
                <a:ext cx="721835" cy="642649"/>
              </a:xfrm>
              <a:custGeom>
                <a:avLst/>
                <a:gdLst/>
                <a:ahLst/>
                <a:cxnLst/>
                <a:rect l="l" t="t" r="r" b="b"/>
                <a:pathLst>
                  <a:path w="3254" h="2897" extrusionOk="0">
                    <a:moveTo>
                      <a:pt x="1624" y="0"/>
                    </a:moveTo>
                    <a:cubicBezTo>
                      <a:pt x="1472" y="0"/>
                      <a:pt x="1318" y="24"/>
                      <a:pt x="1166" y="76"/>
                    </a:cubicBezTo>
                    <a:cubicBezTo>
                      <a:pt x="407" y="320"/>
                      <a:pt x="1" y="1133"/>
                      <a:pt x="245" y="1892"/>
                    </a:cubicBezTo>
                    <a:cubicBezTo>
                      <a:pt x="453" y="2505"/>
                      <a:pt x="1023" y="2897"/>
                      <a:pt x="1635" y="2897"/>
                    </a:cubicBezTo>
                    <a:cubicBezTo>
                      <a:pt x="1780" y="2897"/>
                      <a:pt x="1929" y="2874"/>
                      <a:pt x="2075" y="2827"/>
                    </a:cubicBezTo>
                    <a:cubicBezTo>
                      <a:pt x="2834" y="2569"/>
                      <a:pt x="3253" y="1756"/>
                      <a:pt x="2996" y="997"/>
                    </a:cubicBezTo>
                    <a:cubicBezTo>
                      <a:pt x="2801" y="390"/>
                      <a:pt x="2233" y="0"/>
                      <a:pt x="1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p21">
                <a:extLst>
                  <a:ext uri="{FF2B5EF4-FFF2-40B4-BE49-F238E27FC236}">
                    <a16:creationId xmlns:a16="http://schemas.microsoft.com/office/drawing/2014/main" id="{1BAB5C74-5BC0-F841-016E-27EA1F1EE9BD}"/>
                  </a:ext>
                </a:extLst>
              </p:cNvPr>
              <p:cNvSpPr/>
              <p:nvPr/>
            </p:nvSpPr>
            <p:spPr>
              <a:xfrm>
                <a:off x="1254753" y="3611156"/>
                <a:ext cx="288823" cy="257991"/>
              </a:xfrm>
              <a:custGeom>
                <a:avLst/>
                <a:gdLst/>
                <a:ahLst/>
                <a:cxnLst/>
                <a:rect l="l" t="t" r="r" b="b"/>
                <a:pathLst>
                  <a:path w="1302" h="1163" extrusionOk="0">
                    <a:moveTo>
                      <a:pt x="649" y="0"/>
                    </a:moveTo>
                    <a:cubicBezTo>
                      <a:pt x="587" y="0"/>
                      <a:pt x="524" y="11"/>
                      <a:pt x="461" y="32"/>
                    </a:cubicBezTo>
                    <a:cubicBezTo>
                      <a:pt x="163" y="128"/>
                      <a:pt x="0" y="453"/>
                      <a:pt x="95" y="764"/>
                    </a:cubicBezTo>
                    <a:cubicBezTo>
                      <a:pt x="181" y="1002"/>
                      <a:pt x="406" y="1163"/>
                      <a:pt x="645" y="1163"/>
                    </a:cubicBezTo>
                    <a:cubicBezTo>
                      <a:pt x="705" y="1163"/>
                      <a:pt x="766" y="1153"/>
                      <a:pt x="827" y="1131"/>
                    </a:cubicBezTo>
                    <a:cubicBezTo>
                      <a:pt x="1139" y="1035"/>
                      <a:pt x="1301" y="710"/>
                      <a:pt x="1206" y="399"/>
                    </a:cubicBezTo>
                    <a:cubicBezTo>
                      <a:pt x="1120" y="161"/>
                      <a:pt x="895" y="0"/>
                      <a:pt x="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7;p21">
                <a:extLst>
                  <a:ext uri="{FF2B5EF4-FFF2-40B4-BE49-F238E27FC236}">
                    <a16:creationId xmlns:a16="http://schemas.microsoft.com/office/drawing/2014/main" id="{20400D92-2D01-4ADB-E362-37F252AC88AB}"/>
                  </a:ext>
                </a:extLst>
              </p:cNvPr>
              <p:cNvSpPr/>
              <p:nvPr/>
            </p:nvSpPr>
            <p:spPr>
              <a:xfrm>
                <a:off x="1341712" y="3668832"/>
                <a:ext cx="120454" cy="146853"/>
              </a:xfrm>
              <a:custGeom>
                <a:avLst/>
                <a:gdLst/>
                <a:ahLst/>
                <a:cxnLst/>
                <a:rect l="l" t="t" r="r" b="b"/>
                <a:pathLst>
                  <a:path w="543" h="662" extrusionOk="0">
                    <a:moveTo>
                      <a:pt x="284" y="311"/>
                    </a:moveTo>
                    <a:cubicBezTo>
                      <a:pt x="325" y="311"/>
                      <a:pt x="356" y="340"/>
                      <a:pt x="367" y="396"/>
                    </a:cubicBezTo>
                    <a:cubicBezTo>
                      <a:pt x="380" y="437"/>
                      <a:pt x="380" y="464"/>
                      <a:pt x="380" y="491"/>
                    </a:cubicBezTo>
                    <a:cubicBezTo>
                      <a:pt x="367" y="518"/>
                      <a:pt x="353" y="545"/>
                      <a:pt x="326" y="545"/>
                    </a:cubicBezTo>
                    <a:cubicBezTo>
                      <a:pt x="313" y="552"/>
                      <a:pt x="300" y="556"/>
                      <a:pt x="288" y="556"/>
                    </a:cubicBezTo>
                    <a:cubicBezTo>
                      <a:pt x="253" y="556"/>
                      <a:pt x="225" y="525"/>
                      <a:pt x="205" y="464"/>
                    </a:cubicBezTo>
                    <a:cubicBezTo>
                      <a:pt x="178" y="383"/>
                      <a:pt x="205" y="342"/>
                      <a:pt x="259" y="315"/>
                    </a:cubicBezTo>
                    <a:cubicBezTo>
                      <a:pt x="268" y="312"/>
                      <a:pt x="276" y="311"/>
                      <a:pt x="284" y="311"/>
                    </a:cubicBezTo>
                    <a:close/>
                    <a:moveTo>
                      <a:pt x="223" y="0"/>
                    </a:moveTo>
                    <a:cubicBezTo>
                      <a:pt x="195" y="0"/>
                      <a:pt x="166" y="6"/>
                      <a:pt x="136" y="16"/>
                    </a:cubicBezTo>
                    <a:cubicBezTo>
                      <a:pt x="42" y="43"/>
                      <a:pt x="1" y="125"/>
                      <a:pt x="15" y="233"/>
                    </a:cubicBezTo>
                    <a:lnTo>
                      <a:pt x="136" y="206"/>
                    </a:lnTo>
                    <a:cubicBezTo>
                      <a:pt x="123" y="152"/>
                      <a:pt x="136" y="125"/>
                      <a:pt x="178" y="112"/>
                    </a:cubicBezTo>
                    <a:cubicBezTo>
                      <a:pt x="184" y="110"/>
                      <a:pt x="191" y="109"/>
                      <a:pt x="198" y="109"/>
                    </a:cubicBezTo>
                    <a:cubicBezTo>
                      <a:pt x="245" y="109"/>
                      <a:pt x="291" y="154"/>
                      <a:pt x="326" y="260"/>
                    </a:cubicBezTo>
                    <a:cubicBezTo>
                      <a:pt x="297" y="240"/>
                      <a:pt x="267" y="228"/>
                      <a:pt x="237" y="228"/>
                    </a:cubicBezTo>
                    <a:cubicBezTo>
                      <a:pt x="226" y="228"/>
                      <a:pt x="215" y="230"/>
                      <a:pt x="205" y="233"/>
                    </a:cubicBezTo>
                    <a:cubicBezTo>
                      <a:pt x="151" y="260"/>
                      <a:pt x="109" y="287"/>
                      <a:pt x="96" y="342"/>
                    </a:cubicBezTo>
                    <a:cubicBezTo>
                      <a:pt x="69" y="396"/>
                      <a:pt x="69" y="450"/>
                      <a:pt x="96" y="504"/>
                    </a:cubicBezTo>
                    <a:cubicBezTo>
                      <a:pt x="109" y="558"/>
                      <a:pt x="136" y="600"/>
                      <a:pt x="191" y="627"/>
                    </a:cubicBezTo>
                    <a:cubicBezTo>
                      <a:pt x="217" y="652"/>
                      <a:pt x="254" y="662"/>
                      <a:pt x="295" y="662"/>
                    </a:cubicBezTo>
                    <a:cubicBezTo>
                      <a:pt x="318" y="662"/>
                      <a:pt x="343" y="659"/>
                      <a:pt x="367" y="654"/>
                    </a:cubicBezTo>
                    <a:cubicBezTo>
                      <a:pt x="503" y="600"/>
                      <a:pt x="543" y="477"/>
                      <a:pt x="476" y="260"/>
                    </a:cubicBezTo>
                    <a:cubicBezTo>
                      <a:pt x="421" y="87"/>
                      <a:pt x="33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268;p21">
              <a:extLst>
                <a:ext uri="{FF2B5EF4-FFF2-40B4-BE49-F238E27FC236}">
                  <a16:creationId xmlns:a16="http://schemas.microsoft.com/office/drawing/2014/main" id="{BC759DE5-A7AB-959B-76BA-7D8824410BEC}"/>
                </a:ext>
              </a:extLst>
            </p:cNvPr>
            <p:cNvGrpSpPr/>
            <p:nvPr/>
          </p:nvGrpSpPr>
          <p:grpSpPr>
            <a:xfrm>
              <a:off x="5950987" y="4354947"/>
              <a:ext cx="1430829" cy="721692"/>
              <a:chOff x="3529809" y="3216883"/>
              <a:chExt cx="2084395" cy="1051342"/>
            </a:xfrm>
          </p:grpSpPr>
          <p:grpSp>
            <p:nvGrpSpPr>
              <p:cNvPr id="167" name="Google Shape;269;p21">
                <a:extLst>
                  <a:ext uri="{FF2B5EF4-FFF2-40B4-BE49-F238E27FC236}">
                    <a16:creationId xmlns:a16="http://schemas.microsoft.com/office/drawing/2014/main" id="{C350F681-C763-B728-C4DD-CE292B13D62F}"/>
                  </a:ext>
                </a:extLst>
              </p:cNvPr>
              <p:cNvGrpSpPr/>
              <p:nvPr/>
            </p:nvGrpSpPr>
            <p:grpSpPr>
              <a:xfrm rot="1322549" flipH="1">
                <a:off x="4794267" y="3439535"/>
                <a:ext cx="725875" cy="642648"/>
                <a:chOff x="3628295" y="2294028"/>
                <a:chExt cx="352187" cy="311806"/>
              </a:xfrm>
            </p:grpSpPr>
            <p:sp>
              <p:nvSpPr>
                <p:cNvPr id="177" name="Google Shape;270;p21">
                  <a:extLst>
                    <a:ext uri="{FF2B5EF4-FFF2-40B4-BE49-F238E27FC236}">
                      <a16:creationId xmlns:a16="http://schemas.microsoft.com/office/drawing/2014/main" id="{7F91D333-EBF0-ED67-B474-B181ABB71C0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1;p21">
                  <a:extLst>
                    <a:ext uri="{FF2B5EF4-FFF2-40B4-BE49-F238E27FC236}">
                      <a16:creationId xmlns:a16="http://schemas.microsoft.com/office/drawing/2014/main" id="{3A344C56-1BC5-BCCF-299C-C92A4FD0B39B}"/>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2;p21">
                  <a:extLst>
                    <a:ext uri="{FF2B5EF4-FFF2-40B4-BE49-F238E27FC236}">
                      <a16:creationId xmlns:a16="http://schemas.microsoft.com/office/drawing/2014/main" id="{F364B0B6-548B-07A6-59A7-CF5A5B6187D6}"/>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273;p21">
                <a:extLst>
                  <a:ext uri="{FF2B5EF4-FFF2-40B4-BE49-F238E27FC236}">
                    <a16:creationId xmlns:a16="http://schemas.microsoft.com/office/drawing/2014/main" id="{9314BE3B-C78F-0824-7F35-8194202E5980}"/>
                  </a:ext>
                </a:extLst>
              </p:cNvPr>
              <p:cNvGrpSpPr/>
              <p:nvPr/>
            </p:nvGrpSpPr>
            <p:grpSpPr>
              <a:xfrm rot="1343388">
                <a:off x="3556562" y="3444259"/>
                <a:ext cx="1218277" cy="123298"/>
                <a:chOff x="2958868" y="2518750"/>
                <a:chExt cx="1218295" cy="123300"/>
              </a:xfrm>
            </p:grpSpPr>
            <p:sp>
              <p:nvSpPr>
                <p:cNvPr id="174" name="Google Shape;274;p21">
                  <a:extLst>
                    <a:ext uri="{FF2B5EF4-FFF2-40B4-BE49-F238E27FC236}">
                      <a16:creationId xmlns:a16="http://schemas.microsoft.com/office/drawing/2014/main" id="{1B0C2D40-EFEC-383B-2A52-AC2BDA0B19DB}"/>
                    </a:ext>
                  </a:extLst>
                </p:cNvPr>
                <p:cNvSpPr/>
                <p:nvPr/>
              </p:nvSpPr>
              <p:spPr>
                <a:xfrm>
                  <a:off x="2958868" y="2548575"/>
                  <a:ext cx="1209300" cy="6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5;p21">
                  <a:extLst>
                    <a:ext uri="{FF2B5EF4-FFF2-40B4-BE49-F238E27FC236}">
                      <a16:creationId xmlns:a16="http://schemas.microsoft.com/office/drawing/2014/main" id="{3CCE0734-C470-7D05-B9AC-93369F175303}"/>
                    </a:ext>
                  </a:extLst>
                </p:cNvPr>
                <p:cNvSpPr/>
                <p:nvPr/>
              </p:nvSpPr>
              <p:spPr>
                <a:xfrm>
                  <a:off x="2965365" y="2518750"/>
                  <a:ext cx="1209325" cy="123300"/>
                </a:xfrm>
                <a:custGeom>
                  <a:avLst/>
                  <a:gdLst/>
                  <a:ahLst/>
                  <a:cxnLst/>
                  <a:rect l="l" t="t" r="r" b="b"/>
                  <a:pathLst>
                    <a:path w="60595" h="4932" extrusionOk="0">
                      <a:moveTo>
                        <a:pt x="60393" y="1107"/>
                      </a:moveTo>
                      <a:lnTo>
                        <a:pt x="0" y="0"/>
                      </a:lnTo>
                      <a:lnTo>
                        <a:pt x="0" y="4932"/>
                      </a:lnTo>
                      <a:lnTo>
                        <a:pt x="60595" y="4127"/>
                      </a:lnTo>
                      <a:close/>
                    </a:path>
                  </a:pathLst>
                </a:custGeom>
                <a:solidFill>
                  <a:schemeClr val="accent1"/>
                </a:solidFill>
                <a:ln>
                  <a:noFill/>
                </a:ln>
              </p:spPr>
            </p:sp>
            <p:sp>
              <p:nvSpPr>
                <p:cNvPr id="176" name="Google Shape;276;p21">
                  <a:extLst>
                    <a:ext uri="{FF2B5EF4-FFF2-40B4-BE49-F238E27FC236}">
                      <a16:creationId xmlns:a16="http://schemas.microsoft.com/office/drawing/2014/main" id="{F9A6A35E-D95E-F8E8-5D02-A9ED14594D8E}"/>
                    </a:ext>
                  </a:extLst>
                </p:cNvPr>
                <p:cNvSpPr/>
                <p:nvPr/>
              </p:nvSpPr>
              <p:spPr>
                <a:xfrm>
                  <a:off x="4066438" y="2543925"/>
                  <a:ext cx="110725" cy="80525"/>
                </a:xfrm>
                <a:custGeom>
                  <a:avLst/>
                  <a:gdLst/>
                  <a:ahLst/>
                  <a:cxnLst/>
                  <a:rect l="l" t="t" r="r" b="b"/>
                  <a:pathLst>
                    <a:path w="4429" h="3221" extrusionOk="0">
                      <a:moveTo>
                        <a:pt x="0" y="0"/>
                      </a:moveTo>
                      <a:lnTo>
                        <a:pt x="0" y="3221"/>
                      </a:lnTo>
                      <a:lnTo>
                        <a:pt x="4429" y="3221"/>
                      </a:lnTo>
                      <a:lnTo>
                        <a:pt x="4429" y="100"/>
                      </a:lnTo>
                      <a:close/>
                    </a:path>
                  </a:pathLst>
                </a:custGeom>
                <a:solidFill>
                  <a:schemeClr val="accent6"/>
                </a:solidFill>
                <a:ln>
                  <a:noFill/>
                </a:ln>
              </p:spPr>
            </p:sp>
          </p:grpSp>
          <p:cxnSp>
            <p:nvCxnSpPr>
              <p:cNvPr id="169" name="Google Shape;277;p21">
                <a:extLst>
                  <a:ext uri="{FF2B5EF4-FFF2-40B4-BE49-F238E27FC236}">
                    <a16:creationId xmlns:a16="http://schemas.microsoft.com/office/drawing/2014/main" id="{51F295A4-49C7-D291-7DD8-6C50D1B08EB9}"/>
                  </a:ext>
                </a:extLst>
              </p:cNvPr>
              <p:cNvCxnSpPr/>
              <p:nvPr/>
            </p:nvCxnSpPr>
            <p:spPr>
              <a:xfrm>
                <a:off x="3529809" y="4268225"/>
                <a:ext cx="1834500" cy="0"/>
              </a:xfrm>
              <a:prstGeom prst="straightConnector1">
                <a:avLst/>
              </a:prstGeom>
              <a:noFill/>
              <a:ln w="19050" cap="flat" cmpd="sng">
                <a:solidFill>
                  <a:schemeClr val="accent5"/>
                </a:solidFill>
                <a:prstDash val="solid"/>
                <a:round/>
                <a:headEnd type="none" w="med" len="med"/>
                <a:tailEnd type="triangle" w="med" len="med"/>
              </a:ln>
            </p:spPr>
          </p:cxnSp>
          <p:grpSp>
            <p:nvGrpSpPr>
              <p:cNvPr id="170" name="Google Shape;278;p21">
                <a:extLst>
                  <a:ext uri="{FF2B5EF4-FFF2-40B4-BE49-F238E27FC236}">
                    <a16:creationId xmlns:a16="http://schemas.microsoft.com/office/drawing/2014/main" id="{E5D9E63E-75A8-5DED-E7DC-33556D3B2D7A}"/>
                  </a:ext>
                </a:extLst>
              </p:cNvPr>
              <p:cNvGrpSpPr/>
              <p:nvPr/>
            </p:nvGrpSpPr>
            <p:grpSpPr>
              <a:xfrm rot="1507241">
                <a:off x="4347222" y="3459226"/>
                <a:ext cx="402422" cy="80693"/>
                <a:chOff x="6431850" y="2651225"/>
                <a:chExt cx="500700" cy="100400"/>
              </a:xfrm>
            </p:grpSpPr>
            <p:cxnSp>
              <p:nvCxnSpPr>
                <p:cNvPr id="171" name="Google Shape;279;p21">
                  <a:extLst>
                    <a:ext uri="{FF2B5EF4-FFF2-40B4-BE49-F238E27FC236}">
                      <a16:creationId xmlns:a16="http://schemas.microsoft.com/office/drawing/2014/main" id="{F0DB08F7-2230-8A2D-EAD2-EE02E6D4421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72" name="Google Shape;280;p21">
                  <a:extLst>
                    <a:ext uri="{FF2B5EF4-FFF2-40B4-BE49-F238E27FC236}">
                      <a16:creationId xmlns:a16="http://schemas.microsoft.com/office/drawing/2014/main" id="{6DB994E9-B714-130C-4350-2A9F36D7EF1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73" name="Google Shape;281;p21">
                  <a:extLst>
                    <a:ext uri="{FF2B5EF4-FFF2-40B4-BE49-F238E27FC236}">
                      <a16:creationId xmlns:a16="http://schemas.microsoft.com/office/drawing/2014/main" id="{A8AE4783-696D-0AC1-F4B8-000CD1CBC84E}"/>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0" name="Google Shape;282;p21">
              <a:extLst>
                <a:ext uri="{FF2B5EF4-FFF2-40B4-BE49-F238E27FC236}">
                  <a16:creationId xmlns:a16="http://schemas.microsoft.com/office/drawing/2014/main" id="{11FE32F5-ACA2-65C7-4F95-1ECD08C15E02}"/>
                </a:ext>
              </a:extLst>
            </p:cNvPr>
            <p:cNvGrpSpPr/>
            <p:nvPr/>
          </p:nvGrpSpPr>
          <p:grpSpPr>
            <a:xfrm>
              <a:off x="7282276" y="4513521"/>
              <a:ext cx="2114253" cy="568850"/>
              <a:chOff x="5746423" y="3447889"/>
              <a:chExt cx="3079988" cy="828686"/>
            </a:xfrm>
          </p:grpSpPr>
          <p:grpSp>
            <p:nvGrpSpPr>
              <p:cNvPr id="181" name="Google Shape;283;p21">
                <a:extLst>
                  <a:ext uri="{FF2B5EF4-FFF2-40B4-BE49-F238E27FC236}">
                    <a16:creationId xmlns:a16="http://schemas.microsoft.com/office/drawing/2014/main" id="{BB3D7E2A-5DEB-4CD3-C717-D6E3A7F472EA}"/>
                  </a:ext>
                </a:extLst>
              </p:cNvPr>
              <p:cNvGrpSpPr/>
              <p:nvPr/>
            </p:nvGrpSpPr>
            <p:grpSpPr>
              <a:xfrm>
                <a:off x="7018272" y="3447890"/>
                <a:ext cx="1356844" cy="642650"/>
                <a:chOff x="6952972" y="2261890"/>
                <a:chExt cx="1356844" cy="642650"/>
              </a:xfrm>
            </p:grpSpPr>
            <p:sp>
              <p:nvSpPr>
                <p:cNvPr id="196" name="Google Shape;284;p21">
                  <a:extLst>
                    <a:ext uri="{FF2B5EF4-FFF2-40B4-BE49-F238E27FC236}">
                      <a16:creationId xmlns:a16="http://schemas.microsoft.com/office/drawing/2014/main" id="{331F168B-C2C3-385C-B524-042A22A6576A}"/>
                    </a:ext>
                  </a:extLst>
                </p:cNvPr>
                <p:cNvSpPr/>
                <p:nvPr/>
              </p:nvSpPr>
              <p:spPr>
                <a:xfrm>
                  <a:off x="7580602" y="2261890"/>
                  <a:ext cx="729214" cy="642650"/>
                </a:xfrm>
                <a:custGeom>
                  <a:avLst/>
                  <a:gdLst/>
                  <a:ahLst/>
                  <a:cxnLst/>
                  <a:rect l="l" t="t" r="r" b="b"/>
                  <a:pathLst>
                    <a:path w="3471" h="3059" extrusionOk="0">
                      <a:moveTo>
                        <a:pt x="1735" y="0"/>
                      </a:moveTo>
                      <a:cubicBezTo>
                        <a:pt x="1135" y="0"/>
                        <a:pt x="572" y="360"/>
                        <a:pt x="326" y="943"/>
                      </a:cubicBezTo>
                      <a:cubicBezTo>
                        <a:pt x="1" y="1729"/>
                        <a:pt x="380" y="2624"/>
                        <a:pt x="1166" y="2949"/>
                      </a:cubicBezTo>
                      <a:cubicBezTo>
                        <a:pt x="1353" y="3024"/>
                        <a:pt x="1546" y="3059"/>
                        <a:pt x="1735" y="3059"/>
                      </a:cubicBezTo>
                      <a:cubicBezTo>
                        <a:pt x="2340" y="3059"/>
                        <a:pt x="2910" y="2698"/>
                        <a:pt x="3158" y="2109"/>
                      </a:cubicBezTo>
                      <a:cubicBezTo>
                        <a:pt x="3470" y="1323"/>
                        <a:pt x="3104" y="428"/>
                        <a:pt x="2318" y="117"/>
                      </a:cubicBezTo>
                      <a:cubicBezTo>
                        <a:pt x="2126" y="38"/>
                        <a:pt x="1929"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5;p21">
                  <a:extLst>
                    <a:ext uri="{FF2B5EF4-FFF2-40B4-BE49-F238E27FC236}">
                      <a16:creationId xmlns:a16="http://schemas.microsoft.com/office/drawing/2014/main" id="{B02816E0-77F0-5A88-280E-94894360C3CD}"/>
                    </a:ext>
                  </a:extLst>
                </p:cNvPr>
                <p:cNvSpPr/>
                <p:nvPr/>
              </p:nvSpPr>
              <p:spPr>
                <a:xfrm>
                  <a:off x="7871159" y="2519032"/>
                  <a:ext cx="276265" cy="246220"/>
                </a:xfrm>
                <a:custGeom>
                  <a:avLst/>
                  <a:gdLst/>
                  <a:ahLst/>
                  <a:cxnLst/>
                  <a:rect l="l" t="t" r="r" b="b"/>
                  <a:pathLst>
                    <a:path w="1315" h="1172" extrusionOk="0">
                      <a:moveTo>
                        <a:pt x="656" y="0"/>
                      </a:moveTo>
                      <a:cubicBezTo>
                        <a:pt x="428" y="0"/>
                        <a:pt x="214" y="133"/>
                        <a:pt x="122" y="357"/>
                      </a:cubicBezTo>
                      <a:cubicBezTo>
                        <a:pt x="0" y="655"/>
                        <a:pt x="136" y="1007"/>
                        <a:pt x="434" y="1129"/>
                      </a:cubicBezTo>
                      <a:cubicBezTo>
                        <a:pt x="505" y="1158"/>
                        <a:pt x="578" y="1172"/>
                        <a:pt x="650" y="1172"/>
                      </a:cubicBezTo>
                      <a:cubicBezTo>
                        <a:pt x="881" y="1172"/>
                        <a:pt x="1099" y="1031"/>
                        <a:pt x="1193" y="804"/>
                      </a:cubicBezTo>
                      <a:cubicBezTo>
                        <a:pt x="1314" y="505"/>
                        <a:pt x="1179" y="167"/>
                        <a:pt x="881" y="45"/>
                      </a:cubicBezTo>
                      <a:cubicBezTo>
                        <a:pt x="807" y="15"/>
                        <a:pt x="730" y="0"/>
                        <a:pt x="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6;p21">
                  <a:extLst>
                    <a:ext uri="{FF2B5EF4-FFF2-40B4-BE49-F238E27FC236}">
                      <a16:creationId xmlns:a16="http://schemas.microsoft.com/office/drawing/2014/main" id="{AEF0BA4C-AFE4-3AE2-4E64-C875A5DFE403}"/>
                    </a:ext>
                  </a:extLst>
                </p:cNvPr>
                <p:cNvSpPr/>
                <p:nvPr/>
              </p:nvSpPr>
              <p:spPr>
                <a:xfrm>
                  <a:off x="7953515" y="2574914"/>
                  <a:ext cx="114078" cy="137816"/>
                </a:xfrm>
                <a:custGeom>
                  <a:avLst/>
                  <a:gdLst/>
                  <a:ahLst/>
                  <a:cxnLst/>
                  <a:rect l="l" t="t" r="r" b="b"/>
                  <a:pathLst>
                    <a:path w="543" h="656" extrusionOk="0">
                      <a:moveTo>
                        <a:pt x="316" y="0"/>
                      </a:moveTo>
                      <a:cubicBezTo>
                        <a:pt x="295" y="0"/>
                        <a:pt x="276" y="4"/>
                        <a:pt x="259" y="10"/>
                      </a:cubicBezTo>
                      <a:cubicBezTo>
                        <a:pt x="204" y="23"/>
                        <a:pt x="177" y="64"/>
                        <a:pt x="163" y="104"/>
                      </a:cubicBezTo>
                      <a:cubicBezTo>
                        <a:pt x="136" y="158"/>
                        <a:pt x="150" y="212"/>
                        <a:pt x="190" y="267"/>
                      </a:cubicBezTo>
                      <a:cubicBezTo>
                        <a:pt x="178" y="265"/>
                        <a:pt x="165" y="263"/>
                        <a:pt x="154" y="263"/>
                      </a:cubicBezTo>
                      <a:cubicBezTo>
                        <a:pt x="93" y="263"/>
                        <a:pt x="51" y="294"/>
                        <a:pt x="28" y="362"/>
                      </a:cubicBezTo>
                      <a:cubicBezTo>
                        <a:pt x="1" y="416"/>
                        <a:pt x="1" y="470"/>
                        <a:pt x="28" y="525"/>
                      </a:cubicBezTo>
                      <a:cubicBezTo>
                        <a:pt x="55" y="579"/>
                        <a:pt x="96" y="619"/>
                        <a:pt x="150" y="633"/>
                      </a:cubicBezTo>
                      <a:cubicBezTo>
                        <a:pt x="182" y="649"/>
                        <a:pt x="213" y="655"/>
                        <a:pt x="242" y="655"/>
                      </a:cubicBezTo>
                      <a:cubicBezTo>
                        <a:pt x="263" y="655"/>
                        <a:pt x="282" y="652"/>
                        <a:pt x="299" y="646"/>
                      </a:cubicBezTo>
                      <a:cubicBezTo>
                        <a:pt x="353" y="633"/>
                        <a:pt x="394" y="592"/>
                        <a:pt x="421" y="552"/>
                      </a:cubicBezTo>
                      <a:lnTo>
                        <a:pt x="313" y="483"/>
                      </a:lnTo>
                      <a:cubicBezTo>
                        <a:pt x="283" y="523"/>
                        <a:pt x="253" y="548"/>
                        <a:pt x="223" y="548"/>
                      </a:cubicBezTo>
                      <a:cubicBezTo>
                        <a:pt x="212" y="548"/>
                        <a:pt x="201" y="545"/>
                        <a:pt x="190" y="538"/>
                      </a:cubicBezTo>
                      <a:cubicBezTo>
                        <a:pt x="163" y="525"/>
                        <a:pt x="150" y="511"/>
                        <a:pt x="136" y="483"/>
                      </a:cubicBezTo>
                      <a:cubicBezTo>
                        <a:pt x="136" y="456"/>
                        <a:pt x="136" y="429"/>
                        <a:pt x="150" y="402"/>
                      </a:cubicBezTo>
                      <a:cubicBezTo>
                        <a:pt x="150" y="375"/>
                        <a:pt x="163" y="362"/>
                        <a:pt x="190" y="348"/>
                      </a:cubicBezTo>
                      <a:cubicBezTo>
                        <a:pt x="204" y="341"/>
                        <a:pt x="214" y="338"/>
                        <a:pt x="225" y="338"/>
                      </a:cubicBezTo>
                      <a:cubicBezTo>
                        <a:pt x="235" y="338"/>
                        <a:pt x="245" y="341"/>
                        <a:pt x="259" y="348"/>
                      </a:cubicBezTo>
                      <a:cubicBezTo>
                        <a:pt x="272" y="348"/>
                        <a:pt x="299" y="362"/>
                        <a:pt x="313" y="375"/>
                      </a:cubicBezTo>
                      <a:lnTo>
                        <a:pt x="340" y="267"/>
                      </a:lnTo>
                      <a:cubicBezTo>
                        <a:pt x="272" y="239"/>
                        <a:pt x="259" y="212"/>
                        <a:pt x="272" y="158"/>
                      </a:cubicBezTo>
                      <a:cubicBezTo>
                        <a:pt x="290" y="122"/>
                        <a:pt x="308" y="104"/>
                        <a:pt x="330" y="104"/>
                      </a:cubicBezTo>
                      <a:cubicBezTo>
                        <a:pt x="341" y="104"/>
                        <a:pt x="353" y="109"/>
                        <a:pt x="367" y="118"/>
                      </a:cubicBezTo>
                      <a:cubicBezTo>
                        <a:pt x="407" y="131"/>
                        <a:pt x="434" y="172"/>
                        <a:pt x="407" y="226"/>
                      </a:cubicBezTo>
                      <a:lnTo>
                        <a:pt x="530" y="254"/>
                      </a:lnTo>
                      <a:cubicBezTo>
                        <a:pt x="543" y="131"/>
                        <a:pt x="503" y="64"/>
                        <a:pt x="407" y="23"/>
                      </a:cubicBezTo>
                      <a:cubicBezTo>
                        <a:pt x="376" y="7"/>
                        <a:pt x="344"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7;p21">
                  <a:extLst>
                    <a:ext uri="{FF2B5EF4-FFF2-40B4-BE49-F238E27FC236}">
                      <a16:creationId xmlns:a16="http://schemas.microsoft.com/office/drawing/2014/main" id="{0DCBC830-169F-42A4-CBFB-9E93925E9AB6}"/>
                    </a:ext>
                  </a:extLst>
                </p:cNvPr>
                <p:cNvSpPr/>
                <p:nvPr/>
              </p:nvSpPr>
              <p:spPr>
                <a:xfrm>
                  <a:off x="6952972" y="2289201"/>
                  <a:ext cx="677952" cy="615339"/>
                </a:xfrm>
                <a:custGeom>
                  <a:avLst/>
                  <a:gdLst/>
                  <a:ahLst/>
                  <a:cxnLst/>
                  <a:rect l="l" t="t" r="r" b="b"/>
                  <a:pathLst>
                    <a:path w="3227" h="2929" extrusionOk="0">
                      <a:moveTo>
                        <a:pt x="1610" y="1"/>
                      </a:moveTo>
                      <a:cubicBezTo>
                        <a:pt x="949" y="1"/>
                        <a:pt x="352" y="454"/>
                        <a:pt x="190" y="1126"/>
                      </a:cubicBezTo>
                      <a:cubicBezTo>
                        <a:pt x="0" y="1912"/>
                        <a:pt x="488" y="2698"/>
                        <a:pt x="1274" y="2888"/>
                      </a:cubicBezTo>
                      <a:cubicBezTo>
                        <a:pt x="1389" y="2915"/>
                        <a:pt x="1504" y="2928"/>
                        <a:pt x="1617" y="2928"/>
                      </a:cubicBezTo>
                      <a:cubicBezTo>
                        <a:pt x="2277" y="2928"/>
                        <a:pt x="2874" y="2475"/>
                        <a:pt x="3036" y="1803"/>
                      </a:cubicBezTo>
                      <a:cubicBezTo>
                        <a:pt x="3226" y="1017"/>
                        <a:pt x="2738" y="231"/>
                        <a:pt x="1952" y="41"/>
                      </a:cubicBezTo>
                      <a:cubicBezTo>
                        <a:pt x="1837" y="14"/>
                        <a:pt x="1723" y="1"/>
                        <a:pt x="1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8;p21">
                  <a:extLst>
                    <a:ext uri="{FF2B5EF4-FFF2-40B4-BE49-F238E27FC236}">
                      <a16:creationId xmlns:a16="http://schemas.microsoft.com/office/drawing/2014/main" id="{642F0BAC-396B-1A70-B8EB-37087B788F54}"/>
                    </a:ext>
                  </a:extLst>
                </p:cNvPr>
                <p:cNvSpPr/>
                <p:nvPr/>
              </p:nvSpPr>
              <p:spPr>
                <a:xfrm>
                  <a:off x="7266219" y="2459789"/>
                  <a:ext cx="256517" cy="234035"/>
                </a:xfrm>
                <a:custGeom>
                  <a:avLst/>
                  <a:gdLst/>
                  <a:ahLst/>
                  <a:cxnLst/>
                  <a:rect l="l" t="t" r="r" b="b"/>
                  <a:pathLst>
                    <a:path w="1221" h="1114" extrusionOk="0">
                      <a:moveTo>
                        <a:pt x="616" y="1"/>
                      </a:moveTo>
                      <a:cubicBezTo>
                        <a:pt x="362" y="1"/>
                        <a:pt x="126" y="167"/>
                        <a:pt x="68" y="422"/>
                      </a:cubicBezTo>
                      <a:cubicBezTo>
                        <a:pt x="0" y="720"/>
                        <a:pt x="176" y="1031"/>
                        <a:pt x="474" y="1100"/>
                      </a:cubicBezTo>
                      <a:cubicBezTo>
                        <a:pt x="519" y="1109"/>
                        <a:pt x="563" y="1114"/>
                        <a:pt x="606" y="1114"/>
                      </a:cubicBezTo>
                      <a:cubicBezTo>
                        <a:pt x="867" y="1114"/>
                        <a:pt x="1094" y="947"/>
                        <a:pt x="1152" y="679"/>
                      </a:cubicBezTo>
                      <a:cubicBezTo>
                        <a:pt x="1220" y="381"/>
                        <a:pt x="1043" y="83"/>
                        <a:pt x="745" y="16"/>
                      </a:cubicBezTo>
                      <a:cubicBezTo>
                        <a:pt x="702" y="6"/>
                        <a:pt x="659"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9;p21">
                  <a:extLst>
                    <a:ext uri="{FF2B5EF4-FFF2-40B4-BE49-F238E27FC236}">
                      <a16:creationId xmlns:a16="http://schemas.microsoft.com/office/drawing/2014/main" id="{32BAACB3-8A18-CC31-184B-F13EB17099B6}"/>
                    </a:ext>
                  </a:extLst>
                </p:cNvPr>
                <p:cNvSpPr/>
                <p:nvPr/>
              </p:nvSpPr>
              <p:spPr>
                <a:xfrm>
                  <a:off x="7345844" y="2509158"/>
                  <a:ext cx="102733" cy="133194"/>
                </a:xfrm>
                <a:custGeom>
                  <a:avLst/>
                  <a:gdLst/>
                  <a:ahLst/>
                  <a:cxnLst/>
                  <a:rect l="l" t="t" r="r" b="b"/>
                  <a:pathLst>
                    <a:path w="489" h="634" extrusionOk="0">
                      <a:moveTo>
                        <a:pt x="268" y="89"/>
                      </a:moveTo>
                      <a:cubicBezTo>
                        <a:pt x="278" y="89"/>
                        <a:pt x="288" y="90"/>
                        <a:pt x="299" y="92"/>
                      </a:cubicBezTo>
                      <a:cubicBezTo>
                        <a:pt x="353" y="106"/>
                        <a:pt x="366" y="146"/>
                        <a:pt x="353" y="214"/>
                      </a:cubicBezTo>
                      <a:cubicBezTo>
                        <a:pt x="341" y="271"/>
                        <a:pt x="311" y="299"/>
                        <a:pt x="270" y="299"/>
                      </a:cubicBezTo>
                      <a:cubicBezTo>
                        <a:pt x="262" y="299"/>
                        <a:pt x="254" y="298"/>
                        <a:pt x="245" y="296"/>
                      </a:cubicBezTo>
                      <a:cubicBezTo>
                        <a:pt x="218" y="281"/>
                        <a:pt x="204" y="268"/>
                        <a:pt x="191" y="254"/>
                      </a:cubicBezTo>
                      <a:cubicBezTo>
                        <a:pt x="176" y="227"/>
                        <a:pt x="176" y="200"/>
                        <a:pt x="176" y="173"/>
                      </a:cubicBezTo>
                      <a:cubicBezTo>
                        <a:pt x="188" y="117"/>
                        <a:pt x="218" y="89"/>
                        <a:pt x="268" y="89"/>
                      </a:cubicBezTo>
                      <a:close/>
                      <a:moveTo>
                        <a:pt x="189" y="385"/>
                      </a:moveTo>
                      <a:cubicBezTo>
                        <a:pt x="198" y="385"/>
                        <a:pt x="208" y="387"/>
                        <a:pt x="218" y="390"/>
                      </a:cubicBezTo>
                      <a:cubicBezTo>
                        <a:pt x="272" y="404"/>
                        <a:pt x="285" y="431"/>
                        <a:pt x="272" y="485"/>
                      </a:cubicBezTo>
                      <a:cubicBezTo>
                        <a:pt x="258" y="525"/>
                        <a:pt x="231" y="539"/>
                        <a:pt x="191" y="539"/>
                      </a:cubicBezTo>
                      <a:cubicBezTo>
                        <a:pt x="136" y="525"/>
                        <a:pt x="122" y="498"/>
                        <a:pt x="122" y="444"/>
                      </a:cubicBezTo>
                      <a:cubicBezTo>
                        <a:pt x="133" y="403"/>
                        <a:pt x="159" y="385"/>
                        <a:pt x="189" y="385"/>
                      </a:cubicBezTo>
                      <a:close/>
                      <a:moveTo>
                        <a:pt x="238" y="1"/>
                      </a:moveTo>
                      <a:cubicBezTo>
                        <a:pt x="214" y="1"/>
                        <a:pt x="191" y="4"/>
                        <a:pt x="163" y="10"/>
                      </a:cubicBezTo>
                      <a:cubicBezTo>
                        <a:pt x="109" y="37"/>
                        <a:pt x="82" y="79"/>
                        <a:pt x="68" y="146"/>
                      </a:cubicBezTo>
                      <a:cubicBezTo>
                        <a:pt x="55" y="214"/>
                        <a:pt x="68" y="281"/>
                        <a:pt x="136" y="323"/>
                      </a:cubicBezTo>
                      <a:cubicBezTo>
                        <a:pt x="68" y="336"/>
                        <a:pt x="28" y="363"/>
                        <a:pt x="14" y="431"/>
                      </a:cubicBezTo>
                      <a:cubicBezTo>
                        <a:pt x="1" y="471"/>
                        <a:pt x="14" y="512"/>
                        <a:pt x="41" y="552"/>
                      </a:cubicBezTo>
                      <a:cubicBezTo>
                        <a:pt x="68" y="594"/>
                        <a:pt x="109" y="621"/>
                        <a:pt x="163" y="634"/>
                      </a:cubicBezTo>
                      <a:cubicBezTo>
                        <a:pt x="204" y="634"/>
                        <a:pt x="258" y="634"/>
                        <a:pt x="299" y="621"/>
                      </a:cubicBezTo>
                      <a:cubicBezTo>
                        <a:pt x="339" y="607"/>
                        <a:pt x="366" y="567"/>
                        <a:pt x="380" y="512"/>
                      </a:cubicBezTo>
                      <a:cubicBezTo>
                        <a:pt x="393" y="458"/>
                        <a:pt x="380" y="404"/>
                        <a:pt x="326" y="363"/>
                      </a:cubicBezTo>
                      <a:cubicBezTo>
                        <a:pt x="407" y="350"/>
                        <a:pt x="447" y="309"/>
                        <a:pt x="475" y="241"/>
                      </a:cubicBezTo>
                      <a:cubicBezTo>
                        <a:pt x="489" y="187"/>
                        <a:pt x="475" y="133"/>
                        <a:pt x="447" y="92"/>
                      </a:cubicBezTo>
                      <a:cubicBezTo>
                        <a:pt x="420" y="52"/>
                        <a:pt x="380" y="24"/>
                        <a:pt x="312" y="10"/>
                      </a:cubicBezTo>
                      <a:cubicBezTo>
                        <a:pt x="285" y="4"/>
                        <a:pt x="2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290;p21">
                <a:extLst>
                  <a:ext uri="{FF2B5EF4-FFF2-40B4-BE49-F238E27FC236}">
                    <a16:creationId xmlns:a16="http://schemas.microsoft.com/office/drawing/2014/main" id="{7CD32F57-3E2B-F925-A2F1-D1A0C21CCB98}"/>
                  </a:ext>
                </a:extLst>
              </p:cNvPr>
              <p:cNvGrpSpPr/>
              <p:nvPr/>
            </p:nvGrpSpPr>
            <p:grpSpPr>
              <a:xfrm rot="10800000">
                <a:off x="6148825" y="3447889"/>
                <a:ext cx="725892" cy="642663"/>
                <a:chOff x="3628295" y="2294028"/>
                <a:chExt cx="352187" cy="311806"/>
              </a:xfrm>
            </p:grpSpPr>
            <p:sp>
              <p:nvSpPr>
                <p:cNvPr id="193" name="Google Shape;291;p21">
                  <a:extLst>
                    <a:ext uri="{FF2B5EF4-FFF2-40B4-BE49-F238E27FC236}">
                      <a16:creationId xmlns:a16="http://schemas.microsoft.com/office/drawing/2014/main" id="{E03BB009-AF42-8931-1CD6-C1663E30E309}"/>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2;p21">
                  <a:extLst>
                    <a:ext uri="{FF2B5EF4-FFF2-40B4-BE49-F238E27FC236}">
                      <a16:creationId xmlns:a16="http://schemas.microsoft.com/office/drawing/2014/main" id="{749D4D68-9062-A636-8757-D22FB51A9455}"/>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3;p21">
                  <a:extLst>
                    <a:ext uri="{FF2B5EF4-FFF2-40B4-BE49-F238E27FC236}">
                      <a16:creationId xmlns:a16="http://schemas.microsoft.com/office/drawing/2014/main" id="{DEE2467D-3857-5022-00F6-76D3B2B16394}"/>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3" name="Google Shape;294;p21">
                <a:extLst>
                  <a:ext uri="{FF2B5EF4-FFF2-40B4-BE49-F238E27FC236}">
                    <a16:creationId xmlns:a16="http://schemas.microsoft.com/office/drawing/2014/main" id="{51C2EF47-71BD-9AA0-2195-5B5B4AD303C6}"/>
                  </a:ext>
                </a:extLst>
              </p:cNvPr>
              <p:cNvCxnSpPr/>
              <p:nvPr/>
            </p:nvCxnSpPr>
            <p:spPr>
              <a:xfrm>
                <a:off x="6061125" y="4276575"/>
                <a:ext cx="813600" cy="0"/>
              </a:xfrm>
              <a:prstGeom prst="straightConnector1">
                <a:avLst/>
              </a:prstGeom>
              <a:noFill/>
              <a:ln w="19050" cap="flat" cmpd="sng">
                <a:solidFill>
                  <a:schemeClr val="accent5"/>
                </a:solidFill>
                <a:prstDash val="solid"/>
                <a:round/>
                <a:headEnd type="none" w="med" len="med"/>
                <a:tailEnd type="triangle" w="med" len="med"/>
              </a:ln>
            </p:spPr>
          </p:cxnSp>
          <p:cxnSp>
            <p:nvCxnSpPr>
              <p:cNvPr id="184" name="Google Shape;295;p21">
                <a:extLst>
                  <a:ext uri="{FF2B5EF4-FFF2-40B4-BE49-F238E27FC236}">
                    <a16:creationId xmlns:a16="http://schemas.microsoft.com/office/drawing/2014/main" id="{79D13722-D5B6-3544-B64B-7C220C34F53A}"/>
                  </a:ext>
                </a:extLst>
              </p:cNvPr>
              <p:cNvCxnSpPr/>
              <p:nvPr/>
            </p:nvCxnSpPr>
            <p:spPr>
              <a:xfrm rot="10800000">
                <a:off x="7124975" y="4276575"/>
                <a:ext cx="1209300" cy="0"/>
              </a:xfrm>
              <a:prstGeom prst="straightConnector1">
                <a:avLst/>
              </a:prstGeom>
              <a:noFill/>
              <a:ln w="19050" cap="flat" cmpd="sng">
                <a:solidFill>
                  <a:schemeClr val="accent5"/>
                </a:solidFill>
                <a:prstDash val="solid"/>
                <a:round/>
                <a:headEnd type="none" w="med" len="med"/>
                <a:tailEnd type="triangle" w="med" len="med"/>
              </a:ln>
            </p:spPr>
          </p:cxnSp>
          <p:grpSp>
            <p:nvGrpSpPr>
              <p:cNvPr id="185" name="Google Shape;296;p21">
                <a:extLst>
                  <a:ext uri="{FF2B5EF4-FFF2-40B4-BE49-F238E27FC236}">
                    <a16:creationId xmlns:a16="http://schemas.microsoft.com/office/drawing/2014/main" id="{CFA19030-DADB-A4BE-E129-65B062CF7A3A}"/>
                  </a:ext>
                </a:extLst>
              </p:cNvPr>
              <p:cNvGrpSpPr/>
              <p:nvPr/>
            </p:nvGrpSpPr>
            <p:grpSpPr>
              <a:xfrm>
                <a:off x="5746423" y="3735227"/>
                <a:ext cx="402413" cy="80691"/>
                <a:chOff x="6431850" y="2651225"/>
                <a:chExt cx="500700" cy="100400"/>
              </a:xfrm>
            </p:grpSpPr>
            <p:cxnSp>
              <p:nvCxnSpPr>
                <p:cNvPr id="190" name="Google Shape;297;p21">
                  <a:extLst>
                    <a:ext uri="{FF2B5EF4-FFF2-40B4-BE49-F238E27FC236}">
                      <a16:creationId xmlns:a16="http://schemas.microsoft.com/office/drawing/2014/main" id="{BBB84937-3EE9-9D92-8C59-35E0B27225C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298;p21">
                  <a:extLst>
                    <a:ext uri="{FF2B5EF4-FFF2-40B4-BE49-F238E27FC236}">
                      <a16:creationId xmlns:a16="http://schemas.microsoft.com/office/drawing/2014/main" id="{30CC0D64-063E-BB7B-1614-56FAB25546A7}"/>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299;p21">
                  <a:extLst>
                    <a:ext uri="{FF2B5EF4-FFF2-40B4-BE49-F238E27FC236}">
                      <a16:creationId xmlns:a16="http://schemas.microsoft.com/office/drawing/2014/main" id="{A148E430-5819-289C-D2FF-D0F7BE3C770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6" name="Google Shape;300;p21">
                <a:extLst>
                  <a:ext uri="{FF2B5EF4-FFF2-40B4-BE49-F238E27FC236}">
                    <a16:creationId xmlns:a16="http://schemas.microsoft.com/office/drawing/2014/main" id="{E83B898A-8B30-3EFC-818E-014E7CF21241}"/>
                  </a:ext>
                </a:extLst>
              </p:cNvPr>
              <p:cNvGrpSpPr/>
              <p:nvPr/>
            </p:nvGrpSpPr>
            <p:grpSpPr>
              <a:xfrm flipH="1">
                <a:off x="8423998" y="3735227"/>
                <a:ext cx="402413" cy="80691"/>
                <a:chOff x="6431850" y="2651225"/>
                <a:chExt cx="500700" cy="100400"/>
              </a:xfrm>
            </p:grpSpPr>
            <p:cxnSp>
              <p:nvCxnSpPr>
                <p:cNvPr id="187" name="Google Shape;301;p21">
                  <a:extLst>
                    <a:ext uri="{FF2B5EF4-FFF2-40B4-BE49-F238E27FC236}">
                      <a16:creationId xmlns:a16="http://schemas.microsoft.com/office/drawing/2014/main" id="{0EED83DC-0084-E769-0B6B-767643BCEA19}"/>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302;p21">
                  <a:extLst>
                    <a:ext uri="{FF2B5EF4-FFF2-40B4-BE49-F238E27FC236}">
                      <a16:creationId xmlns:a16="http://schemas.microsoft.com/office/drawing/2014/main" id="{1181C2C9-E747-83D7-70E6-18A68EEDBDE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303;p21">
                  <a:extLst>
                    <a:ext uri="{FF2B5EF4-FFF2-40B4-BE49-F238E27FC236}">
                      <a16:creationId xmlns:a16="http://schemas.microsoft.com/office/drawing/2014/main" id="{0AC84F29-A6DA-2356-0A09-AEC2FE5479F1}"/>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fill="hold"/>
                                        <p:tgtEl>
                                          <p:spTgt spid="204"/>
                                        </p:tgtEl>
                                        <p:attrNameLst>
                                          <p:attrName>ppt_x</p:attrName>
                                        </p:attrNameLst>
                                      </p:cBhvr>
                                      <p:tavLst>
                                        <p:tav tm="0">
                                          <p:val>
                                            <p:strVal val="#ppt_x"/>
                                          </p:val>
                                        </p:tav>
                                        <p:tav tm="100000">
                                          <p:val>
                                            <p:strVal val="#ppt_x"/>
                                          </p:val>
                                        </p:tav>
                                      </p:tavLst>
                                    </p:anim>
                                    <p:anim calcmode="lin" valueType="num">
                                      <p:cBhvr additive="base">
                                        <p:cTn id="8" dur="1000" fill="hold"/>
                                        <p:tgtEl>
                                          <p:spTgt spid="20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1000" fill="hold"/>
                                        <p:tgtEl>
                                          <p:spTgt spid="72"/>
                                        </p:tgtEl>
                                        <p:attrNameLst>
                                          <p:attrName>ppt_x</p:attrName>
                                        </p:attrNameLst>
                                      </p:cBhvr>
                                      <p:tavLst>
                                        <p:tav tm="0">
                                          <p:val>
                                            <p:strVal val="0-#ppt_w/2"/>
                                          </p:val>
                                        </p:tav>
                                        <p:tav tm="100000">
                                          <p:val>
                                            <p:strVal val="#ppt_x"/>
                                          </p:val>
                                        </p:tav>
                                      </p:tavLst>
                                    </p:anim>
                                    <p:anim calcmode="lin" valueType="num">
                                      <p:cBhvr additive="base">
                                        <p:cTn id="16" dur="1000" fill="hold"/>
                                        <p:tgtEl>
                                          <p:spTgt spid="7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10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24" name="Picture 23">
            <a:extLst>
              <a:ext uri="{FF2B5EF4-FFF2-40B4-BE49-F238E27FC236}">
                <a16:creationId xmlns:a16="http://schemas.microsoft.com/office/drawing/2014/main" id="{93D3C470-5020-CFD5-9B9A-D2D4FF5BB34B}"/>
              </a:ext>
            </a:extLst>
          </p:cNvPr>
          <p:cNvPicPr>
            <a:picLocks noChangeAspect="1"/>
          </p:cNvPicPr>
          <p:nvPr/>
        </p:nvPicPr>
        <p:blipFill>
          <a:blip r:embed="rId3"/>
          <a:stretch>
            <a:fillRect/>
          </a:stretch>
        </p:blipFill>
        <p:spPr>
          <a:xfrm>
            <a:off x="60454" y="1866703"/>
            <a:ext cx="4081252" cy="3246047"/>
          </a:xfrm>
          <a:prstGeom prst="rect">
            <a:avLst/>
          </a:prstGeom>
        </p:spPr>
      </p:pic>
      <p:sp>
        <p:nvSpPr>
          <p:cNvPr id="18" name="Google Shape;118;p19">
            <a:extLst>
              <a:ext uri="{FF2B5EF4-FFF2-40B4-BE49-F238E27FC236}">
                <a16:creationId xmlns:a16="http://schemas.microsoft.com/office/drawing/2014/main" id="{3300BB5C-890E-1BE9-47A4-4D69E177F3E2}"/>
              </a:ext>
            </a:extLst>
          </p:cNvPr>
          <p:cNvSpPr txBox="1">
            <a:spLocks noGrp="1"/>
          </p:cNvSpPr>
          <p:nvPr>
            <p:ph type="title"/>
          </p:nvPr>
        </p:nvSpPr>
        <p:spPr>
          <a:xfrm>
            <a:off x="1722120" y="1304164"/>
            <a:ext cx="6637020"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vi-VN" sz="1800" dirty="0">
                <a:solidFill>
                  <a:srgbClr val="191919"/>
                </a:solidFill>
                <a:latin typeface="Roboto"/>
                <a:ea typeface="Roboto"/>
                <a:sym typeface="Arial"/>
              </a:rPr>
              <a:t>Sau đó viên bi rơi xuống, thế năng giảm, động năng tăng.</a:t>
            </a:r>
            <a:endParaRPr sz="1800" dirty="0">
              <a:solidFill>
                <a:srgbClr val="191919"/>
              </a:solidFill>
              <a:latin typeface="Roboto"/>
              <a:ea typeface="Roboto"/>
              <a:sym typeface="Arial"/>
            </a:endParaRPr>
          </a:p>
        </p:txBody>
      </p:sp>
      <p:sp>
        <p:nvSpPr>
          <p:cNvPr id="8" name="Google Shape;118;p19">
            <a:extLst>
              <a:ext uri="{FF2B5EF4-FFF2-40B4-BE49-F238E27FC236}">
                <a16:creationId xmlns:a16="http://schemas.microsoft.com/office/drawing/2014/main" id="{1EEB0D5C-BBEC-74A1-738C-ECFB83796C58}"/>
              </a:ext>
            </a:extLst>
          </p:cNvPr>
          <p:cNvSpPr txBox="1">
            <a:spLocks/>
          </p:cNvSpPr>
          <p:nvPr/>
        </p:nvSpPr>
        <p:spPr>
          <a:xfrm>
            <a:off x="2527791" y="2040349"/>
            <a:ext cx="6424865" cy="11579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err="1"/>
              <a:t>Đến</a:t>
            </a:r>
            <a:r>
              <a:rPr lang="en-US" dirty="0"/>
              <a:t> </a:t>
            </a:r>
            <a:r>
              <a:rPr lang="en-US" dirty="0" err="1"/>
              <a:t>khi</a:t>
            </a:r>
            <a:r>
              <a:rPr lang="en-US" dirty="0"/>
              <a:t> </a:t>
            </a:r>
            <a:r>
              <a:rPr lang="en-US" dirty="0" err="1"/>
              <a:t>viên</a:t>
            </a:r>
            <a:r>
              <a:rPr lang="en-US" dirty="0"/>
              <a:t> bi </a:t>
            </a:r>
            <a:r>
              <a:rPr lang="en-US" dirty="0" err="1"/>
              <a:t>vừa</a:t>
            </a:r>
            <a:r>
              <a:rPr lang="en-US" dirty="0"/>
              <a:t> </a:t>
            </a:r>
            <a:r>
              <a:rPr lang="en-US" dirty="0" err="1"/>
              <a:t>chạm</a:t>
            </a:r>
            <a:r>
              <a:rPr lang="en-US" dirty="0"/>
              <a:t> </a:t>
            </a:r>
            <a:r>
              <a:rPr lang="en-US" dirty="0" err="1"/>
              <a:t>đất</a:t>
            </a:r>
            <a:r>
              <a:rPr lang="en-US" dirty="0"/>
              <a:t> </a:t>
            </a:r>
            <a:r>
              <a:rPr lang="en-US" dirty="0" err="1"/>
              <a:t>thì</a:t>
            </a:r>
            <a:r>
              <a:rPr lang="en-US" dirty="0"/>
              <a:t> </a:t>
            </a:r>
            <a:r>
              <a:rPr lang="en-US" dirty="0" err="1"/>
              <a:t>động</a:t>
            </a:r>
            <a:r>
              <a:rPr lang="en-US" dirty="0"/>
              <a:t> </a:t>
            </a:r>
            <a:r>
              <a:rPr lang="en-US" dirty="0" err="1"/>
              <a:t>năng</a:t>
            </a:r>
            <a:r>
              <a:rPr lang="en-US" dirty="0"/>
              <a:t> </a:t>
            </a:r>
            <a:r>
              <a:rPr lang="en-US" dirty="0" err="1"/>
              <a:t>viên</a:t>
            </a:r>
            <a:r>
              <a:rPr lang="en-US" dirty="0"/>
              <a:t> bi </a:t>
            </a:r>
            <a:r>
              <a:rPr lang="en-US" dirty="0" err="1"/>
              <a:t>cực</a:t>
            </a:r>
            <a:r>
              <a:rPr lang="en-US" dirty="0"/>
              <a:t> </a:t>
            </a:r>
            <a:r>
              <a:rPr lang="en-US" dirty="0" err="1"/>
              <a:t>đại</a:t>
            </a:r>
            <a:r>
              <a:rPr lang="en-US" dirty="0"/>
              <a:t>, </a:t>
            </a:r>
            <a:r>
              <a:rPr lang="en-US" dirty="0" err="1"/>
              <a:t>thế</a:t>
            </a:r>
            <a:r>
              <a:rPr lang="en-US" dirty="0"/>
              <a:t> </a:t>
            </a:r>
            <a:r>
              <a:rPr lang="en-US" dirty="0" err="1"/>
              <a:t>năng</a:t>
            </a:r>
            <a:r>
              <a:rPr lang="en-US" dirty="0"/>
              <a:t> </a:t>
            </a:r>
            <a:r>
              <a:rPr lang="en-US" dirty="0" err="1"/>
              <a:t>bằng</a:t>
            </a:r>
            <a:r>
              <a:rPr lang="en-US" dirty="0"/>
              <a:t> 0, </a:t>
            </a:r>
            <a:r>
              <a:rPr lang="en-US" dirty="0" err="1"/>
              <a:t>toàn</a:t>
            </a:r>
            <a:r>
              <a:rPr lang="en-US" dirty="0"/>
              <a:t> </a:t>
            </a:r>
            <a:r>
              <a:rPr lang="en-US" dirty="0" err="1"/>
              <a:t>bộ</a:t>
            </a:r>
            <a:r>
              <a:rPr lang="en-US" dirty="0"/>
              <a:t> </a:t>
            </a:r>
            <a:r>
              <a:rPr lang="en-US" dirty="0" err="1"/>
              <a:t>thế</a:t>
            </a:r>
            <a:r>
              <a:rPr lang="en-US" dirty="0"/>
              <a:t> </a:t>
            </a:r>
            <a:r>
              <a:rPr lang="en-US" dirty="0" err="1"/>
              <a:t>năng</a:t>
            </a:r>
            <a:r>
              <a:rPr lang="en-US" dirty="0"/>
              <a:t> </a:t>
            </a:r>
            <a:r>
              <a:rPr lang="en-US" dirty="0" err="1"/>
              <a:t>của</a:t>
            </a:r>
            <a:r>
              <a:rPr lang="en-US" dirty="0"/>
              <a:t> </a:t>
            </a:r>
            <a:r>
              <a:rPr lang="en-US" dirty="0" err="1"/>
              <a:t>viên</a:t>
            </a:r>
            <a:r>
              <a:rPr lang="en-US" dirty="0"/>
              <a:t> bi </a:t>
            </a:r>
            <a:r>
              <a:rPr lang="en-US" dirty="0" err="1"/>
              <a:t>lúc</a:t>
            </a:r>
            <a:r>
              <a:rPr lang="en-US" dirty="0"/>
              <a:t> </a:t>
            </a:r>
            <a:r>
              <a:rPr lang="en-US" dirty="0" err="1"/>
              <a:t>vừa</a:t>
            </a:r>
            <a:r>
              <a:rPr lang="en-US" dirty="0"/>
              <a:t> </a:t>
            </a:r>
            <a:r>
              <a:rPr lang="en-US" dirty="0" err="1"/>
              <a:t>ném</a:t>
            </a:r>
            <a:r>
              <a:rPr lang="en-US" dirty="0"/>
              <a:t> </a:t>
            </a:r>
            <a:r>
              <a:rPr lang="en-US" dirty="0" err="1"/>
              <a:t>lên</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phần</a:t>
            </a:r>
            <a:r>
              <a:rPr lang="en-US" dirty="0"/>
              <a:t> </a:t>
            </a:r>
            <a:r>
              <a:rPr lang="en-US" dirty="0" err="1"/>
              <a:t>tăng</a:t>
            </a:r>
            <a:r>
              <a:rPr lang="en-US" dirty="0"/>
              <a:t> </a:t>
            </a:r>
            <a:r>
              <a:rPr lang="en-US" dirty="0" err="1"/>
              <a:t>của</a:t>
            </a:r>
            <a:r>
              <a:rPr lang="en-US" dirty="0"/>
              <a:t> </a:t>
            </a:r>
            <a:r>
              <a:rPr lang="en-US" dirty="0" err="1"/>
              <a:t>động</a:t>
            </a:r>
            <a:r>
              <a:rPr lang="en-US" dirty="0"/>
              <a:t> </a:t>
            </a:r>
            <a:r>
              <a:rPr lang="en-US" dirty="0" err="1"/>
              <a:t>năng</a:t>
            </a:r>
            <a:r>
              <a:rPr lang="en-US" dirty="0"/>
              <a:t> so </a:t>
            </a:r>
            <a:r>
              <a:rPr lang="en-US" dirty="0" err="1"/>
              <a:t>với</a:t>
            </a:r>
            <a:r>
              <a:rPr lang="en-US" dirty="0"/>
              <a:t> </a:t>
            </a:r>
            <a:r>
              <a:rPr lang="en-US" dirty="0" err="1"/>
              <a:t>lúc</a:t>
            </a:r>
            <a:r>
              <a:rPr lang="en-US" dirty="0"/>
              <a:t> </a:t>
            </a:r>
            <a:r>
              <a:rPr lang="en-US" dirty="0" err="1"/>
              <a:t>ném</a:t>
            </a:r>
            <a:r>
              <a:rPr lang="en-US" dirty="0"/>
              <a:t>.</a:t>
            </a:r>
            <a:endParaRPr lang="en-US" dirty="0">
              <a:sym typeface="Fira Sans Extra Condensed SemiBold"/>
            </a:endParaRPr>
          </a:p>
        </p:txBody>
      </p:sp>
      <p:sp>
        <p:nvSpPr>
          <p:cNvPr id="15" name="Rectangle: Rounded Corners 14">
            <a:extLst>
              <a:ext uri="{FF2B5EF4-FFF2-40B4-BE49-F238E27FC236}">
                <a16:creationId xmlns:a16="http://schemas.microsoft.com/office/drawing/2014/main" id="{B521590F-630F-C153-2F74-D606B2AB124E}"/>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Google Shape;2724;p44">
            <a:extLst>
              <a:ext uri="{FF2B5EF4-FFF2-40B4-BE49-F238E27FC236}">
                <a16:creationId xmlns:a16="http://schemas.microsoft.com/office/drawing/2014/main" id="{F62DC96E-3B4B-A723-8C62-61C869927232}"/>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17" name="Group 16">
            <a:extLst>
              <a:ext uri="{FF2B5EF4-FFF2-40B4-BE49-F238E27FC236}">
                <a16:creationId xmlns:a16="http://schemas.microsoft.com/office/drawing/2014/main" id="{53B17E69-ABD4-18C7-DAE5-4C683CC66175}"/>
              </a:ext>
            </a:extLst>
          </p:cNvPr>
          <p:cNvGrpSpPr/>
          <p:nvPr/>
        </p:nvGrpSpPr>
        <p:grpSpPr>
          <a:xfrm>
            <a:off x="249190" y="142596"/>
            <a:ext cx="390870" cy="390870"/>
            <a:chOff x="411486" y="2615932"/>
            <a:chExt cx="644100" cy="644100"/>
          </a:xfrm>
        </p:grpSpPr>
        <p:sp>
          <p:nvSpPr>
            <p:cNvPr id="20" name="Google Shape;2731;p44">
              <a:extLst>
                <a:ext uri="{FF2B5EF4-FFF2-40B4-BE49-F238E27FC236}">
                  <a16:creationId xmlns:a16="http://schemas.microsoft.com/office/drawing/2014/main" id="{B79A458A-96F7-30E2-6C91-795F35E1B6D2}"/>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1" name="Google Shape;351;p22">
              <a:extLst>
                <a:ext uri="{FF2B5EF4-FFF2-40B4-BE49-F238E27FC236}">
                  <a16:creationId xmlns:a16="http://schemas.microsoft.com/office/drawing/2014/main" id="{C248C413-CC45-E973-C896-EBE3D6CA1FD6}"/>
                </a:ext>
              </a:extLst>
            </p:cNvPr>
            <p:cNvGrpSpPr/>
            <p:nvPr/>
          </p:nvGrpSpPr>
          <p:grpSpPr>
            <a:xfrm>
              <a:off x="521341" y="2762302"/>
              <a:ext cx="418137" cy="339208"/>
              <a:chOff x="3109500" y="3259325"/>
              <a:chExt cx="1664524" cy="1350324"/>
            </a:xfrm>
          </p:grpSpPr>
          <p:sp>
            <p:nvSpPr>
              <p:cNvPr id="22" name="Google Shape;352;p22">
                <a:extLst>
                  <a:ext uri="{FF2B5EF4-FFF2-40B4-BE49-F238E27FC236}">
                    <a16:creationId xmlns:a16="http://schemas.microsoft.com/office/drawing/2014/main" id="{5D229C3A-D1DD-7BBA-71EE-E099F6B19741}"/>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3;p22">
                <a:extLst>
                  <a:ext uri="{FF2B5EF4-FFF2-40B4-BE49-F238E27FC236}">
                    <a16:creationId xmlns:a16="http://schemas.microsoft.com/office/drawing/2014/main" id="{C076078A-F02F-12A4-31AC-0A3CA29EC28C}"/>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118;p19">
            <a:extLst>
              <a:ext uri="{FF2B5EF4-FFF2-40B4-BE49-F238E27FC236}">
                <a16:creationId xmlns:a16="http://schemas.microsoft.com/office/drawing/2014/main" id="{326CFCB3-25E9-4BB9-418C-8ED4ED9D953F}"/>
              </a:ext>
            </a:extLst>
          </p:cNvPr>
          <p:cNvSpPr txBox="1">
            <a:spLocks/>
          </p:cNvSpPr>
          <p:nvPr/>
        </p:nvSpPr>
        <p:spPr>
          <a:xfrm>
            <a:off x="3551764" y="3489726"/>
            <a:ext cx="5400892"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Trong </a:t>
            </a:r>
            <a:r>
              <a:rPr lang="en-US" dirty="0" err="1"/>
              <a:t>quá</a:t>
            </a:r>
            <a:r>
              <a:rPr lang="en-US" dirty="0"/>
              <a:t> </a:t>
            </a:r>
            <a:r>
              <a:rPr lang="en-US" dirty="0" err="1"/>
              <a:t>trình</a:t>
            </a:r>
            <a:r>
              <a:rPr lang="en-US" dirty="0"/>
              <a:t> </a:t>
            </a:r>
            <a:r>
              <a:rPr lang="en-US" dirty="0" err="1"/>
              <a:t>chuyển</a:t>
            </a:r>
            <a:r>
              <a:rPr lang="en-US" dirty="0"/>
              <a:t> </a:t>
            </a:r>
            <a:r>
              <a:rPr lang="en-US" dirty="0" err="1"/>
              <a:t>động</a:t>
            </a:r>
            <a:r>
              <a:rPr lang="en-US" dirty="0"/>
              <a:t> </a:t>
            </a:r>
            <a:r>
              <a:rPr lang="en-US" dirty="0" err="1"/>
              <a:t>của</a:t>
            </a:r>
            <a:r>
              <a:rPr lang="en-US" dirty="0"/>
              <a:t> </a:t>
            </a:r>
            <a:r>
              <a:rPr lang="en-US" dirty="0" err="1"/>
              <a:t>viên</a:t>
            </a:r>
            <a:r>
              <a:rPr lang="en-US" dirty="0"/>
              <a:t> bi ở </a:t>
            </a:r>
            <a:r>
              <a:rPr lang="en-US" dirty="0" err="1"/>
              <a:t>vị</a:t>
            </a:r>
            <a:r>
              <a:rPr lang="en-US" dirty="0"/>
              <a:t> </a:t>
            </a:r>
            <a:r>
              <a:rPr lang="en-US" dirty="0" err="1"/>
              <a:t>trí</a:t>
            </a:r>
            <a:r>
              <a:rPr lang="en-US" dirty="0"/>
              <a:t> </a:t>
            </a:r>
            <a:r>
              <a:rPr lang="en-US" dirty="0" err="1"/>
              <a:t>bất</a:t>
            </a:r>
            <a:r>
              <a:rPr lang="en-US" dirty="0"/>
              <a:t> </a:t>
            </a:r>
            <a:r>
              <a:rPr lang="en-US" dirty="0" err="1"/>
              <a:t>kì</a:t>
            </a:r>
            <a:r>
              <a:rPr lang="en-US" dirty="0"/>
              <a:t>, </a:t>
            </a:r>
            <a:r>
              <a:rPr lang="en-US" dirty="0" err="1"/>
              <a:t>tổng</a:t>
            </a:r>
            <a:r>
              <a:rPr lang="en-US" dirty="0"/>
              <a:t> </a:t>
            </a:r>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không</a:t>
            </a:r>
            <a:r>
              <a:rPr lang="en-US" dirty="0"/>
              <a:t> </a:t>
            </a:r>
            <a:r>
              <a:rPr lang="en-US" dirty="0" err="1"/>
              <a:t>thay</a:t>
            </a:r>
            <a:r>
              <a:rPr lang="en-US" dirty="0"/>
              <a:t> </a:t>
            </a:r>
            <a:r>
              <a:rPr lang="en-US" dirty="0" err="1"/>
              <a:t>đổi</a:t>
            </a:r>
            <a:r>
              <a:rPr lang="en-US" dirty="0"/>
              <a:t>.</a:t>
            </a:r>
            <a:endParaRPr lang="en-US" dirty="0">
              <a:sym typeface="Fira Sans Extra Condensed SemiBold"/>
            </a:endParaRPr>
          </a:p>
        </p:txBody>
      </p:sp>
      <p:sp>
        <p:nvSpPr>
          <p:cNvPr id="2" name="Google Shape;2724;p44">
            <a:extLst>
              <a:ext uri="{FF2B5EF4-FFF2-40B4-BE49-F238E27FC236}">
                <a16:creationId xmlns:a16="http://schemas.microsoft.com/office/drawing/2014/main" id="{1DEE1622-2D13-1562-18E7-265665B38F58}"/>
              </a:ext>
            </a:extLst>
          </p:cNvPr>
          <p:cNvSpPr txBox="1"/>
          <p:nvPr/>
        </p:nvSpPr>
        <p:spPr>
          <a:xfrm>
            <a:off x="1057913" y="827360"/>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FF675A"/>
                </a:solidFill>
                <a:latin typeface="Fira Sans Extra Condensed SemiBold"/>
                <a:ea typeface="Fira Sans Extra Condensed SemiBold"/>
                <a:cs typeface="Fira Sans Extra Condensed SemiBold"/>
                <a:sym typeface="Fira Sans Extra Condensed SemiBold"/>
              </a:rPr>
              <a:t>Trường</a:t>
            </a:r>
            <a:r>
              <a:rPr lang="en-US" sz="2000" dirty="0">
                <a:solidFill>
                  <a:srgbClr val="FF675A"/>
                </a:solidFill>
                <a:latin typeface="Fira Sans Extra Condensed SemiBold"/>
                <a:ea typeface="Fira Sans Extra Condensed SemiBold"/>
                <a:cs typeface="Fira Sans Extra Condensed SemiBold"/>
                <a:sym typeface="Fira Sans Extra Condensed SemiBold"/>
              </a:rPr>
              <a:t> </a:t>
            </a:r>
            <a:r>
              <a:rPr lang="en-US" sz="2000" dirty="0" err="1">
                <a:solidFill>
                  <a:srgbClr val="FF675A"/>
                </a:solidFill>
                <a:latin typeface="Fira Sans Extra Condensed SemiBold"/>
                <a:ea typeface="Fira Sans Extra Condensed SemiBold"/>
                <a:cs typeface="Fira Sans Extra Condensed SemiBold"/>
                <a:sym typeface="Fira Sans Extra Condensed SemiBold"/>
              </a:rPr>
              <a:t>hợp</a:t>
            </a:r>
            <a:r>
              <a:rPr lang="en-US" sz="2000" dirty="0">
                <a:solidFill>
                  <a:srgbClr val="FF675A"/>
                </a:solidFill>
                <a:latin typeface="Fira Sans Extra Condensed SemiBold"/>
                <a:ea typeface="Fira Sans Extra Condensed SemiBold"/>
                <a:cs typeface="Fira Sans Extra Condensed SemiBold"/>
                <a:sym typeface="Fira Sans Extra Condensed SemiBold"/>
              </a:rPr>
              <a:t> 2</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spTree>
    <p:extLst>
      <p:ext uri="{BB962C8B-B14F-4D97-AF65-F5344CB8AC3E}">
        <p14:creationId xmlns:p14="http://schemas.microsoft.com/office/powerpoint/2010/main" val="22930872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8"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338610" y="1127925"/>
            <a:ext cx="4960154" cy="18932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sz="2000" dirty="0"/>
              <a:t>Xe thế năng có cấu tạo được mô tả </a:t>
            </a:r>
            <a:r>
              <a:rPr lang="en-US" sz="2000" dirty="0" err="1"/>
              <a:t>như</a:t>
            </a:r>
            <a:r>
              <a:rPr lang="en-US" sz="2000" dirty="0"/>
              <a:t> </a:t>
            </a:r>
            <a:r>
              <a:rPr lang="en-US" sz="2000" dirty="0" err="1"/>
              <a:t>hình</a:t>
            </a:r>
            <a:r>
              <a:rPr lang="en-US" sz="2000" dirty="0"/>
              <a:t>. </a:t>
            </a:r>
            <a:r>
              <a:rPr lang="vi-VN" sz="2000" dirty="0"/>
              <a:t>Quả nặng được nối với trục xe qua một ròng rọc cố định bởi một sợi dây mềm, không dãn. Sợi dây được quấn nhiều vòng quanh trục xe.</a:t>
            </a:r>
            <a:endParaRPr lang="vi-VN" sz="2000" dirty="0">
              <a:sym typeface="Arial"/>
            </a:endParaRPr>
          </a:p>
        </p:txBody>
      </p:sp>
      <p:pic>
        <p:nvPicPr>
          <p:cNvPr id="4" name="Picture 3">
            <a:extLst>
              <a:ext uri="{FF2B5EF4-FFF2-40B4-BE49-F238E27FC236}">
                <a16:creationId xmlns:a16="http://schemas.microsoft.com/office/drawing/2014/main" id="{DB5D0011-6C8D-E80E-6B61-745272CACA6A}"/>
              </a:ext>
            </a:extLst>
          </p:cNvPr>
          <p:cNvPicPr>
            <a:picLocks noChangeAspect="1"/>
          </p:cNvPicPr>
          <p:nvPr/>
        </p:nvPicPr>
        <p:blipFill>
          <a:blip r:embed="rId3"/>
          <a:stretch>
            <a:fillRect/>
          </a:stretch>
        </p:blipFill>
        <p:spPr>
          <a:xfrm>
            <a:off x="5567005" y="11740"/>
            <a:ext cx="3576995" cy="5143500"/>
          </a:xfrm>
          <a:prstGeom prst="rect">
            <a:avLst/>
          </a:prstGeom>
        </p:spPr>
      </p:pic>
      <p:sp>
        <p:nvSpPr>
          <p:cNvPr id="11" name="Google Shape;118;p19">
            <a:extLst>
              <a:ext uri="{FF2B5EF4-FFF2-40B4-BE49-F238E27FC236}">
                <a16:creationId xmlns:a16="http://schemas.microsoft.com/office/drawing/2014/main" id="{117B6BED-8EF7-2008-72E5-24F41E282422}"/>
              </a:ext>
            </a:extLst>
          </p:cNvPr>
          <p:cNvSpPr txBox="1">
            <a:spLocks/>
          </p:cNvSpPr>
          <p:nvPr/>
        </p:nvSpPr>
        <p:spPr>
          <a:xfrm>
            <a:off x="315855" y="2998470"/>
            <a:ext cx="4960154" cy="14160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vi-VN" dirty="0"/>
              <a:t>Khi thả quả nặng chuyển động từ trên xuống, sợi dây sẽ kéo trục bánh xe làm bánh xe lăn, xe sẽ chuyển động.</a:t>
            </a:r>
            <a:endParaRPr lang="en-US" dirty="0"/>
          </a:p>
        </p:txBody>
      </p:sp>
    </p:spTree>
    <p:extLst>
      <p:ext uri="{BB962C8B-B14F-4D97-AF65-F5344CB8AC3E}">
        <p14:creationId xmlns:p14="http://schemas.microsoft.com/office/powerpoint/2010/main" val="16644022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3230803" y="785024"/>
            <a:ext cx="4960154" cy="10436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dirty="0"/>
              <a:t>a. </a:t>
            </a:r>
            <a:r>
              <a:rPr lang="vi-VN" dirty="0"/>
              <a:t>Mô tả sự chuyển hoá năng lượng từ khi thả quả nặng đến khi quả nặng chạm sàn xe.</a:t>
            </a:r>
            <a:endParaRPr lang="en-US" dirty="0"/>
          </a:p>
        </p:txBody>
      </p:sp>
      <p:pic>
        <p:nvPicPr>
          <p:cNvPr id="4" name="Picture 3">
            <a:extLst>
              <a:ext uri="{FF2B5EF4-FFF2-40B4-BE49-F238E27FC236}">
                <a16:creationId xmlns:a16="http://schemas.microsoft.com/office/drawing/2014/main" id="{DB5D0011-6C8D-E80E-6B61-745272CACA6A}"/>
              </a:ext>
            </a:extLst>
          </p:cNvPr>
          <p:cNvPicPr>
            <a:picLocks noChangeAspect="1"/>
          </p:cNvPicPr>
          <p:nvPr/>
        </p:nvPicPr>
        <p:blipFill>
          <a:blip r:embed="rId3"/>
          <a:stretch>
            <a:fillRect/>
          </a:stretch>
        </p:blipFill>
        <p:spPr>
          <a:xfrm>
            <a:off x="163425" y="785024"/>
            <a:ext cx="2800755" cy="4027315"/>
          </a:xfrm>
          <a:prstGeom prst="rect">
            <a:avLst/>
          </a:prstGeom>
        </p:spPr>
      </p:pic>
      <p:sp>
        <p:nvSpPr>
          <p:cNvPr id="11" name="Google Shape;118;p19">
            <a:extLst>
              <a:ext uri="{FF2B5EF4-FFF2-40B4-BE49-F238E27FC236}">
                <a16:creationId xmlns:a16="http://schemas.microsoft.com/office/drawing/2014/main" id="{117B6BED-8EF7-2008-72E5-24F41E282422}"/>
              </a:ext>
            </a:extLst>
          </p:cNvPr>
          <p:cNvSpPr txBox="1">
            <a:spLocks/>
          </p:cNvSpPr>
          <p:nvPr/>
        </p:nvSpPr>
        <p:spPr>
          <a:xfrm>
            <a:off x="3230804" y="2108315"/>
            <a:ext cx="5703945" cy="14160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18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b. </a:t>
            </a:r>
            <a:r>
              <a:rPr lang="vi-VN" dirty="0"/>
              <a:t>Cho độ cao ban đầu của quả nặng so với sàn xe là 8 cm, khối lượng của quả nặng là </a:t>
            </a:r>
            <a:r>
              <a:rPr lang="en-US" dirty="0"/>
              <a:t>m</a:t>
            </a:r>
            <a:r>
              <a:rPr lang="en-US" baseline="-25000" dirty="0"/>
              <a:t>1</a:t>
            </a:r>
            <a:r>
              <a:rPr lang="vi-VN" dirty="0"/>
              <a:t> = 20 g, khối lượng của xe là m</a:t>
            </a:r>
            <a:r>
              <a:rPr lang="vi-VN" baseline="-25000" dirty="0"/>
              <a:t>2</a:t>
            </a:r>
            <a:r>
              <a:rPr lang="vi-VN" dirty="0"/>
              <a:t> = 50 g. Tính tốc độ của xe ngay khi quả nặng chạm sàn xe, nếu coi toàn bộ thê' năng của quả nặng chuyển hoá thành động năng.</a:t>
            </a:r>
            <a:endParaRPr lang="en-US" dirty="0"/>
          </a:p>
          <a:p>
            <a:endParaRPr lang="en-US" dirty="0"/>
          </a:p>
        </p:txBody>
      </p:sp>
      <p:sp>
        <p:nvSpPr>
          <p:cNvPr id="7" name="Google Shape;118;p19">
            <a:extLst>
              <a:ext uri="{FF2B5EF4-FFF2-40B4-BE49-F238E27FC236}">
                <a16:creationId xmlns:a16="http://schemas.microsoft.com/office/drawing/2014/main" id="{0634ABA5-D4F2-11FD-74C0-C90332AFA61B}"/>
              </a:ext>
            </a:extLst>
          </p:cNvPr>
          <p:cNvSpPr txBox="1">
            <a:spLocks/>
          </p:cNvSpPr>
          <p:nvPr/>
        </p:nvSpPr>
        <p:spPr>
          <a:xfrm>
            <a:off x="3230803" y="3396253"/>
            <a:ext cx="5703945" cy="14160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18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c. </a:t>
            </a:r>
            <a:r>
              <a:rPr lang="vi-VN" dirty="0"/>
              <a:t>Trong thực tế, giá trị tốc độ thu được của xe khi quả nặng chạm sàn xe sẽ nhỏ hơn giá trị tính toán ở câu b. Hãy giải thích tại sao.</a:t>
            </a:r>
            <a:endParaRPr lang="en-US" dirty="0"/>
          </a:p>
        </p:txBody>
      </p:sp>
    </p:spTree>
    <p:extLst>
      <p:ext uri="{BB962C8B-B14F-4D97-AF65-F5344CB8AC3E}">
        <p14:creationId xmlns:p14="http://schemas.microsoft.com/office/powerpoint/2010/main" val="17451420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1"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738" name="Google Shape;2738;p44"/>
          <p:cNvSpPr txBox="1">
            <a:spLocks noGrp="1"/>
          </p:cNvSpPr>
          <p:nvPr>
            <p:ph type="title"/>
          </p:nvPr>
        </p:nvSpPr>
        <p:spPr>
          <a:xfrm>
            <a:off x="685422" y="854745"/>
            <a:ext cx="7704000" cy="4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US" sz="4000" dirty="0"/>
              <a:t>CƠ NĂNG</a:t>
            </a:r>
            <a:endParaRPr sz="4000" dirty="0"/>
          </a:p>
        </p:txBody>
      </p:sp>
      <p:grpSp>
        <p:nvGrpSpPr>
          <p:cNvPr id="2739" name="Google Shape;2739;p44"/>
          <p:cNvGrpSpPr/>
          <p:nvPr/>
        </p:nvGrpSpPr>
        <p:grpSpPr>
          <a:xfrm>
            <a:off x="5381686" y="1515884"/>
            <a:ext cx="3426742" cy="2754103"/>
            <a:chOff x="4344045" y="1564221"/>
            <a:chExt cx="3906157" cy="3139413"/>
          </a:xfrm>
        </p:grpSpPr>
        <p:grpSp>
          <p:nvGrpSpPr>
            <p:cNvPr id="2740" name="Google Shape;2740;p44"/>
            <p:cNvGrpSpPr/>
            <p:nvPr/>
          </p:nvGrpSpPr>
          <p:grpSpPr>
            <a:xfrm flipH="1">
              <a:off x="4344045" y="2238434"/>
              <a:ext cx="3906157" cy="2465200"/>
              <a:chOff x="1086175" y="1622125"/>
              <a:chExt cx="4882696" cy="3081500"/>
            </a:xfrm>
          </p:grpSpPr>
          <p:sp>
            <p:nvSpPr>
              <p:cNvPr id="2741" name="Google Shape;2741;p44"/>
              <p:cNvSpPr/>
              <p:nvPr/>
            </p:nvSpPr>
            <p:spPr>
              <a:xfrm>
                <a:off x="5235752" y="2448843"/>
                <a:ext cx="59783" cy="2120950"/>
              </a:xfrm>
              <a:custGeom>
                <a:avLst/>
                <a:gdLst/>
                <a:ahLst/>
                <a:cxnLst/>
                <a:rect l="l" t="t" r="r" b="b"/>
                <a:pathLst>
                  <a:path w="1294" h="45908" extrusionOk="0">
                    <a:moveTo>
                      <a:pt x="1" y="1"/>
                    </a:moveTo>
                    <a:lnTo>
                      <a:pt x="1" y="34276"/>
                    </a:lnTo>
                    <a:lnTo>
                      <a:pt x="1" y="36320"/>
                    </a:lnTo>
                    <a:lnTo>
                      <a:pt x="1" y="45907"/>
                    </a:lnTo>
                    <a:lnTo>
                      <a:pt x="1294" y="45907"/>
                    </a:lnTo>
                    <a:lnTo>
                      <a:pt x="1294" y="35895"/>
                    </a:lnTo>
                    <a:lnTo>
                      <a:pt x="1294" y="33850"/>
                    </a:lnTo>
                    <a:lnTo>
                      <a:pt x="1294" y="214"/>
                    </a:lnTo>
                    <a:cubicBezTo>
                      <a:pt x="868" y="132"/>
                      <a:pt x="443" y="50"/>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44"/>
              <p:cNvSpPr/>
              <p:nvPr/>
            </p:nvSpPr>
            <p:spPr>
              <a:xfrm>
                <a:off x="5235752" y="2405783"/>
                <a:ext cx="59783" cy="130053"/>
              </a:xfrm>
              <a:custGeom>
                <a:avLst/>
                <a:gdLst/>
                <a:ahLst/>
                <a:cxnLst/>
                <a:rect l="l" t="t" r="r" b="b"/>
                <a:pathLst>
                  <a:path w="1294" h="2815" extrusionOk="0">
                    <a:moveTo>
                      <a:pt x="1" y="1"/>
                    </a:moveTo>
                    <a:lnTo>
                      <a:pt x="1" y="2601"/>
                    </a:lnTo>
                    <a:cubicBezTo>
                      <a:pt x="426" y="2651"/>
                      <a:pt x="868" y="2717"/>
                      <a:pt x="1294" y="2815"/>
                    </a:cubicBezTo>
                    <a:lnTo>
                      <a:pt x="129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3" name="Google Shape;2743;p44"/>
              <p:cNvSpPr/>
              <p:nvPr/>
            </p:nvSpPr>
            <p:spPr>
              <a:xfrm>
                <a:off x="4840457" y="2405783"/>
                <a:ext cx="59737" cy="2164008"/>
              </a:xfrm>
              <a:custGeom>
                <a:avLst/>
                <a:gdLst/>
                <a:ahLst/>
                <a:cxnLst/>
                <a:rect l="l" t="t" r="r" b="b"/>
                <a:pathLst>
                  <a:path w="1293" h="46840" extrusionOk="0">
                    <a:moveTo>
                      <a:pt x="1" y="1"/>
                    </a:moveTo>
                    <a:lnTo>
                      <a:pt x="1" y="46839"/>
                    </a:lnTo>
                    <a:lnTo>
                      <a:pt x="1293" y="46839"/>
                    </a:lnTo>
                    <a:lnTo>
                      <a:pt x="129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4" name="Google Shape;2744;p44"/>
              <p:cNvSpPr/>
              <p:nvPr/>
            </p:nvSpPr>
            <p:spPr>
              <a:xfrm>
                <a:off x="4840457" y="2405783"/>
                <a:ext cx="59737" cy="166366"/>
              </a:xfrm>
              <a:custGeom>
                <a:avLst/>
                <a:gdLst/>
                <a:ahLst/>
                <a:cxnLst/>
                <a:rect l="l" t="t" r="r" b="b"/>
                <a:pathLst>
                  <a:path w="1293" h="3601" extrusionOk="0">
                    <a:moveTo>
                      <a:pt x="1" y="1"/>
                    </a:moveTo>
                    <a:lnTo>
                      <a:pt x="1" y="3600"/>
                    </a:lnTo>
                    <a:cubicBezTo>
                      <a:pt x="426" y="3452"/>
                      <a:pt x="852" y="3321"/>
                      <a:pt x="1293" y="3190"/>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5" name="Google Shape;2745;p44"/>
              <p:cNvSpPr/>
              <p:nvPr/>
            </p:nvSpPr>
            <p:spPr>
              <a:xfrm>
                <a:off x="4444423" y="2609113"/>
                <a:ext cx="59737" cy="1960682"/>
              </a:xfrm>
              <a:custGeom>
                <a:avLst/>
                <a:gdLst/>
                <a:ahLst/>
                <a:cxnLst/>
                <a:rect l="l" t="t" r="r" b="b"/>
                <a:pathLst>
                  <a:path w="1293" h="42439" extrusionOk="0">
                    <a:moveTo>
                      <a:pt x="0" y="0"/>
                    </a:moveTo>
                    <a:lnTo>
                      <a:pt x="0" y="42438"/>
                    </a:lnTo>
                    <a:lnTo>
                      <a:pt x="1292" y="42438"/>
                    </a:lnTo>
                    <a:lnTo>
                      <a:pt x="129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6" name="Google Shape;2746;p44"/>
              <p:cNvSpPr/>
              <p:nvPr/>
            </p:nvSpPr>
            <p:spPr>
              <a:xfrm>
                <a:off x="4444423" y="2609113"/>
                <a:ext cx="59737" cy="189790"/>
              </a:xfrm>
              <a:custGeom>
                <a:avLst/>
                <a:gdLst/>
                <a:ahLst/>
                <a:cxnLst/>
                <a:rect l="l" t="t" r="r" b="b"/>
                <a:pathLst>
                  <a:path w="1293" h="4108" extrusionOk="0">
                    <a:moveTo>
                      <a:pt x="0" y="0"/>
                    </a:moveTo>
                    <a:lnTo>
                      <a:pt x="0" y="4107"/>
                    </a:lnTo>
                    <a:cubicBezTo>
                      <a:pt x="426" y="3780"/>
                      <a:pt x="867" y="3453"/>
                      <a:pt x="1292" y="3141"/>
                    </a:cubicBezTo>
                    <a:lnTo>
                      <a:pt x="12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7" name="Google Shape;2747;p44"/>
              <p:cNvSpPr/>
              <p:nvPr/>
            </p:nvSpPr>
            <p:spPr>
              <a:xfrm>
                <a:off x="4049083" y="2900132"/>
                <a:ext cx="59783" cy="1669668"/>
              </a:xfrm>
              <a:custGeom>
                <a:avLst/>
                <a:gdLst/>
                <a:ahLst/>
                <a:cxnLst/>
                <a:rect l="l" t="t" r="r" b="b"/>
                <a:pathLst>
                  <a:path w="1294" h="36140" extrusionOk="0">
                    <a:moveTo>
                      <a:pt x="0" y="0"/>
                    </a:moveTo>
                    <a:lnTo>
                      <a:pt x="0" y="36139"/>
                    </a:lnTo>
                    <a:lnTo>
                      <a:pt x="1293" y="36139"/>
                    </a:lnTo>
                    <a:lnTo>
                      <a:pt x="12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8" name="Google Shape;2748;p44"/>
              <p:cNvSpPr/>
              <p:nvPr/>
            </p:nvSpPr>
            <p:spPr>
              <a:xfrm>
                <a:off x="4049083" y="2900132"/>
                <a:ext cx="59783" cy="264587"/>
              </a:xfrm>
              <a:custGeom>
                <a:avLst/>
                <a:gdLst/>
                <a:ahLst/>
                <a:cxnLst/>
                <a:rect l="l" t="t" r="r" b="b"/>
                <a:pathLst>
                  <a:path w="1294" h="5727" extrusionOk="0">
                    <a:moveTo>
                      <a:pt x="0" y="0"/>
                    </a:moveTo>
                    <a:lnTo>
                      <a:pt x="0" y="5726"/>
                    </a:lnTo>
                    <a:cubicBezTo>
                      <a:pt x="426" y="5301"/>
                      <a:pt x="851" y="4859"/>
                      <a:pt x="1293" y="4418"/>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9" name="Google Shape;2749;p44"/>
              <p:cNvSpPr/>
              <p:nvPr/>
            </p:nvSpPr>
            <p:spPr>
              <a:xfrm>
                <a:off x="3653003" y="3310534"/>
                <a:ext cx="59783" cy="1259273"/>
              </a:xfrm>
              <a:custGeom>
                <a:avLst/>
                <a:gdLst/>
                <a:ahLst/>
                <a:cxnLst/>
                <a:rect l="l" t="t" r="r" b="b"/>
                <a:pathLst>
                  <a:path w="1294" h="27257" extrusionOk="0">
                    <a:moveTo>
                      <a:pt x="1" y="0"/>
                    </a:moveTo>
                    <a:lnTo>
                      <a:pt x="1" y="27256"/>
                    </a:lnTo>
                    <a:lnTo>
                      <a:pt x="1294" y="27256"/>
                    </a:lnTo>
                    <a:lnTo>
                      <a:pt x="129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0" name="Google Shape;2750;p44"/>
              <p:cNvSpPr/>
              <p:nvPr/>
            </p:nvSpPr>
            <p:spPr>
              <a:xfrm>
                <a:off x="3653003" y="3310534"/>
                <a:ext cx="59783" cy="249434"/>
              </a:xfrm>
              <a:custGeom>
                <a:avLst/>
                <a:gdLst/>
                <a:ahLst/>
                <a:cxnLst/>
                <a:rect l="l" t="t" r="r" b="b"/>
                <a:pathLst>
                  <a:path w="1294" h="5399" extrusionOk="0">
                    <a:moveTo>
                      <a:pt x="1" y="0"/>
                    </a:moveTo>
                    <a:lnTo>
                      <a:pt x="1" y="5399"/>
                    </a:lnTo>
                    <a:cubicBezTo>
                      <a:pt x="443" y="5006"/>
                      <a:pt x="868" y="4598"/>
                      <a:pt x="1294" y="4188"/>
                    </a:cubicBezTo>
                    <a:lnTo>
                      <a:pt x="12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1" name="Google Shape;2751;p44"/>
              <p:cNvSpPr/>
              <p:nvPr/>
            </p:nvSpPr>
            <p:spPr>
              <a:xfrm>
                <a:off x="3257708" y="3695294"/>
                <a:ext cx="59737" cy="874520"/>
              </a:xfrm>
              <a:custGeom>
                <a:avLst/>
                <a:gdLst/>
                <a:ahLst/>
                <a:cxnLst/>
                <a:rect l="l" t="t" r="r" b="b"/>
                <a:pathLst>
                  <a:path w="1293" h="18929" extrusionOk="0">
                    <a:moveTo>
                      <a:pt x="1" y="0"/>
                    </a:moveTo>
                    <a:lnTo>
                      <a:pt x="1" y="18928"/>
                    </a:lnTo>
                    <a:lnTo>
                      <a:pt x="1293" y="18928"/>
                    </a:lnTo>
                    <a:lnTo>
                      <a:pt x="12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2" name="Google Shape;2752;p44"/>
              <p:cNvSpPr/>
              <p:nvPr/>
            </p:nvSpPr>
            <p:spPr>
              <a:xfrm>
                <a:off x="3257708" y="3695294"/>
                <a:ext cx="59737" cy="179903"/>
              </a:xfrm>
              <a:custGeom>
                <a:avLst/>
                <a:gdLst/>
                <a:ahLst/>
                <a:cxnLst/>
                <a:rect l="l" t="t" r="r" b="b"/>
                <a:pathLst>
                  <a:path w="1293" h="3894" extrusionOk="0">
                    <a:moveTo>
                      <a:pt x="1" y="0"/>
                    </a:moveTo>
                    <a:lnTo>
                      <a:pt x="1" y="3894"/>
                    </a:lnTo>
                    <a:cubicBezTo>
                      <a:pt x="426" y="3615"/>
                      <a:pt x="867" y="3321"/>
                      <a:pt x="1293" y="3010"/>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3" name="Google Shape;2753;p44"/>
              <p:cNvSpPr/>
              <p:nvPr/>
            </p:nvSpPr>
            <p:spPr>
              <a:xfrm>
                <a:off x="2861674" y="3940158"/>
                <a:ext cx="59737" cy="629660"/>
              </a:xfrm>
              <a:custGeom>
                <a:avLst/>
                <a:gdLst/>
                <a:ahLst/>
                <a:cxnLst/>
                <a:rect l="l" t="t" r="r" b="b"/>
                <a:pathLst>
                  <a:path w="1293" h="13629" extrusionOk="0">
                    <a:moveTo>
                      <a:pt x="0" y="1"/>
                    </a:moveTo>
                    <a:lnTo>
                      <a:pt x="0" y="13628"/>
                    </a:lnTo>
                    <a:lnTo>
                      <a:pt x="1292" y="13628"/>
                    </a:lnTo>
                    <a:lnTo>
                      <a:pt x="129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4" name="Google Shape;2754;p44"/>
              <p:cNvSpPr/>
              <p:nvPr/>
            </p:nvSpPr>
            <p:spPr>
              <a:xfrm>
                <a:off x="2861674" y="3940158"/>
                <a:ext cx="59737" cy="142157"/>
              </a:xfrm>
              <a:custGeom>
                <a:avLst/>
                <a:gdLst/>
                <a:ahLst/>
                <a:cxnLst/>
                <a:rect l="l" t="t" r="r" b="b"/>
                <a:pathLst>
                  <a:path w="1293" h="3077" extrusionOk="0">
                    <a:moveTo>
                      <a:pt x="0" y="1"/>
                    </a:moveTo>
                    <a:lnTo>
                      <a:pt x="0" y="3076"/>
                    </a:lnTo>
                    <a:lnTo>
                      <a:pt x="884" y="2732"/>
                    </a:lnTo>
                    <a:cubicBezTo>
                      <a:pt x="1030" y="2667"/>
                      <a:pt x="1161" y="2601"/>
                      <a:pt x="1292" y="2553"/>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5" name="Google Shape;2755;p44"/>
              <p:cNvSpPr/>
              <p:nvPr/>
            </p:nvSpPr>
            <p:spPr>
              <a:xfrm>
                <a:off x="2466333" y="4038428"/>
                <a:ext cx="59783" cy="531392"/>
              </a:xfrm>
              <a:custGeom>
                <a:avLst/>
                <a:gdLst/>
                <a:ahLst/>
                <a:cxnLst/>
                <a:rect l="l" t="t" r="r" b="b"/>
                <a:pathLst>
                  <a:path w="1294" h="11502" extrusionOk="0">
                    <a:moveTo>
                      <a:pt x="0" y="1"/>
                    </a:moveTo>
                    <a:lnTo>
                      <a:pt x="0" y="11501"/>
                    </a:lnTo>
                    <a:lnTo>
                      <a:pt x="1293" y="11501"/>
                    </a:lnTo>
                    <a:lnTo>
                      <a:pt x="129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6" name="Google Shape;2756;p44"/>
              <p:cNvSpPr/>
              <p:nvPr/>
            </p:nvSpPr>
            <p:spPr>
              <a:xfrm>
                <a:off x="2466333" y="4038428"/>
                <a:ext cx="59783" cy="147424"/>
              </a:xfrm>
              <a:custGeom>
                <a:avLst/>
                <a:gdLst/>
                <a:ahLst/>
                <a:cxnLst/>
                <a:rect l="l" t="t" r="r" b="b"/>
                <a:pathLst>
                  <a:path w="1294" h="3191" extrusionOk="0">
                    <a:moveTo>
                      <a:pt x="0" y="1"/>
                    </a:moveTo>
                    <a:lnTo>
                      <a:pt x="0" y="3190"/>
                    </a:lnTo>
                    <a:cubicBezTo>
                      <a:pt x="426" y="3142"/>
                      <a:pt x="868" y="3076"/>
                      <a:pt x="1293" y="2994"/>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7" name="Google Shape;2757;p44"/>
              <p:cNvSpPr/>
              <p:nvPr/>
            </p:nvSpPr>
            <p:spPr>
              <a:xfrm>
                <a:off x="2071039" y="4038428"/>
                <a:ext cx="58997" cy="531392"/>
              </a:xfrm>
              <a:custGeom>
                <a:avLst/>
                <a:gdLst/>
                <a:ahLst/>
                <a:cxnLst/>
                <a:rect l="l" t="t" r="r" b="b"/>
                <a:pathLst>
                  <a:path w="1277" h="11502" extrusionOk="0">
                    <a:moveTo>
                      <a:pt x="1" y="1"/>
                    </a:moveTo>
                    <a:lnTo>
                      <a:pt x="1" y="11501"/>
                    </a:lnTo>
                    <a:lnTo>
                      <a:pt x="1277" y="11501"/>
                    </a:lnTo>
                    <a:lnTo>
                      <a:pt x="12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8" name="Google Shape;2758;p44"/>
              <p:cNvSpPr/>
              <p:nvPr/>
            </p:nvSpPr>
            <p:spPr>
              <a:xfrm>
                <a:off x="2071039" y="4038428"/>
                <a:ext cx="58997" cy="154955"/>
              </a:xfrm>
              <a:custGeom>
                <a:avLst/>
                <a:gdLst/>
                <a:ahLst/>
                <a:cxnLst/>
                <a:rect l="l" t="t" r="r" b="b"/>
                <a:pathLst>
                  <a:path w="1277" h="3354" extrusionOk="0">
                    <a:moveTo>
                      <a:pt x="1" y="1"/>
                    </a:moveTo>
                    <a:lnTo>
                      <a:pt x="1" y="3174"/>
                    </a:lnTo>
                    <a:cubicBezTo>
                      <a:pt x="426" y="3256"/>
                      <a:pt x="851" y="3305"/>
                      <a:pt x="1277" y="3354"/>
                    </a:cubicBezTo>
                    <a:lnTo>
                      <a:pt x="127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9" name="Google Shape;2759;p44"/>
              <p:cNvSpPr/>
              <p:nvPr/>
            </p:nvSpPr>
            <p:spPr>
              <a:xfrm>
                <a:off x="1675005" y="3841104"/>
                <a:ext cx="59690" cy="728713"/>
              </a:xfrm>
              <a:custGeom>
                <a:avLst/>
                <a:gdLst/>
                <a:ahLst/>
                <a:cxnLst/>
                <a:rect l="l" t="t" r="r" b="b"/>
                <a:pathLst>
                  <a:path w="1292" h="15773" extrusionOk="0">
                    <a:moveTo>
                      <a:pt x="0" y="1"/>
                    </a:moveTo>
                    <a:lnTo>
                      <a:pt x="0" y="15772"/>
                    </a:lnTo>
                    <a:lnTo>
                      <a:pt x="1292" y="15772"/>
                    </a:lnTo>
                    <a:lnTo>
                      <a:pt x="129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0" name="Google Shape;2760;p44"/>
              <p:cNvSpPr/>
              <p:nvPr/>
            </p:nvSpPr>
            <p:spPr>
              <a:xfrm>
                <a:off x="1675005" y="3841104"/>
                <a:ext cx="59690" cy="220790"/>
              </a:xfrm>
              <a:custGeom>
                <a:avLst/>
                <a:gdLst/>
                <a:ahLst/>
                <a:cxnLst/>
                <a:rect l="l" t="t" r="r" b="b"/>
                <a:pathLst>
                  <a:path w="1292" h="4779" extrusionOk="0">
                    <a:moveTo>
                      <a:pt x="0" y="1"/>
                    </a:moveTo>
                    <a:lnTo>
                      <a:pt x="0" y="3912"/>
                    </a:lnTo>
                    <a:cubicBezTo>
                      <a:pt x="425" y="4222"/>
                      <a:pt x="851" y="4501"/>
                      <a:pt x="1292" y="4778"/>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1" name="Google Shape;2761;p44"/>
              <p:cNvSpPr/>
              <p:nvPr/>
            </p:nvSpPr>
            <p:spPr>
              <a:xfrm>
                <a:off x="1279664" y="3173733"/>
                <a:ext cx="58997" cy="1396072"/>
              </a:xfrm>
              <a:custGeom>
                <a:avLst/>
                <a:gdLst/>
                <a:ahLst/>
                <a:cxnLst/>
                <a:rect l="l" t="t" r="r" b="b"/>
                <a:pathLst>
                  <a:path w="1277" h="30218" extrusionOk="0">
                    <a:moveTo>
                      <a:pt x="0" y="1"/>
                    </a:moveTo>
                    <a:lnTo>
                      <a:pt x="0" y="30217"/>
                    </a:lnTo>
                    <a:lnTo>
                      <a:pt x="1276" y="30217"/>
                    </a:lnTo>
                    <a:lnTo>
                      <a:pt x="127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2" name="Google Shape;2762;p44"/>
              <p:cNvSpPr/>
              <p:nvPr/>
            </p:nvSpPr>
            <p:spPr>
              <a:xfrm>
                <a:off x="1279664" y="3173733"/>
                <a:ext cx="58997" cy="507184"/>
              </a:xfrm>
              <a:custGeom>
                <a:avLst/>
                <a:gdLst/>
                <a:ahLst/>
                <a:cxnLst/>
                <a:rect l="l" t="t" r="r" b="b"/>
                <a:pathLst>
                  <a:path w="1277" h="10978" extrusionOk="0">
                    <a:moveTo>
                      <a:pt x="0" y="1"/>
                    </a:moveTo>
                    <a:lnTo>
                      <a:pt x="0" y="9145"/>
                    </a:lnTo>
                    <a:cubicBezTo>
                      <a:pt x="410" y="9767"/>
                      <a:pt x="835" y="10373"/>
                      <a:pt x="1276" y="10978"/>
                    </a:cubicBezTo>
                    <a:lnTo>
                      <a:pt x="12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3" name="Google Shape;2763;p44"/>
              <p:cNvSpPr/>
              <p:nvPr/>
            </p:nvSpPr>
            <p:spPr>
              <a:xfrm>
                <a:off x="1258504" y="2231976"/>
                <a:ext cx="4710367" cy="1882789"/>
              </a:xfrm>
              <a:custGeom>
                <a:avLst/>
                <a:gdLst/>
                <a:ahLst/>
                <a:cxnLst/>
                <a:rect l="l" t="t" r="r" b="b"/>
                <a:pathLst>
                  <a:path w="101956" h="40753" extrusionOk="0">
                    <a:moveTo>
                      <a:pt x="20614" y="1931"/>
                    </a:moveTo>
                    <a:cubicBezTo>
                      <a:pt x="35518" y="1931"/>
                      <a:pt x="50029" y="17881"/>
                      <a:pt x="52974" y="21284"/>
                    </a:cubicBezTo>
                    <a:cubicBezTo>
                      <a:pt x="45350" y="29472"/>
                      <a:pt x="35616" y="38820"/>
                      <a:pt x="24351" y="38820"/>
                    </a:cubicBezTo>
                    <a:cubicBezTo>
                      <a:pt x="23506" y="38820"/>
                      <a:pt x="22653" y="38768"/>
                      <a:pt x="21792" y="38658"/>
                    </a:cubicBezTo>
                    <a:cubicBezTo>
                      <a:pt x="2160" y="36171"/>
                      <a:pt x="1931" y="19615"/>
                      <a:pt x="1931" y="18912"/>
                    </a:cubicBezTo>
                    <a:cubicBezTo>
                      <a:pt x="1931" y="17996"/>
                      <a:pt x="2094" y="13169"/>
                      <a:pt x="5104" y="8850"/>
                    </a:cubicBezTo>
                    <a:cubicBezTo>
                      <a:pt x="8311" y="4254"/>
                      <a:pt x="13530" y="1931"/>
                      <a:pt x="20614" y="1931"/>
                    </a:cubicBezTo>
                    <a:close/>
                    <a:moveTo>
                      <a:pt x="20614" y="0"/>
                    </a:moveTo>
                    <a:cubicBezTo>
                      <a:pt x="4336" y="0"/>
                      <a:pt x="0" y="11893"/>
                      <a:pt x="0" y="18912"/>
                    </a:cubicBezTo>
                    <a:cubicBezTo>
                      <a:pt x="0" y="19927"/>
                      <a:pt x="181" y="25260"/>
                      <a:pt x="3780" y="30593"/>
                    </a:cubicBezTo>
                    <a:cubicBezTo>
                      <a:pt x="7558" y="36204"/>
                      <a:pt x="13530" y="39574"/>
                      <a:pt x="21563" y="40589"/>
                    </a:cubicBezTo>
                    <a:cubicBezTo>
                      <a:pt x="22511" y="40704"/>
                      <a:pt x="23445" y="40752"/>
                      <a:pt x="24377" y="40752"/>
                    </a:cubicBezTo>
                    <a:cubicBezTo>
                      <a:pt x="37776" y="40752"/>
                      <a:pt x="48803" y="28711"/>
                      <a:pt x="56998" y="19779"/>
                    </a:cubicBezTo>
                    <a:cubicBezTo>
                      <a:pt x="59306" y="17244"/>
                      <a:pt x="61481" y="14871"/>
                      <a:pt x="63412" y="13104"/>
                    </a:cubicBezTo>
                    <a:cubicBezTo>
                      <a:pt x="69452" y="7540"/>
                      <a:pt x="76977" y="4529"/>
                      <a:pt x="83504" y="4529"/>
                    </a:cubicBezTo>
                    <a:cubicBezTo>
                      <a:pt x="84385" y="4529"/>
                      <a:pt x="85248" y="4584"/>
                      <a:pt x="86087" y="4695"/>
                    </a:cubicBezTo>
                    <a:lnTo>
                      <a:pt x="86446" y="4744"/>
                    </a:lnTo>
                    <a:lnTo>
                      <a:pt x="86987" y="4826"/>
                    </a:lnTo>
                    <a:lnTo>
                      <a:pt x="87380" y="4908"/>
                    </a:lnTo>
                    <a:cubicBezTo>
                      <a:pt x="89506" y="5349"/>
                      <a:pt x="91453" y="6184"/>
                      <a:pt x="93089" y="7428"/>
                    </a:cubicBezTo>
                    <a:cubicBezTo>
                      <a:pt x="97523" y="10781"/>
                      <a:pt x="99911" y="18503"/>
                      <a:pt x="98635" y="25391"/>
                    </a:cubicBezTo>
                    <a:cubicBezTo>
                      <a:pt x="97948" y="29104"/>
                      <a:pt x="95281" y="35665"/>
                      <a:pt x="87380" y="38544"/>
                    </a:cubicBezTo>
                    <a:lnTo>
                      <a:pt x="87380" y="40589"/>
                    </a:lnTo>
                    <a:cubicBezTo>
                      <a:pt x="96328" y="37399"/>
                      <a:pt x="99781" y="29906"/>
                      <a:pt x="100533" y="25751"/>
                    </a:cubicBezTo>
                    <a:cubicBezTo>
                      <a:pt x="101956" y="18062"/>
                      <a:pt x="99322" y="9718"/>
                      <a:pt x="94267" y="5890"/>
                    </a:cubicBezTo>
                    <a:cubicBezTo>
                      <a:pt x="91362" y="3687"/>
                      <a:pt x="87660" y="2550"/>
                      <a:pt x="83528" y="2550"/>
                    </a:cubicBezTo>
                    <a:cubicBezTo>
                      <a:pt x="81889" y="2550"/>
                      <a:pt x="80182" y="2729"/>
                      <a:pt x="78430" y="3091"/>
                    </a:cubicBezTo>
                    <a:cubicBezTo>
                      <a:pt x="72606" y="4286"/>
                      <a:pt x="66814" y="7329"/>
                      <a:pt x="62087" y="11681"/>
                    </a:cubicBezTo>
                    <a:cubicBezTo>
                      <a:pt x="60124" y="13496"/>
                      <a:pt x="57915" y="15918"/>
                      <a:pt x="55576" y="18470"/>
                    </a:cubicBezTo>
                    <a:cubicBezTo>
                      <a:pt x="55150" y="18928"/>
                      <a:pt x="54725" y="19386"/>
                      <a:pt x="54300" y="19861"/>
                    </a:cubicBezTo>
                    <a:cubicBezTo>
                      <a:pt x="50897" y="15885"/>
                      <a:pt x="36287" y="0"/>
                      <a:pt x="206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4" name="Google Shape;2764;p44"/>
              <p:cNvSpPr/>
              <p:nvPr/>
            </p:nvSpPr>
            <p:spPr>
              <a:xfrm>
                <a:off x="3622048" y="3104940"/>
                <a:ext cx="145160" cy="110372"/>
              </a:xfrm>
              <a:custGeom>
                <a:avLst/>
                <a:gdLst/>
                <a:ahLst/>
                <a:cxnLst/>
                <a:rect l="l" t="t" r="r" b="b"/>
                <a:pathLst>
                  <a:path w="3142" h="2389" extrusionOk="0">
                    <a:moveTo>
                      <a:pt x="2291" y="0"/>
                    </a:moveTo>
                    <a:cubicBezTo>
                      <a:pt x="2433" y="697"/>
                      <a:pt x="2158" y="938"/>
                      <a:pt x="1712" y="938"/>
                    </a:cubicBezTo>
                    <a:cubicBezTo>
                      <a:pt x="1236" y="938"/>
                      <a:pt x="566" y="664"/>
                      <a:pt x="1" y="377"/>
                    </a:cubicBezTo>
                    <a:lnTo>
                      <a:pt x="1" y="377"/>
                    </a:lnTo>
                    <a:cubicBezTo>
                      <a:pt x="802" y="1244"/>
                      <a:pt x="1407" y="1931"/>
                      <a:pt x="1800" y="2389"/>
                    </a:cubicBezTo>
                    <a:lnTo>
                      <a:pt x="3142" y="966"/>
                    </a:lnTo>
                    <a:cubicBezTo>
                      <a:pt x="2896" y="687"/>
                      <a:pt x="2618" y="360"/>
                      <a:pt x="22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5" name="Google Shape;2765;p44"/>
              <p:cNvSpPr/>
              <p:nvPr/>
            </p:nvSpPr>
            <p:spPr>
              <a:xfrm>
                <a:off x="3773957" y="3138205"/>
                <a:ext cx="3049" cy="3049"/>
              </a:xfrm>
              <a:custGeom>
                <a:avLst/>
                <a:gdLst/>
                <a:ahLst/>
                <a:cxnLst/>
                <a:rect l="l" t="t" r="r" b="b"/>
                <a:pathLst>
                  <a:path w="66" h="66" extrusionOk="0">
                    <a:moveTo>
                      <a:pt x="66" y="0"/>
                    </a:moveTo>
                    <a:lnTo>
                      <a:pt x="0" y="66"/>
                    </a:lnTo>
                    <a:cubicBezTo>
                      <a:pt x="17" y="50"/>
                      <a:pt x="50" y="33"/>
                      <a:pt x="66" y="0"/>
                    </a:cubicBezTo>
                    <a:close/>
                  </a:path>
                </a:pathLst>
              </a:custGeom>
              <a:solidFill>
                <a:srgbClr val="1616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6" name="Google Shape;2766;p44"/>
              <p:cNvSpPr/>
              <p:nvPr/>
            </p:nvSpPr>
            <p:spPr>
              <a:xfrm>
                <a:off x="3692320" y="3225848"/>
                <a:ext cx="3835" cy="3881"/>
              </a:xfrm>
              <a:custGeom>
                <a:avLst/>
                <a:gdLst/>
                <a:ahLst/>
                <a:cxnLst/>
                <a:rect l="l" t="t" r="r" b="b"/>
                <a:pathLst>
                  <a:path w="83" h="84" extrusionOk="0">
                    <a:moveTo>
                      <a:pt x="83" y="1"/>
                    </a:moveTo>
                    <a:lnTo>
                      <a:pt x="0" y="83"/>
                    </a:lnTo>
                    <a:lnTo>
                      <a:pt x="0" y="83"/>
                    </a:lnTo>
                    <a:close/>
                  </a:path>
                </a:pathLst>
              </a:custGeom>
              <a:solidFill>
                <a:srgbClr val="1616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7" name="Google Shape;2767;p44"/>
              <p:cNvSpPr/>
              <p:nvPr/>
            </p:nvSpPr>
            <p:spPr>
              <a:xfrm>
                <a:off x="5295490" y="3985528"/>
                <a:ext cx="124740" cy="121691"/>
              </a:xfrm>
              <a:custGeom>
                <a:avLst/>
                <a:gdLst/>
                <a:ahLst/>
                <a:cxnLst/>
                <a:rect l="l" t="t" r="r" b="b"/>
                <a:pathLst>
                  <a:path w="2700" h="2634" extrusionOk="0">
                    <a:moveTo>
                      <a:pt x="1440" y="0"/>
                    </a:moveTo>
                    <a:cubicBezTo>
                      <a:pt x="982" y="197"/>
                      <a:pt x="507" y="409"/>
                      <a:pt x="1" y="589"/>
                    </a:cubicBezTo>
                    <a:lnTo>
                      <a:pt x="1" y="2634"/>
                    </a:lnTo>
                    <a:cubicBezTo>
                      <a:pt x="965" y="2291"/>
                      <a:pt x="1849" y="1898"/>
                      <a:pt x="2699" y="1473"/>
                    </a:cubicBezTo>
                    <a:cubicBezTo>
                      <a:pt x="2585" y="1456"/>
                      <a:pt x="2487" y="1440"/>
                      <a:pt x="2372" y="1423"/>
                    </a:cubicBezTo>
                    <a:cubicBezTo>
                      <a:pt x="1391" y="1211"/>
                      <a:pt x="1227" y="638"/>
                      <a:pt x="14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8" name="Google Shape;2768;p44"/>
              <p:cNvSpPr/>
              <p:nvPr/>
            </p:nvSpPr>
            <p:spPr>
              <a:xfrm>
                <a:off x="1118700" y="4411037"/>
                <a:ext cx="4410298" cy="241903"/>
              </a:xfrm>
              <a:custGeom>
                <a:avLst/>
                <a:gdLst/>
                <a:ahLst/>
                <a:cxnLst/>
                <a:rect l="l" t="t" r="r" b="b"/>
                <a:pathLst>
                  <a:path w="95461" h="5236" extrusionOk="0">
                    <a:moveTo>
                      <a:pt x="95460" y="0"/>
                    </a:moveTo>
                    <a:lnTo>
                      <a:pt x="899" y="622"/>
                    </a:lnTo>
                    <a:lnTo>
                      <a:pt x="0" y="5236"/>
                    </a:lnTo>
                    <a:lnTo>
                      <a:pt x="95460" y="5236"/>
                    </a:lnTo>
                    <a:lnTo>
                      <a:pt x="9546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9" name="Google Shape;2769;p44"/>
              <p:cNvSpPr/>
              <p:nvPr/>
            </p:nvSpPr>
            <p:spPr>
              <a:xfrm>
                <a:off x="1086175" y="4616631"/>
                <a:ext cx="4465461" cy="86995"/>
              </a:xfrm>
              <a:custGeom>
                <a:avLst/>
                <a:gdLst/>
                <a:ahLst/>
                <a:cxnLst/>
                <a:rect l="l" t="t" r="r" b="b"/>
                <a:pathLst>
                  <a:path w="96655" h="1883" extrusionOk="0">
                    <a:moveTo>
                      <a:pt x="96622" y="0"/>
                    </a:moveTo>
                    <a:lnTo>
                      <a:pt x="0" y="181"/>
                    </a:lnTo>
                    <a:lnTo>
                      <a:pt x="213" y="1882"/>
                    </a:lnTo>
                    <a:lnTo>
                      <a:pt x="96655" y="949"/>
                    </a:lnTo>
                    <a:lnTo>
                      <a:pt x="9662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0" name="Google Shape;2770;p44"/>
              <p:cNvSpPr/>
              <p:nvPr/>
            </p:nvSpPr>
            <p:spPr>
              <a:xfrm>
                <a:off x="4668128" y="1994596"/>
                <a:ext cx="627396" cy="353014"/>
              </a:xfrm>
              <a:custGeom>
                <a:avLst/>
                <a:gdLst/>
                <a:ahLst/>
                <a:cxnLst/>
                <a:rect l="l" t="t" r="r" b="b"/>
                <a:pathLst>
                  <a:path w="13580" h="7641" extrusionOk="0">
                    <a:moveTo>
                      <a:pt x="13580" y="1"/>
                    </a:moveTo>
                    <a:lnTo>
                      <a:pt x="1" y="1113"/>
                    </a:lnTo>
                    <a:lnTo>
                      <a:pt x="1423" y="7640"/>
                    </a:lnTo>
                    <a:cubicBezTo>
                      <a:pt x="2422" y="7330"/>
                      <a:pt x="3419" y="7052"/>
                      <a:pt x="4418" y="6855"/>
                    </a:cubicBezTo>
                    <a:cubicBezTo>
                      <a:pt x="6241" y="6483"/>
                      <a:pt x="8011" y="6298"/>
                      <a:pt x="9711" y="6298"/>
                    </a:cubicBezTo>
                    <a:cubicBezTo>
                      <a:pt x="10848" y="6298"/>
                      <a:pt x="11954" y="6381"/>
                      <a:pt x="13023" y="6545"/>
                    </a:cubicBezTo>
                    <a:lnTo>
                      <a:pt x="1358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1" name="Google Shape;2771;p44"/>
              <p:cNvSpPr/>
              <p:nvPr/>
            </p:nvSpPr>
            <p:spPr>
              <a:xfrm>
                <a:off x="4670392" y="1994596"/>
                <a:ext cx="625132" cy="205636"/>
              </a:xfrm>
              <a:custGeom>
                <a:avLst/>
                <a:gdLst/>
                <a:ahLst/>
                <a:cxnLst/>
                <a:rect l="l" t="t" r="r" b="b"/>
                <a:pathLst>
                  <a:path w="13531" h="4451" extrusionOk="0">
                    <a:moveTo>
                      <a:pt x="13531" y="1"/>
                    </a:moveTo>
                    <a:lnTo>
                      <a:pt x="2422" y="917"/>
                    </a:lnTo>
                    <a:lnTo>
                      <a:pt x="0" y="1310"/>
                    </a:lnTo>
                    <a:lnTo>
                      <a:pt x="672" y="4451"/>
                    </a:lnTo>
                    <a:lnTo>
                      <a:pt x="13448" y="1081"/>
                    </a:lnTo>
                    <a:lnTo>
                      <a:pt x="135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2" name="Google Shape;2772;p44"/>
              <p:cNvSpPr/>
              <p:nvPr/>
            </p:nvSpPr>
            <p:spPr>
              <a:xfrm>
                <a:off x="4643965" y="1978010"/>
                <a:ext cx="674243" cy="96789"/>
              </a:xfrm>
              <a:custGeom>
                <a:avLst/>
                <a:gdLst/>
                <a:ahLst/>
                <a:cxnLst/>
                <a:rect l="l" t="t" r="r" b="b"/>
                <a:pathLst>
                  <a:path w="14594" h="2095" extrusionOk="0">
                    <a:moveTo>
                      <a:pt x="14593" y="0"/>
                    </a:moveTo>
                    <a:lnTo>
                      <a:pt x="0" y="965"/>
                    </a:lnTo>
                    <a:lnTo>
                      <a:pt x="295" y="2094"/>
                    </a:lnTo>
                    <a:lnTo>
                      <a:pt x="14332" y="965"/>
                    </a:lnTo>
                    <a:lnTo>
                      <a:pt x="145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3" name="Google Shape;2773;p44"/>
              <p:cNvSpPr/>
              <p:nvPr/>
            </p:nvSpPr>
            <p:spPr>
              <a:xfrm>
                <a:off x="4011290" y="2089077"/>
                <a:ext cx="651559" cy="547285"/>
              </a:xfrm>
              <a:custGeom>
                <a:avLst/>
                <a:gdLst/>
                <a:ahLst/>
                <a:cxnLst/>
                <a:rect l="l" t="t" r="r" b="b"/>
                <a:pathLst>
                  <a:path w="14103" h="11846" extrusionOk="0">
                    <a:moveTo>
                      <a:pt x="11862" y="0"/>
                    </a:moveTo>
                    <a:lnTo>
                      <a:pt x="0" y="6725"/>
                    </a:lnTo>
                    <a:lnTo>
                      <a:pt x="3894" y="11845"/>
                    </a:lnTo>
                    <a:cubicBezTo>
                      <a:pt x="7035" y="9375"/>
                      <a:pt x="10503" y="7412"/>
                      <a:pt x="14103" y="6103"/>
                    </a:cubicBezTo>
                    <a:lnTo>
                      <a:pt x="1186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4" name="Google Shape;2774;p44"/>
              <p:cNvSpPr/>
              <p:nvPr/>
            </p:nvSpPr>
            <p:spPr>
              <a:xfrm>
                <a:off x="4022656" y="2089077"/>
                <a:ext cx="557080" cy="443751"/>
              </a:xfrm>
              <a:custGeom>
                <a:avLst/>
                <a:gdLst/>
                <a:ahLst/>
                <a:cxnLst/>
                <a:rect l="l" t="t" r="r" b="b"/>
                <a:pathLst>
                  <a:path w="12058" h="9605" extrusionOk="0">
                    <a:moveTo>
                      <a:pt x="11616" y="0"/>
                    </a:moveTo>
                    <a:lnTo>
                      <a:pt x="3910" y="4369"/>
                    </a:lnTo>
                    <a:lnTo>
                      <a:pt x="0" y="7035"/>
                    </a:lnTo>
                    <a:lnTo>
                      <a:pt x="1947" y="9604"/>
                    </a:lnTo>
                    <a:lnTo>
                      <a:pt x="12057" y="1211"/>
                    </a:lnTo>
                    <a:lnTo>
                      <a:pt x="116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5" name="Google Shape;2775;p44"/>
              <p:cNvSpPr/>
              <p:nvPr/>
            </p:nvSpPr>
            <p:spPr>
              <a:xfrm>
                <a:off x="3979550" y="2064175"/>
                <a:ext cx="600970" cy="366597"/>
              </a:xfrm>
              <a:custGeom>
                <a:avLst/>
                <a:gdLst/>
                <a:ahLst/>
                <a:cxnLst/>
                <a:rect l="l" t="t" r="r" b="b"/>
                <a:pathLst>
                  <a:path w="13008" h="7935" extrusionOk="0">
                    <a:moveTo>
                      <a:pt x="12843" y="0"/>
                    </a:moveTo>
                    <a:lnTo>
                      <a:pt x="0" y="7035"/>
                    </a:lnTo>
                    <a:lnTo>
                      <a:pt x="753" y="7934"/>
                    </a:lnTo>
                    <a:lnTo>
                      <a:pt x="13007" y="982"/>
                    </a:lnTo>
                    <a:lnTo>
                      <a:pt x="1284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6" name="Google Shape;2776;p44"/>
              <p:cNvSpPr/>
              <p:nvPr/>
            </p:nvSpPr>
            <p:spPr>
              <a:xfrm>
                <a:off x="3498830" y="2462472"/>
                <a:ext cx="616077" cy="628181"/>
              </a:xfrm>
              <a:custGeom>
                <a:avLst/>
                <a:gdLst/>
                <a:ahLst/>
                <a:cxnLst/>
                <a:rect l="l" t="t" r="r" b="b"/>
                <a:pathLst>
                  <a:path w="13335" h="13597" extrusionOk="0">
                    <a:moveTo>
                      <a:pt x="9702" y="0"/>
                    </a:moveTo>
                    <a:lnTo>
                      <a:pt x="0" y="9554"/>
                    </a:lnTo>
                    <a:lnTo>
                      <a:pt x="5203" y="13596"/>
                    </a:lnTo>
                    <a:cubicBezTo>
                      <a:pt x="5481" y="13269"/>
                      <a:pt x="5776" y="12957"/>
                      <a:pt x="6053" y="12647"/>
                    </a:cubicBezTo>
                    <a:cubicBezTo>
                      <a:pt x="8475" y="10013"/>
                      <a:pt x="10765" y="7510"/>
                      <a:pt x="12811" y="5628"/>
                    </a:cubicBezTo>
                    <a:cubicBezTo>
                      <a:pt x="12990" y="5464"/>
                      <a:pt x="13154" y="5318"/>
                      <a:pt x="13334" y="5154"/>
                    </a:cubicBezTo>
                    <a:lnTo>
                      <a:pt x="970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7" name="Google Shape;2777;p44"/>
              <p:cNvSpPr/>
              <p:nvPr/>
            </p:nvSpPr>
            <p:spPr>
              <a:xfrm>
                <a:off x="3517727" y="2462472"/>
                <a:ext cx="463340" cy="548024"/>
              </a:xfrm>
              <a:custGeom>
                <a:avLst/>
                <a:gdLst/>
                <a:ahLst/>
                <a:cxnLst/>
                <a:rect l="l" t="t" r="r" b="b"/>
                <a:pathLst>
                  <a:path w="10029" h="11862" extrusionOk="0">
                    <a:moveTo>
                      <a:pt x="9293" y="0"/>
                    </a:moveTo>
                    <a:lnTo>
                      <a:pt x="3583" y="5628"/>
                    </a:lnTo>
                    <a:lnTo>
                      <a:pt x="1" y="9882"/>
                    </a:lnTo>
                    <a:lnTo>
                      <a:pt x="2553" y="11862"/>
                    </a:lnTo>
                    <a:lnTo>
                      <a:pt x="10029" y="1032"/>
                    </a:lnTo>
                    <a:lnTo>
                      <a:pt x="929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8" name="Google Shape;2778;p44"/>
              <p:cNvSpPr/>
              <p:nvPr/>
            </p:nvSpPr>
            <p:spPr>
              <a:xfrm>
                <a:off x="3465566" y="2434520"/>
                <a:ext cx="507230" cy="498914"/>
              </a:xfrm>
              <a:custGeom>
                <a:avLst/>
                <a:gdLst/>
                <a:ahLst/>
                <a:cxnLst/>
                <a:rect l="l" t="t" r="r" b="b"/>
                <a:pathLst>
                  <a:path w="10979" h="10799" extrusionOk="0">
                    <a:moveTo>
                      <a:pt x="10569" y="1"/>
                    </a:moveTo>
                    <a:lnTo>
                      <a:pt x="0" y="10127"/>
                    </a:lnTo>
                    <a:lnTo>
                      <a:pt x="949" y="10798"/>
                    </a:lnTo>
                    <a:lnTo>
                      <a:pt x="10979"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9" name="Google Shape;2779;p44"/>
              <p:cNvSpPr/>
              <p:nvPr/>
            </p:nvSpPr>
            <p:spPr>
              <a:xfrm>
                <a:off x="2990898" y="2983987"/>
                <a:ext cx="619819" cy="620605"/>
              </a:xfrm>
              <a:custGeom>
                <a:avLst/>
                <a:gdLst/>
                <a:ahLst/>
                <a:cxnLst/>
                <a:rect l="l" t="t" r="r" b="b"/>
                <a:pathLst>
                  <a:path w="13416" h="13433" extrusionOk="0">
                    <a:moveTo>
                      <a:pt x="9702" y="1"/>
                    </a:moveTo>
                    <a:lnTo>
                      <a:pt x="0" y="9572"/>
                    </a:lnTo>
                    <a:lnTo>
                      <a:pt x="4974" y="13433"/>
                    </a:lnTo>
                    <a:cubicBezTo>
                      <a:pt x="8001" y="10881"/>
                      <a:pt x="10815" y="8050"/>
                      <a:pt x="13415" y="5286"/>
                    </a:cubicBezTo>
                    <a:lnTo>
                      <a:pt x="97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0" name="Google Shape;2780;p44"/>
              <p:cNvSpPr/>
              <p:nvPr/>
            </p:nvSpPr>
            <p:spPr>
              <a:xfrm>
                <a:off x="3012058" y="2983987"/>
                <a:ext cx="455070" cy="549595"/>
              </a:xfrm>
              <a:custGeom>
                <a:avLst/>
                <a:gdLst/>
                <a:ahLst/>
                <a:cxnLst/>
                <a:rect l="l" t="t" r="r" b="b"/>
                <a:pathLst>
                  <a:path w="9850" h="11896" extrusionOk="0">
                    <a:moveTo>
                      <a:pt x="9244" y="1"/>
                    </a:moveTo>
                    <a:lnTo>
                      <a:pt x="3174" y="5973"/>
                    </a:lnTo>
                    <a:lnTo>
                      <a:pt x="0" y="9932"/>
                    </a:lnTo>
                    <a:lnTo>
                      <a:pt x="2537" y="11895"/>
                    </a:lnTo>
                    <a:lnTo>
                      <a:pt x="9849" y="868"/>
                    </a:lnTo>
                    <a:lnTo>
                      <a:pt x="92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1" name="Google Shape;2781;p44"/>
              <p:cNvSpPr/>
              <p:nvPr/>
            </p:nvSpPr>
            <p:spPr>
              <a:xfrm>
                <a:off x="2956894" y="2956035"/>
                <a:ext cx="507969" cy="498914"/>
              </a:xfrm>
              <a:custGeom>
                <a:avLst/>
                <a:gdLst/>
                <a:ahLst/>
                <a:cxnLst/>
                <a:rect l="l" t="t" r="r" b="b"/>
                <a:pathLst>
                  <a:path w="10995" h="10799" extrusionOk="0">
                    <a:moveTo>
                      <a:pt x="10569" y="1"/>
                    </a:moveTo>
                    <a:lnTo>
                      <a:pt x="1" y="10127"/>
                    </a:lnTo>
                    <a:lnTo>
                      <a:pt x="950" y="10799"/>
                    </a:lnTo>
                    <a:lnTo>
                      <a:pt x="10995"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2" name="Google Shape;2782;p44"/>
              <p:cNvSpPr/>
              <p:nvPr/>
            </p:nvSpPr>
            <p:spPr>
              <a:xfrm>
                <a:off x="4637127" y="2204764"/>
                <a:ext cx="42365" cy="42365"/>
              </a:xfrm>
              <a:custGeom>
                <a:avLst/>
                <a:gdLst/>
                <a:ahLst/>
                <a:cxnLst/>
                <a:rect l="l" t="t" r="r" b="b"/>
                <a:pathLst>
                  <a:path w="917" h="917" extrusionOk="0">
                    <a:moveTo>
                      <a:pt x="458" y="0"/>
                    </a:moveTo>
                    <a:cubicBezTo>
                      <a:pt x="197" y="0"/>
                      <a:pt x="0" y="196"/>
                      <a:pt x="0" y="458"/>
                    </a:cubicBezTo>
                    <a:cubicBezTo>
                      <a:pt x="0" y="720"/>
                      <a:pt x="197" y="916"/>
                      <a:pt x="458" y="916"/>
                    </a:cubicBezTo>
                    <a:cubicBezTo>
                      <a:pt x="705" y="916"/>
                      <a:pt x="917" y="720"/>
                      <a:pt x="917" y="458"/>
                    </a:cubicBezTo>
                    <a:cubicBezTo>
                      <a:pt x="917" y="196"/>
                      <a:pt x="705" y="0"/>
                      <a:pt x="458" y="0"/>
                    </a:cubicBezTo>
                    <a:close/>
                  </a:path>
                </a:pathLst>
              </a:custGeom>
              <a:solidFill>
                <a:srgbClr val="FFC0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3" name="Google Shape;2783;p44"/>
              <p:cNvSpPr/>
              <p:nvPr/>
            </p:nvSpPr>
            <p:spPr>
              <a:xfrm>
                <a:off x="4052086" y="2542584"/>
                <a:ext cx="43151" cy="42365"/>
              </a:xfrm>
              <a:custGeom>
                <a:avLst/>
                <a:gdLst/>
                <a:ahLst/>
                <a:cxnLst/>
                <a:rect l="l" t="t" r="r" b="b"/>
                <a:pathLst>
                  <a:path w="934" h="917" extrusionOk="0">
                    <a:moveTo>
                      <a:pt x="476" y="0"/>
                    </a:moveTo>
                    <a:cubicBezTo>
                      <a:pt x="214" y="0"/>
                      <a:pt x="1" y="197"/>
                      <a:pt x="1" y="458"/>
                    </a:cubicBezTo>
                    <a:cubicBezTo>
                      <a:pt x="1" y="705"/>
                      <a:pt x="214" y="917"/>
                      <a:pt x="476" y="917"/>
                    </a:cubicBezTo>
                    <a:cubicBezTo>
                      <a:pt x="721" y="917"/>
                      <a:pt x="934" y="705"/>
                      <a:pt x="934" y="458"/>
                    </a:cubicBezTo>
                    <a:cubicBezTo>
                      <a:pt x="934" y="197"/>
                      <a:pt x="721" y="0"/>
                      <a:pt x="476" y="0"/>
                    </a:cubicBezTo>
                    <a:close/>
                  </a:path>
                </a:pathLst>
              </a:custGeom>
              <a:solidFill>
                <a:srgbClr val="FFC0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4" name="Google Shape;2784;p44"/>
              <p:cNvSpPr/>
              <p:nvPr/>
            </p:nvSpPr>
            <p:spPr>
              <a:xfrm>
                <a:off x="3568363" y="3048252"/>
                <a:ext cx="42365" cy="42412"/>
              </a:xfrm>
              <a:custGeom>
                <a:avLst/>
                <a:gdLst/>
                <a:ahLst/>
                <a:cxnLst/>
                <a:rect l="l" t="t" r="r" b="b"/>
                <a:pathLst>
                  <a:path w="917" h="918" extrusionOk="0">
                    <a:moveTo>
                      <a:pt x="458" y="1"/>
                    </a:moveTo>
                    <a:cubicBezTo>
                      <a:pt x="214" y="1"/>
                      <a:pt x="0" y="213"/>
                      <a:pt x="0" y="459"/>
                    </a:cubicBezTo>
                    <a:cubicBezTo>
                      <a:pt x="0" y="721"/>
                      <a:pt x="214" y="917"/>
                      <a:pt x="458" y="917"/>
                    </a:cubicBezTo>
                    <a:cubicBezTo>
                      <a:pt x="720" y="917"/>
                      <a:pt x="916" y="721"/>
                      <a:pt x="916" y="459"/>
                    </a:cubicBezTo>
                    <a:cubicBezTo>
                      <a:pt x="916" y="213"/>
                      <a:pt x="720" y="1"/>
                      <a:pt x="458" y="1"/>
                    </a:cubicBezTo>
                    <a:close/>
                  </a:path>
                </a:pathLst>
              </a:custGeom>
              <a:solidFill>
                <a:srgbClr val="FFC0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5" name="Google Shape;2785;p44"/>
              <p:cNvSpPr/>
              <p:nvPr/>
            </p:nvSpPr>
            <p:spPr>
              <a:xfrm>
                <a:off x="4693169" y="1622125"/>
                <a:ext cx="123169" cy="268237"/>
              </a:xfrm>
              <a:custGeom>
                <a:avLst/>
                <a:gdLst/>
                <a:ahLst/>
                <a:cxnLst/>
                <a:rect l="l" t="t" r="r" b="b"/>
                <a:pathLst>
                  <a:path w="2666" h="5806" extrusionOk="0">
                    <a:moveTo>
                      <a:pt x="685" y="0"/>
                    </a:moveTo>
                    <a:cubicBezTo>
                      <a:pt x="653" y="0"/>
                      <a:pt x="647" y="195"/>
                      <a:pt x="702" y="782"/>
                    </a:cubicBezTo>
                    <a:cubicBezTo>
                      <a:pt x="702" y="782"/>
                      <a:pt x="479" y="29"/>
                      <a:pt x="419" y="29"/>
                    </a:cubicBezTo>
                    <a:cubicBezTo>
                      <a:pt x="389" y="29"/>
                      <a:pt x="401" y="224"/>
                      <a:pt x="506" y="815"/>
                    </a:cubicBezTo>
                    <a:cubicBezTo>
                      <a:pt x="506" y="815"/>
                      <a:pt x="236" y="168"/>
                      <a:pt x="183" y="168"/>
                    </a:cubicBezTo>
                    <a:cubicBezTo>
                      <a:pt x="155" y="168"/>
                      <a:pt x="186" y="341"/>
                      <a:pt x="342" y="865"/>
                    </a:cubicBezTo>
                    <a:cubicBezTo>
                      <a:pt x="342" y="865"/>
                      <a:pt x="94" y="592"/>
                      <a:pt x="38" y="592"/>
                    </a:cubicBezTo>
                    <a:cubicBezTo>
                      <a:pt x="1" y="592"/>
                      <a:pt x="49" y="712"/>
                      <a:pt x="310" y="1109"/>
                    </a:cubicBezTo>
                    <a:lnTo>
                      <a:pt x="456" y="1338"/>
                    </a:lnTo>
                    <a:lnTo>
                      <a:pt x="1699" y="5396"/>
                    </a:lnTo>
                    <a:cubicBezTo>
                      <a:pt x="1699" y="5396"/>
                      <a:pt x="1831" y="5805"/>
                      <a:pt x="2155" y="5805"/>
                    </a:cubicBezTo>
                    <a:cubicBezTo>
                      <a:pt x="2192" y="5805"/>
                      <a:pt x="2231" y="5800"/>
                      <a:pt x="2273" y="5788"/>
                    </a:cubicBezTo>
                    <a:cubicBezTo>
                      <a:pt x="2665" y="5690"/>
                      <a:pt x="2517" y="5118"/>
                      <a:pt x="2517" y="5118"/>
                    </a:cubicBezTo>
                    <a:lnTo>
                      <a:pt x="931" y="1175"/>
                    </a:lnTo>
                    <a:cubicBezTo>
                      <a:pt x="931" y="1175"/>
                      <a:pt x="1216" y="402"/>
                      <a:pt x="1149" y="402"/>
                    </a:cubicBezTo>
                    <a:cubicBezTo>
                      <a:pt x="1125" y="402"/>
                      <a:pt x="1056" y="500"/>
                      <a:pt x="914" y="766"/>
                    </a:cubicBezTo>
                    <a:cubicBezTo>
                      <a:pt x="914" y="766"/>
                      <a:pt x="748" y="0"/>
                      <a:pt x="685" y="0"/>
                    </a:cubicBez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6" name="Google Shape;2786;p44"/>
              <p:cNvSpPr/>
              <p:nvPr/>
            </p:nvSpPr>
            <p:spPr>
              <a:xfrm>
                <a:off x="4740710" y="1789742"/>
                <a:ext cx="75629" cy="100624"/>
              </a:xfrm>
              <a:custGeom>
                <a:avLst/>
                <a:gdLst/>
                <a:ahLst/>
                <a:cxnLst/>
                <a:rect l="l" t="t" r="r" b="b"/>
                <a:pathLst>
                  <a:path w="1637" h="2178" extrusionOk="0">
                    <a:moveTo>
                      <a:pt x="1063" y="1"/>
                    </a:moveTo>
                    <a:lnTo>
                      <a:pt x="0" y="393"/>
                    </a:lnTo>
                    <a:lnTo>
                      <a:pt x="540" y="1785"/>
                    </a:lnTo>
                    <a:cubicBezTo>
                      <a:pt x="540" y="1785"/>
                      <a:pt x="775" y="2178"/>
                      <a:pt x="1119" y="2178"/>
                    </a:cubicBezTo>
                    <a:cubicBezTo>
                      <a:pt x="1159" y="2178"/>
                      <a:pt x="1201" y="2172"/>
                      <a:pt x="1244" y="2160"/>
                    </a:cubicBezTo>
                    <a:cubicBezTo>
                      <a:pt x="1636" y="2062"/>
                      <a:pt x="1571" y="1473"/>
                      <a:pt x="1571" y="1473"/>
                    </a:cubicBezTo>
                    <a:lnTo>
                      <a:pt x="10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7" name="Google Shape;2787;p44"/>
              <p:cNvSpPr/>
              <p:nvPr/>
            </p:nvSpPr>
            <p:spPr>
              <a:xfrm>
                <a:off x="4786772" y="1789742"/>
                <a:ext cx="45415" cy="88519"/>
              </a:xfrm>
              <a:custGeom>
                <a:avLst/>
                <a:gdLst/>
                <a:ahLst/>
                <a:cxnLst/>
                <a:rect l="l" t="t" r="r" b="b"/>
                <a:pathLst>
                  <a:path w="983" h="1916" extrusionOk="0">
                    <a:moveTo>
                      <a:pt x="738" y="1"/>
                    </a:moveTo>
                    <a:lnTo>
                      <a:pt x="1" y="181"/>
                    </a:lnTo>
                    <a:lnTo>
                      <a:pt x="214" y="1113"/>
                    </a:lnTo>
                    <a:lnTo>
                      <a:pt x="262" y="1277"/>
                    </a:lnTo>
                    <a:lnTo>
                      <a:pt x="50" y="1916"/>
                    </a:lnTo>
                    <a:lnTo>
                      <a:pt x="982" y="1113"/>
                    </a:lnTo>
                    <a:lnTo>
                      <a:pt x="884" y="622"/>
                    </a:lnTo>
                    <a:lnTo>
                      <a:pt x="738" y="1"/>
                    </a:ln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8" name="Google Shape;2788;p44"/>
              <p:cNvSpPr/>
              <p:nvPr/>
            </p:nvSpPr>
            <p:spPr>
              <a:xfrm>
                <a:off x="4786772" y="1789742"/>
                <a:ext cx="42365" cy="56780"/>
              </a:xfrm>
              <a:custGeom>
                <a:avLst/>
                <a:gdLst/>
                <a:ahLst/>
                <a:cxnLst/>
                <a:rect l="l" t="t" r="r" b="b"/>
                <a:pathLst>
                  <a:path w="917" h="1229" extrusionOk="0">
                    <a:moveTo>
                      <a:pt x="738" y="1"/>
                    </a:moveTo>
                    <a:lnTo>
                      <a:pt x="1" y="181"/>
                    </a:lnTo>
                    <a:lnTo>
                      <a:pt x="214" y="1113"/>
                    </a:lnTo>
                    <a:lnTo>
                      <a:pt x="247" y="1228"/>
                    </a:lnTo>
                    <a:cubicBezTo>
                      <a:pt x="426" y="1032"/>
                      <a:pt x="590" y="851"/>
                      <a:pt x="917" y="819"/>
                    </a:cubicBezTo>
                    <a:lnTo>
                      <a:pt x="884" y="622"/>
                    </a:lnTo>
                    <a:lnTo>
                      <a:pt x="73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9" name="Google Shape;2789;p44"/>
              <p:cNvSpPr/>
              <p:nvPr/>
            </p:nvSpPr>
            <p:spPr>
              <a:xfrm>
                <a:off x="4764087" y="1840424"/>
                <a:ext cx="150520" cy="174636"/>
              </a:xfrm>
              <a:custGeom>
                <a:avLst/>
                <a:gdLst/>
                <a:ahLst/>
                <a:cxnLst/>
                <a:rect l="l" t="t" r="r" b="b"/>
                <a:pathLst>
                  <a:path w="3258" h="3780" extrusionOk="0">
                    <a:moveTo>
                      <a:pt x="1506" y="1"/>
                    </a:moveTo>
                    <a:lnTo>
                      <a:pt x="541" y="819"/>
                    </a:lnTo>
                    <a:lnTo>
                      <a:pt x="361" y="1587"/>
                    </a:lnTo>
                    <a:lnTo>
                      <a:pt x="1" y="3779"/>
                    </a:lnTo>
                    <a:lnTo>
                      <a:pt x="3257" y="3567"/>
                    </a:lnTo>
                    <a:lnTo>
                      <a:pt x="2308" y="786"/>
                    </a:lnTo>
                    <a:lnTo>
                      <a:pt x="15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0" name="Google Shape;2790;p44"/>
              <p:cNvSpPr/>
              <p:nvPr/>
            </p:nvSpPr>
            <p:spPr>
              <a:xfrm>
                <a:off x="4764087" y="1978010"/>
                <a:ext cx="150520" cy="37052"/>
              </a:xfrm>
              <a:custGeom>
                <a:avLst/>
                <a:gdLst/>
                <a:ahLst/>
                <a:cxnLst/>
                <a:rect l="l" t="t" r="r" b="b"/>
                <a:pathLst>
                  <a:path w="3258" h="802" extrusionOk="0">
                    <a:moveTo>
                      <a:pt x="3061" y="0"/>
                    </a:moveTo>
                    <a:lnTo>
                      <a:pt x="1" y="801"/>
                    </a:lnTo>
                    <a:lnTo>
                      <a:pt x="1" y="801"/>
                    </a:lnTo>
                    <a:lnTo>
                      <a:pt x="3257" y="589"/>
                    </a:lnTo>
                    <a:lnTo>
                      <a:pt x="306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1" name="Google Shape;2791;p44"/>
              <p:cNvSpPr/>
              <p:nvPr/>
            </p:nvSpPr>
            <p:spPr>
              <a:xfrm>
                <a:off x="4715022" y="1688608"/>
                <a:ext cx="156433" cy="149365"/>
              </a:xfrm>
              <a:custGeom>
                <a:avLst/>
                <a:gdLst/>
                <a:ahLst/>
                <a:cxnLst/>
                <a:rect l="l" t="t" r="r" b="b"/>
                <a:pathLst>
                  <a:path w="3386" h="3233" extrusionOk="0">
                    <a:moveTo>
                      <a:pt x="1771" y="0"/>
                    </a:moveTo>
                    <a:cubicBezTo>
                      <a:pt x="1023" y="0"/>
                      <a:pt x="383" y="557"/>
                      <a:pt x="278" y="1306"/>
                    </a:cubicBezTo>
                    <a:cubicBezTo>
                      <a:pt x="278" y="1422"/>
                      <a:pt x="262" y="1520"/>
                      <a:pt x="278" y="1618"/>
                    </a:cubicBezTo>
                    <a:cubicBezTo>
                      <a:pt x="262" y="1618"/>
                      <a:pt x="262" y="1601"/>
                      <a:pt x="245" y="1601"/>
                    </a:cubicBezTo>
                    <a:cubicBezTo>
                      <a:pt x="237" y="1600"/>
                      <a:pt x="229" y="1599"/>
                      <a:pt x="221" y="1599"/>
                    </a:cubicBezTo>
                    <a:cubicBezTo>
                      <a:pt x="117" y="1599"/>
                      <a:pt x="32" y="1691"/>
                      <a:pt x="16" y="1797"/>
                    </a:cubicBezTo>
                    <a:cubicBezTo>
                      <a:pt x="0" y="1895"/>
                      <a:pt x="49" y="1978"/>
                      <a:pt x="147" y="2010"/>
                    </a:cubicBezTo>
                    <a:cubicBezTo>
                      <a:pt x="147" y="2026"/>
                      <a:pt x="131" y="2026"/>
                      <a:pt x="131" y="2026"/>
                    </a:cubicBezTo>
                    <a:cubicBezTo>
                      <a:pt x="66" y="2615"/>
                      <a:pt x="474" y="3139"/>
                      <a:pt x="1047" y="3221"/>
                    </a:cubicBezTo>
                    <a:cubicBezTo>
                      <a:pt x="1047" y="3221"/>
                      <a:pt x="1091" y="3233"/>
                      <a:pt x="1181" y="3233"/>
                    </a:cubicBezTo>
                    <a:cubicBezTo>
                      <a:pt x="1354" y="3233"/>
                      <a:pt x="1698" y="3190"/>
                      <a:pt x="2225" y="2942"/>
                    </a:cubicBezTo>
                    <a:cubicBezTo>
                      <a:pt x="2781" y="2730"/>
                      <a:pt x="3190" y="2305"/>
                      <a:pt x="3272" y="1699"/>
                    </a:cubicBezTo>
                    <a:cubicBezTo>
                      <a:pt x="3386" y="881"/>
                      <a:pt x="2797" y="113"/>
                      <a:pt x="1979" y="15"/>
                    </a:cubicBezTo>
                    <a:cubicBezTo>
                      <a:pt x="1909" y="5"/>
                      <a:pt x="1839" y="0"/>
                      <a:pt x="1771" y="0"/>
                    </a:cubicBez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2" name="Google Shape;2792;p44"/>
              <p:cNvSpPr/>
              <p:nvPr/>
            </p:nvSpPr>
            <p:spPr>
              <a:xfrm>
                <a:off x="4737660" y="1688608"/>
                <a:ext cx="133795" cy="121460"/>
              </a:xfrm>
              <a:custGeom>
                <a:avLst/>
                <a:gdLst/>
                <a:ahLst/>
                <a:cxnLst/>
                <a:rect l="l" t="t" r="r" b="b"/>
                <a:pathLst>
                  <a:path w="2896" h="2629" extrusionOk="0">
                    <a:moveTo>
                      <a:pt x="1282" y="1"/>
                    </a:moveTo>
                    <a:cubicBezTo>
                      <a:pt x="742" y="1"/>
                      <a:pt x="262" y="282"/>
                      <a:pt x="1" y="717"/>
                    </a:cubicBezTo>
                    <a:cubicBezTo>
                      <a:pt x="39" y="769"/>
                      <a:pt x="224" y="936"/>
                      <a:pt x="594" y="936"/>
                    </a:cubicBezTo>
                    <a:cubicBezTo>
                      <a:pt x="689" y="936"/>
                      <a:pt x="797" y="925"/>
                      <a:pt x="917" y="898"/>
                    </a:cubicBezTo>
                    <a:lnTo>
                      <a:pt x="917" y="898"/>
                    </a:lnTo>
                    <a:cubicBezTo>
                      <a:pt x="917" y="898"/>
                      <a:pt x="852" y="1258"/>
                      <a:pt x="1031" y="1634"/>
                    </a:cubicBezTo>
                    <a:cubicBezTo>
                      <a:pt x="1031" y="1634"/>
                      <a:pt x="1133" y="1402"/>
                      <a:pt x="1376" y="1402"/>
                    </a:cubicBezTo>
                    <a:cubicBezTo>
                      <a:pt x="1392" y="1402"/>
                      <a:pt x="1407" y="1403"/>
                      <a:pt x="1424" y="1404"/>
                    </a:cubicBezTo>
                    <a:lnTo>
                      <a:pt x="1456" y="1404"/>
                    </a:lnTo>
                    <a:lnTo>
                      <a:pt x="1604" y="1454"/>
                    </a:lnTo>
                    <a:cubicBezTo>
                      <a:pt x="1620" y="1470"/>
                      <a:pt x="1637" y="1470"/>
                      <a:pt x="1653" y="1487"/>
                    </a:cubicBezTo>
                    <a:cubicBezTo>
                      <a:pt x="1980" y="1683"/>
                      <a:pt x="1849" y="2141"/>
                      <a:pt x="1554" y="2207"/>
                    </a:cubicBezTo>
                    <a:cubicBezTo>
                      <a:pt x="1554" y="2207"/>
                      <a:pt x="1707" y="2629"/>
                      <a:pt x="2092" y="2629"/>
                    </a:cubicBezTo>
                    <a:cubicBezTo>
                      <a:pt x="2162" y="2629"/>
                      <a:pt x="2239" y="2615"/>
                      <a:pt x="2324" y="2582"/>
                    </a:cubicBezTo>
                    <a:cubicBezTo>
                      <a:pt x="2569" y="2353"/>
                      <a:pt x="2749" y="2059"/>
                      <a:pt x="2798" y="1699"/>
                    </a:cubicBezTo>
                    <a:cubicBezTo>
                      <a:pt x="2896" y="881"/>
                      <a:pt x="2307" y="113"/>
                      <a:pt x="1489" y="15"/>
                    </a:cubicBezTo>
                    <a:cubicBezTo>
                      <a:pt x="1419" y="5"/>
                      <a:pt x="1350" y="1"/>
                      <a:pt x="12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3" name="Google Shape;2793;p44"/>
              <p:cNvSpPr/>
              <p:nvPr/>
            </p:nvSpPr>
            <p:spPr>
              <a:xfrm>
                <a:off x="4809457" y="1785214"/>
                <a:ext cx="67360" cy="36359"/>
              </a:xfrm>
              <a:custGeom>
                <a:avLst/>
                <a:gdLst/>
                <a:ahLst/>
                <a:cxnLst/>
                <a:rect l="l" t="t" r="r" b="b"/>
                <a:pathLst>
                  <a:path w="1458" h="787" extrusionOk="0">
                    <a:moveTo>
                      <a:pt x="1130" y="1"/>
                    </a:moveTo>
                    <a:lnTo>
                      <a:pt x="148" y="197"/>
                    </a:lnTo>
                    <a:lnTo>
                      <a:pt x="0" y="116"/>
                    </a:lnTo>
                    <a:lnTo>
                      <a:pt x="0" y="116"/>
                    </a:lnTo>
                    <a:cubicBezTo>
                      <a:pt x="0" y="116"/>
                      <a:pt x="181" y="655"/>
                      <a:pt x="884" y="770"/>
                    </a:cubicBezTo>
                    <a:cubicBezTo>
                      <a:pt x="955" y="782"/>
                      <a:pt x="1012" y="787"/>
                      <a:pt x="1056" y="787"/>
                    </a:cubicBezTo>
                    <a:cubicBezTo>
                      <a:pt x="1453" y="787"/>
                      <a:pt x="884" y="378"/>
                      <a:pt x="884" y="378"/>
                    </a:cubicBezTo>
                    <a:lnTo>
                      <a:pt x="884" y="378"/>
                    </a:lnTo>
                    <a:cubicBezTo>
                      <a:pt x="884" y="378"/>
                      <a:pt x="1093" y="503"/>
                      <a:pt x="1244" y="503"/>
                    </a:cubicBezTo>
                    <a:cubicBezTo>
                      <a:pt x="1282" y="503"/>
                      <a:pt x="1316" y="495"/>
                      <a:pt x="1342" y="476"/>
                    </a:cubicBezTo>
                    <a:cubicBezTo>
                      <a:pt x="1457" y="393"/>
                      <a:pt x="1048" y="164"/>
                      <a:pt x="1048" y="164"/>
                    </a:cubicBezTo>
                    <a:lnTo>
                      <a:pt x="1048" y="164"/>
                    </a:lnTo>
                    <a:cubicBezTo>
                      <a:pt x="1048" y="164"/>
                      <a:pt x="1200" y="240"/>
                      <a:pt x="1309" y="240"/>
                    </a:cubicBezTo>
                    <a:cubicBezTo>
                      <a:pt x="1343" y="240"/>
                      <a:pt x="1372" y="233"/>
                      <a:pt x="1392" y="214"/>
                    </a:cubicBezTo>
                    <a:cubicBezTo>
                      <a:pt x="1457" y="149"/>
                      <a:pt x="1130" y="1"/>
                      <a:pt x="11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4" name="Google Shape;2794;p44"/>
              <p:cNvSpPr/>
              <p:nvPr/>
            </p:nvSpPr>
            <p:spPr>
              <a:xfrm>
                <a:off x="4786680" y="1629194"/>
                <a:ext cx="83299" cy="277061"/>
              </a:xfrm>
              <a:custGeom>
                <a:avLst/>
                <a:gdLst/>
                <a:ahLst/>
                <a:cxnLst/>
                <a:rect l="l" t="t" r="r" b="b"/>
                <a:pathLst>
                  <a:path w="1803" h="5997" extrusionOk="0">
                    <a:moveTo>
                      <a:pt x="497" y="0"/>
                    </a:moveTo>
                    <a:cubicBezTo>
                      <a:pt x="468" y="0"/>
                      <a:pt x="450" y="199"/>
                      <a:pt x="461" y="793"/>
                    </a:cubicBezTo>
                    <a:cubicBezTo>
                      <a:pt x="461" y="793"/>
                      <a:pt x="296" y="104"/>
                      <a:pt x="242" y="104"/>
                    </a:cubicBezTo>
                    <a:cubicBezTo>
                      <a:pt x="214" y="104"/>
                      <a:pt x="215" y="284"/>
                      <a:pt x="281" y="825"/>
                    </a:cubicBezTo>
                    <a:cubicBezTo>
                      <a:pt x="281" y="825"/>
                      <a:pt x="79" y="500"/>
                      <a:pt x="31" y="500"/>
                    </a:cubicBezTo>
                    <a:cubicBezTo>
                      <a:pt x="0" y="500"/>
                      <a:pt x="32" y="630"/>
                      <a:pt x="216" y="1054"/>
                    </a:cubicBezTo>
                    <a:lnTo>
                      <a:pt x="330" y="1301"/>
                    </a:lnTo>
                    <a:lnTo>
                      <a:pt x="886" y="5504"/>
                    </a:lnTo>
                    <a:cubicBezTo>
                      <a:pt x="886" y="5504"/>
                      <a:pt x="978" y="5997"/>
                      <a:pt x="1358" y="5997"/>
                    </a:cubicBezTo>
                    <a:cubicBezTo>
                      <a:pt x="1369" y="5997"/>
                      <a:pt x="1382" y="5996"/>
                      <a:pt x="1394" y="5995"/>
                    </a:cubicBezTo>
                    <a:cubicBezTo>
                      <a:pt x="1802" y="5947"/>
                      <a:pt x="1754" y="5358"/>
                      <a:pt x="1754" y="5358"/>
                    </a:cubicBezTo>
                    <a:lnTo>
                      <a:pt x="821" y="1218"/>
                    </a:lnTo>
                    <a:cubicBezTo>
                      <a:pt x="821" y="1218"/>
                      <a:pt x="1233" y="493"/>
                      <a:pt x="1162" y="493"/>
                    </a:cubicBezTo>
                    <a:cubicBezTo>
                      <a:pt x="1138" y="493"/>
                      <a:pt x="1053" y="583"/>
                      <a:pt x="870" y="825"/>
                    </a:cubicBezTo>
                    <a:cubicBezTo>
                      <a:pt x="870" y="825"/>
                      <a:pt x="826" y="23"/>
                      <a:pt x="762" y="23"/>
                    </a:cubicBezTo>
                    <a:cubicBezTo>
                      <a:pt x="731" y="23"/>
                      <a:pt x="695" y="217"/>
                      <a:pt x="657" y="793"/>
                    </a:cubicBezTo>
                    <a:cubicBezTo>
                      <a:pt x="657" y="793"/>
                      <a:pt x="555" y="0"/>
                      <a:pt x="497" y="0"/>
                    </a:cubicBezTo>
                    <a:close/>
                  </a:path>
                </a:pathLst>
              </a:custGeom>
              <a:solidFill>
                <a:srgbClr val="DB7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5" name="Google Shape;2795;p44"/>
              <p:cNvSpPr/>
              <p:nvPr/>
            </p:nvSpPr>
            <p:spPr>
              <a:xfrm>
                <a:off x="4807932" y="1806374"/>
                <a:ext cx="63525" cy="99884"/>
              </a:xfrm>
              <a:custGeom>
                <a:avLst/>
                <a:gdLst/>
                <a:ahLst/>
                <a:cxnLst/>
                <a:rect l="l" t="t" r="r" b="b"/>
                <a:pathLst>
                  <a:path w="1375" h="2162" extrusionOk="0">
                    <a:moveTo>
                      <a:pt x="1113" y="1"/>
                    </a:moveTo>
                    <a:lnTo>
                      <a:pt x="1" y="214"/>
                    </a:lnTo>
                    <a:lnTo>
                      <a:pt x="312" y="1669"/>
                    </a:lnTo>
                    <a:cubicBezTo>
                      <a:pt x="312" y="1669"/>
                      <a:pt x="512" y="2162"/>
                      <a:pt x="897" y="2162"/>
                    </a:cubicBezTo>
                    <a:cubicBezTo>
                      <a:pt x="909" y="2162"/>
                      <a:pt x="922" y="2161"/>
                      <a:pt x="934" y="2160"/>
                    </a:cubicBezTo>
                    <a:cubicBezTo>
                      <a:pt x="1342" y="2112"/>
                      <a:pt x="1375" y="1539"/>
                      <a:pt x="1375" y="1539"/>
                    </a:cubicBezTo>
                    <a:lnTo>
                      <a:pt x="111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6" name="Google Shape;2796;p44"/>
              <p:cNvSpPr/>
              <p:nvPr/>
            </p:nvSpPr>
            <p:spPr>
              <a:xfrm>
                <a:off x="4789082" y="1851004"/>
                <a:ext cx="24209" cy="27258"/>
              </a:xfrm>
              <a:custGeom>
                <a:avLst/>
                <a:gdLst/>
                <a:ahLst/>
                <a:cxnLst/>
                <a:rect l="l" t="t" r="r" b="b"/>
                <a:pathLst>
                  <a:path w="524" h="590" extrusionOk="0">
                    <a:moveTo>
                      <a:pt x="197" y="1"/>
                    </a:moveTo>
                    <a:lnTo>
                      <a:pt x="0" y="590"/>
                    </a:lnTo>
                    <a:lnTo>
                      <a:pt x="0" y="590"/>
                    </a:lnTo>
                    <a:lnTo>
                      <a:pt x="524" y="131"/>
                    </a:lnTo>
                    <a:lnTo>
                      <a:pt x="524" y="131"/>
                    </a:lnTo>
                    <a:lnTo>
                      <a:pt x="49" y="474"/>
                    </a:lnTo>
                    <a:lnTo>
                      <a:pt x="19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7" name="Google Shape;2797;p44"/>
              <p:cNvSpPr/>
              <p:nvPr/>
            </p:nvSpPr>
            <p:spPr>
              <a:xfrm>
                <a:off x="4235780" y="2010443"/>
                <a:ext cx="192053" cy="209471"/>
              </a:xfrm>
              <a:custGeom>
                <a:avLst/>
                <a:gdLst/>
                <a:ahLst/>
                <a:cxnLst/>
                <a:rect l="l" t="t" r="r" b="b"/>
                <a:pathLst>
                  <a:path w="4157" h="4534" extrusionOk="0">
                    <a:moveTo>
                      <a:pt x="540" y="1"/>
                    </a:moveTo>
                    <a:lnTo>
                      <a:pt x="1" y="901"/>
                    </a:lnTo>
                    <a:lnTo>
                      <a:pt x="213" y="1931"/>
                    </a:lnTo>
                    <a:lnTo>
                      <a:pt x="1146" y="4533"/>
                    </a:lnTo>
                    <a:lnTo>
                      <a:pt x="4156" y="2865"/>
                    </a:lnTo>
                    <a:lnTo>
                      <a:pt x="1604" y="328"/>
                    </a:lnTo>
                    <a:lnTo>
                      <a:pt x="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8" name="Google Shape;2798;p44"/>
              <p:cNvSpPr/>
              <p:nvPr/>
            </p:nvSpPr>
            <p:spPr>
              <a:xfrm>
                <a:off x="4288727" y="2117075"/>
                <a:ext cx="139108" cy="102841"/>
              </a:xfrm>
              <a:custGeom>
                <a:avLst/>
                <a:gdLst/>
                <a:ahLst/>
                <a:cxnLst/>
                <a:rect l="l" t="t" r="r" b="b"/>
                <a:pathLst>
                  <a:path w="3011" h="2226" extrusionOk="0">
                    <a:moveTo>
                      <a:pt x="2437" y="0"/>
                    </a:moveTo>
                    <a:lnTo>
                      <a:pt x="0" y="2225"/>
                    </a:lnTo>
                    <a:lnTo>
                      <a:pt x="3010" y="557"/>
                    </a:lnTo>
                    <a:lnTo>
                      <a:pt x="24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9" name="Google Shape;2799;p44"/>
              <p:cNvSpPr/>
              <p:nvPr/>
            </p:nvSpPr>
            <p:spPr>
              <a:xfrm>
                <a:off x="4094683" y="2089862"/>
                <a:ext cx="194779" cy="231231"/>
              </a:xfrm>
              <a:custGeom>
                <a:avLst/>
                <a:gdLst/>
                <a:ahLst/>
                <a:cxnLst/>
                <a:rect l="l" t="t" r="r" b="b"/>
                <a:pathLst>
                  <a:path w="4216" h="5005" extrusionOk="0">
                    <a:moveTo>
                      <a:pt x="3349" y="0"/>
                    </a:moveTo>
                    <a:lnTo>
                      <a:pt x="3186" y="2389"/>
                    </a:lnTo>
                    <a:lnTo>
                      <a:pt x="1026" y="4073"/>
                    </a:lnTo>
                    <a:cubicBezTo>
                      <a:pt x="1026" y="4073"/>
                      <a:pt x="695" y="4024"/>
                      <a:pt x="508" y="4024"/>
                    </a:cubicBezTo>
                    <a:cubicBezTo>
                      <a:pt x="337" y="4024"/>
                      <a:pt x="286" y="4065"/>
                      <a:pt x="715" y="4221"/>
                    </a:cubicBezTo>
                    <a:cubicBezTo>
                      <a:pt x="715" y="4221"/>
                      <a:pt x="0" y="4609"/>
                      <a:pt x="152" y="4609"/>
                    </a:cubicBezTo>
                    <a:cubicBezTo>
                      <a:pt x="209" y="4609"/>
                      <a:pt x="390" y="4553"/>
                      <a:pt x="780" y="4401"/>
                    </a:cubicBezTo>
                    <a:lnTo>
                      <a:pt x="780" y="4401"/>
                    </a:lnTo>
                    <a:cubicBezTo>
                      <a:pt x="780" y="4401"/>
                      <a:pt x="115" y="4820"/>
                      <a:pt x="228" y="4820"/>
                    </a:cubicBezTo>
                    <a:cubicBezTo>
                      <a:pt x="274" y="4820"/>
                      <a:pt x="452" y="4749"/>
                      <a:pt x="863" y="4548"/>
                    </a:cubicBezTo>
                    <a:lnTo>
                      <a:pt x="863" y="4548"/>
                    </a:lnTo>
                    <a:cubicBezTo>
                      <a:pt x="863" y="4549"/>
                      <a:pt x="315" y="4983"/>
                      <a:pt x="400" y="4983"/>
                    </a:cubicBezTo>
                    <a:cubicBezTo>
                      <a:pt x="436" y="4983"/>
                      <a:pt x="587" y="4904"/>
                      <a:pt x="944" y="4679"/>
                    </a:cubicBezTo>
                    <a:lnTo>
                      <a:pt x="944" y="4679"/>
                    </a:lnTo>
                    <a:cubicBezTo>
                      <a:pt x="944" y="4679"/>
                      <a:pt x="739" y="5004"/>
                      <a:pt x="789" y="5004"/>
                    </a:cubicBezTo>
                    <a:cubicBezTo>
                      <a:pt x="815" y="5004"/>
                      <a:pt x="910" y="4916"/>
                      <a:pt x="1140" y="4647"/>
                    </a:cubicBezTo>
                    <a:lnTo>
                      <a:pt x="1304" y="4466"/>
                    </a:lnTo>
                    <a:lnTo>
                      <a:pt x="3644" y="3043"/>
                    </a:lnTo>
                    <a:cubicBezTo>
                      <a:pt x="3790" y="2961"/>
                      <a:pt x="3889" y="2814"/>
                      <a:pt x="3906" y="2651"/>
                    </a:cubicBezTo>
                    <a:lnTo>
                      <a:pt x="4216" y="114"/>
                    </a:lnTo>
                    <a:lnTo>
                      <a:pt x="3349" y="0"/>
                    </a:lnTo>
                    <a:close/>
                  </a:path>
                </a:pathLst>
              </a:custGeom>
              <a:solidFill>
                <a:srgbClr val="FFEF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0" name="Google Shape;2800;p44"/>
              <p:cNvSpPr/>
              <p:nvPr/>
            </p:nvSpPr>
            <p:spPr>
              <a:xfrm>
                <a:off x="4244882" y="2089862"/>
                <a:ext cx="44583" cy="80157"/>
              </a:xfrm>
              <a:custGeom>
                <a:avLst/>
                <a:gdLst/>
                <a:ahLst/>
                <a:cxnLst/>
                <a:rect l="l" t="t" r="r" b="b"/>
                <a:pathLst>
                  <a:path w="965" h="1735" extrusionOk="0">
                    <a:moveTo>
                      <a:pt x="98" y="0"/>
                    </a:moveTo>
                    <a:lnTo>
                      <a:pt x="0" y="1375"/>
                    </a:lnTo>
                    <a:cubicBezTo>
                      <a:pt x="51" y="1352"/>
                      <a:pt x="110" y="1343"/>
                      <a:pt x="168" y="1343"/>
                    </a:cubicBezTo>
                    <a:cubicBezTo>
                      <a:pt x="240" y="1343"/>
                      <a:pt x="313" y="1357"/>
                      <a:pt x="376" y="1375"/>
                    </a:cubicBezTo>
                    <a:cubicBezTo>
                      <a:pt x="556" y="1456"/>
                      <a:pt x="670" y="1571"/>
                      <a:pt x="768" y="1735"/>
                    </a:cubicBezTo>
                    <a:lnTo>
                      <a:pt x="965" y="114"/>
                    </a:lnTo>
                    <a:lnTo>
                      <a:pt x="9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1" name="Google Shape;2801;p44"/>
              <p:cNvSpPr/>
              <p:nvPr/>
            </p:nvSpPr>
            <p:spPr>
              <a:xfrm>
                <a:off x="4242572" y="2058122"/>
                <a:ext cx="52945" cy="87688"/>
              </a:xfrm>
              <a:custGeom>
                <a:avLst/>
                <a:gdLst/>
                <a:ahLst/>
                <a:cxnLst/>
                <a:rect l="l" t="t" r="r" b="b"/>
                <a:pathLst>
                  <a:path w="1146" h="1898" extrusionOk="0">
                    <a:moveTo>
                      <a:pt x="116" y="0"/>
                    </a:moveTo>
                    <a:lnTo>
                      <a:pt x="0" y="1898"/>
                    </a:lnTo>
                    <a:lnTo>
                      <a:pt x="1047" y="1833"/>
                    </a:lnTo>
                    <a:lnTo>
                      <a:pt x="11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2" name="Google Shape;2802;p44"/>
              <p:cNvSpPr/>
              <p:nvPr/>
            </p:nvSpPr>
            <p:spPr>
              <a:xfrm>
                <a:off x="4200252" y="1974175"/>
                <a:ext cx="60522" cy="77939"/>
              </a:xfrm>
              <a:custGeom>
                <a:avLst/>
                <a:gdLst/>
                <a:ahLst/>
                <a:cxnLst/>
                <a:rect l="l" t="t" r="r" b="b"/>
                <a:pathLst>
                  <a:path w="1310" h="1687" extrusionOk="0">
                    <a:moveTo>
                      <a:pt x="574" y="1"/>
                    </a:moveTo>
                    <a:lnTo>
                      <a:pt x="0" y="476"/>
                    </a:lnTo>
                    <a:lnTo>
                      <a:pt x="622" y="1228"/>
                    </a:lnTo>
                    <a:lnTo>
                      <a:pt x="720" y="1359"/>
                    </a:lnTo>
                    <a:lnTo>
                      <a:pt x="770" y="1686"/>
                    </a:lnTo>
                    <a:lnTo>
                      <a:pt x="1309" y="786"/>
                    </a:lnTo>
                    <a:lnTo>
                      <a:pt x="982" y="491"/>
                    </a:lnTo>
                    <a:lnTo>
                      <a:pt x="574" y="1"/>
                    </a:lnTo>
                    <a:close/>
                  </a:path>
                </a:pathLst>
              </a:custGeom>
              <a:solidFill>
                <a:srgbClr val="FFEF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3" name="Google Shape;2803;p44"/>
              <p:cNvSpPr/>
              <p:nvPr/>
            </p:nvSpPr>
            <p:spPr>
              <a:xfrm>
                <a:off x="4200252" y="1974175"/>
                <a:ext cx="52206" cy="60522"/>
              </a:xfrm>
              <a:custGeom>
                <a:avLst/>
                <a:gdLst/>
                <a:ahLst/>
                <a:cxnLst/>
                <a:rect l="l" t="t" r="r" b="b"/>
                <a:pathLst>
                  <a:path w="1130" h="1310" extrusionOk="0">
                    <a:moveTo>
                      <a:pt x="574" y="1"/>
                    </a:moveTo>
                    <a:lnTo>
                      <a:pt x="0" y="476"/>
                    </a:lnTo>
                    <a:lnTo>
                      <a:pt x="622" y="1228"/>
                    </a:lnTo>
                    <a:lnTo>
                      <a:pt x="687" y="1309"/>
                    </a:lnTo>
                    <a:cubicBezTo>
                      <a:pt x="753" y="1048"/>
                      <a:pt x="835" y="803"/>
                      <a:pt x="1130" y="622"/>
                    </a:cubicBezTo>
                    <a:lnTo>
                      <a:pt x="982" y="491"/>
                    </a:lnTo>
                    <a:lnTo>
                      <a:pt x="57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4" name="Google Shape;2804;p44"/>
              <p:cNvSpPr/>
              <p:nvPr/>
            </p:nvSpPr>
            <p:spPr>
              <a:xfrm>
                <a:off x="4111823" y="1886255"/>
                <a:ext cx="154262" cy="158882"/>
              </a:xfrm>
              <a:custGeom>
                <a:avLst/>
                <a:gdLst/>
                <a:ahLst/>
                <a:cxnLst/>
                <a:rect l="l" t="t" r="r" b="b"/>
                <a:pathLst>
                  <a:path w="3339" h="3439" extrusionOk="0">
                    <a:moveTo>
                      <a:pt x="1717" y="1"/>
                    </a:moveTo>
                    <a:cubicBezTo>
                      <a:pt x="1549" y="1"/>
                      <a:pt x="1379" y="29"/>
                      <a:pt x="1211" y="88"/>
                    </a:cubicBezTo>
                    <a:cubicBezTo>
                      <a:pt x="409" y="366"/>
                      <a:pt x="1" y="1234"/>
                      <a:pt x="295" y="2019"/>
                    </a:cubicBezTo>
                    <a:cubicBezTo>
                      <a:pt x="328" y="2117"/>
                      <a:pt x="361" y="2215"/>
                      <a:pt x="426" y="2296"/>
                    </a:cubicBezTo>
                    <a:cubicBezTo>
                      <a:pt x="409" y="2296"/>
                      <a:pt x="409" y="2296"/>
                      <a:pt x="393" y="2313"/>
                    </a:cubicBezTo>
                    <a:cubicBezTo>
                      <a:pt x="278" y="2346"/>
                      <a:pt x="230" y="2477"/>
                      <a:pt x="263" y="2591"/>
                    </a:cubicBezTo>
                    <a:cubicBezTo>
                      <a:pt x="295" y="2673"/>
                      <a:pt x="393" y="2722"/>
                      <a:pt x="475" y="2722"/>
                    </a:cubicBezTo>
                    <a:cubicBezTo>
                      <a:pt x="492" y="2722"/>
                      <a:pt x="492" y="2739"/>
                      <a:pt x="492" y="2739"/>
                    </a:cubicBezTo>
                    <a:cubicBezTo>
                      <a:pt x="645" y="3174"/>
                      <a:pt x="1050" y="3439"/>
                      <a:pt x="1485" y="3439"/>
                    </a:cubicBezTo>
                    <a:cubicBezTo>
                      <a:pt x="1605" y="3439"/>
                      <a:pt x="1728" y="3419"/>
                      <a:pt x="1849" y="3376"/>
                    </a:cubicBezTo>
                    <a:cubicBezTo>
                      <a:pt x="1849" y="3376"/>
                      <a:pt x="2226" y="3295"/>
                      <a:pt x="2765" y="2608"/>
                    </a:cubicBezTo>
                    <a:cubicBezTo>
                      <a:pt x="3175" y="2150"/>
                      <a:pt x="3338" y="1576"/>
                      <a:pt x="3142" y="1004"/>
                    </a:cubicBezTo>
                    <a:cubicBezTo>
                      <a:pt x="2922" y="386"/>
                      <a:pt x="2339" y="1"/>
                      <a:pt x="1717" y="1"/>
                    </a:cubicBezTo>
                    <a:close/>
                  </a:path>
                </a:pathLst>
              </a:custGeom>
              <a:solidFill>
                <a:srgbClr val="FFEF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5" name="Google Shape;2805;p44"/>
              <p:cNvSpPr/>
              <p:nvPr/>
            </p:nvSpPr>
            <p:spPr>
              <a:xfrm>
                <a:off x="4100458" y="1863109"/>
                <a:ext cx="185262" cy="123770"/>
              </a:xfrm>
              <a:custGeom>
                <a:avLst/>
                <a:gdLst/>
                <a:ahLst/>
                <a:cxnLst/>
                <a:rect l="l" t="t" r="r" b="b"/>
                <a:pathLst>
                  <a:path w="4010" h="2679" extrusionOk="0">
                    <a:moveTo>
                      <a:pt x="1905" y="1"/>
                    </a:moveTo>
                    <a:cubicBezTo>
                      <a:pt x="1844" y="1"/>
                      <a:pt x="1781" y="11"/>
                      <a:pt x="1719" y="33"/>
                    </a:cubicBezTo>
                    <a:cubicBezTo>
                      <a:pt x="1539" y="99"/>
                      <a:pt x="1408" y="229"/>
                      <a:pt x="1375" y="409"/>
                    </a:cubicBezTo>
                    <a:cubicBezTo>
                      <a:pt x="1296" y="369"/>
                      <a:pt x="1211" y="348"/>
                      <a:pt x="1123" y="348"/>
                    </a:cubicBezTo>
                    <a:cubicBezTo>
                      <a:pt x="1066" y="348"/>
                      <a:pt x="1008" y="357"/>
                      <a:pt x="950" y="376"/>
                    </a:cubicBezTo>
                    <a:cubicBezTo>
                      <a:pt x="738" y="458"/>
                      <a:pt x="607" y="655"/>
                      <a:pt x="607" y="884"/>
                    </a:cubicBezTo>
                    <a:cubicBezTo>
                      <a:pt x="541" y="884"/>
                      <a:pt x="476" y="884"/>
                      <a:pt x="410" y="899"/>
                    </a:cubicBezTo>
                    <a:cubicBezTo>
                      <a:pt x="149" y="1015"/>
                      <a:pt x="1" y="1309"/>
                      <a:pt x="99" y="1587"/>
                    </a:cubicBezTo>
                    <a:cubicBezTo>
                      <a:pt x="174" y="1810"/>
                      <a:pt x="382" y="1951"/>
                      <a:pt x="604" y="1951"/>
                    </a:cubicBezTo>
                    <a:cubicBezTo>
                      <a:pt x="626" y="1951"/>
                      <a:pt x="649" y="1950"/>
                      <a:pt x="672" y="1947"/>
                    </a:cubicBezTo>
                    <a:cubicBezTo>
                      <a:pt x="836" y="1931"/>
                      <a:pt x="1065" y="1881"/>
                      <a:pt x="1342" y="1636"/>
                    </a:cubicBezTo>
                    <a:cubicBezTo>
                      <a:pt x="1342" y="1636"/>
                      <a:pt x="1440" y="1996"/>
                      <a:pt x="1785" y="2258"/>
                    </a:cubicBezTo>
                    <a:cubicBezTo>
                      <a:pt x="1785" y="2077"/>
                      <a:pt x="1883" y="1914"/>
                      <a:pt x="2046" y="1848"/>
                    </a:cubicBezTo>
                    <a:cubicBezTo>
                      <a:pt x="2090" y="1836"/>
                      <a:pt x="2133" y="1830"/>
                      <a:pt x="2176" y="1830"/>
                    </a:cubicBezTo>
                    <a:cubicBezTo>
                      <a:pt x="2357" y="1830"/>
                      <a:pt x="2520" y="1938"/>
                      <a:pt x="2586" y="2110"/>
                    </a:cubicBezTo>
                    <a:cubicBezTo>
                      <a:pt x="2635" y="2258"/>
                      <a:pt x="2603" y="2405"/>
                      <a:pt x="2505" y="2520"/>
                    </a:cubicBezTo>
                    <a:cubicBezTo>
                      <a:pt x="2561" y="2528"/>
                      <a:pt x="2627" y="2532"/>
                      <a:pt x="2694" y="2532"/>
                    </a:cubicBezTo>
                    <a:cubicBezTo>
                      <a:pt x="2762" y="2532"/>
                      <a:pt x="2832" y="2528"/>
                      <a:pt x="2897" y="2520"/>
                    </a:cubicBezTo>
                    <a:cubicBezTo>
                      <a:pt x="3001" y="2624"/>
                      <a:pt x="3139" y="2679"/>
                      <a:pt x="3285" y="2679"/>
                    </a:cubicBezTo>
                    <a:cubicBezTo>
                      <a:pt x="3346" y="2679"/>
                      <a:pt x="3407" y="2670"/>
                      <a:pt x="3469" y="2651"/>
                    </a:cubicBezTo>
                    <a:cubicBezTo>
                      <a:pt x="3748" y="2553"/>
                      <a:pt x="3894" y="2241"/>
                      <a:pt x="3796" y="1964"/>
                    </a:cubicBezTo>
                    <a:cubicBezTo>
                      <a:pt x="3764" y="1898"/>
                      <a:pt x="3731" y="1833"/>
                      <a:pt x="3682" y="1783"/>
                    </a:cubicBezTo>
                    <a:cubicBezTo>
                      <a:pt x="3911" y="1652"/>
                      <a:pt x="4010" y="1390"/>
                      <a:pt x="3927" y="1146"/>
                    </a:cubicBezTo>
                    <a:cubicBezTo>
                      <a:pt x="3850" y="929"/>
                      <a:pt x="3641" y="800"/>
                      <a:pt x="3425" y="800"/>
                    </a:cubicBezTo>
                    <a:cubicBezTo>
                      <a:pt x="3413" y="800"/>
                      <a:pt x="3400" y="800"/>
                      <a:pt x="3388" y="801"/>
                    </a:cubicBezTo>
                    <a:cubicBezTo>
                      <a:pt x="3404" y="703"/>
                      <a:pt x="3404" y="605"/>
                      <a:pt x="3371" y="507"/>
                    </a:cubicBezTo>
                    <a:cubicBezTo>
                      <a:pt x="3293" y="288"/>
                      <a:pt x="3083" y="149"/>
                      <a:pt x="2861" y="149"/>
                    </a:cubicBezTo>
                    <a:cubicBezTo>
                      <a:pt x="2802" y="149"/>
                      <a:pt x="2742" y="159"/>
                      <a:pt x="2684" y="180"/>
                    </a:cubicBezTo>
                    <a:cubicBezTo>
                      <a:pt x="2570" y="229"/>
                      <a:pt x="2472" y="311"/>
                      <a:pt x="2406" y="409"/>
                    </a:cubicBezTo>
                    <a:cubicBezTo>
                      <a:pt x="2406" y="393"/>
                      <a:pt x="2406" y="376"/>
                      <a:pt x="2389" y="343"/>
                    </a:cubicBezTo>
                    <a:cubicBezTo>
                      <a:pt x="2313" y="128"/>
                      <a:pt x="2118" y="1"/>
                      <a:pt x="19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06" name="Google Shape;2806;p44"/>
            <p:cNvSpPr/>
            <p:nvPr/>
          </p:nvSpPr>
          <p:spPr>
            <a:xfrm rot="5400000">
              <a:off x="4969326" y="1700571"/>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7" name="Google Shape;2807;p44"/>
            <p:cNvSpPr/>
            <p:nvPr/>
          </p:nvSpPr>
          <p:spPr>
            <a:xfrm rot="5400000">
              <a:off x="5321626" y="1801471"/>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8" name="Google Shape;2808;p44"/>
            <p:cNvSpPr/>
            <p:nvPr/>
          </p:nvSpPr>
          <p:spPr>
            <a:xfrm rot="5400000">
              <a:off x="5673926" y="19823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9" name="Google Shape;2809;p44"/>
            <p:cNvSpPr/>
            <p:nvPr/>
          </p:nvSpPr>
          <p:spPr>
            <a:xfrm rot="5400000">
              <a:off x="6791201" y="2134796"/>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0" name="Google Shape;2810;p44"/>
            <p:cNvSpPr/>
            <p:nvPr/>
          </p:nvSpPr>
          <p:spPr>
            <a:xfrm rot="5400000" flipH="1">
              <a:off x="7143501" y="2134796"/>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1" name="Google Shape;2811;p44"/>
            <p:cNvSpPr/>
            <p:nvPr/>
          </p:nvSpPr>
          <p:spPr>
            <a:xfrm rot="5400000">
              <a:off x="7495801" y="21347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6146" name="Picture 2" descr="Functionality ">
            <a:extLst>
              <a:ext uri="{FF2B5EF4-FFF2-40B4-BE49-F238E27FC236}">
                <a16:creationId xmlns:a16="http://schemas.microsoft.com/office/drawing/2014/main" id="{6862072C-83DE-85DA-A11A-E6CD46FDE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69" y="1631605"/>
            <a:ext cx="474537" cy="47453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18;p19">
            <a:extLst>
              <a:ext uri="{FF2B5EF4-FFF2-40B4-BE49-F238E27FC236}">
                <a16:creationId xmlns:a16="http://schemas.microsoft.com/office/drawing/2014/main" id="{2EC51783-730F-CED2-9C2A-815FFC56AD9A}"/>
              </a:ext>
            </a:extLst>
          </p:cNvPr>
          <p:cNvSpPr txBox="1">
            <a:spLocks/>
          </p:cNvSpPr>
          <p:nvPr/>
        </p:nvSpPr>
        <p:spPr>
          <a:xfrm>
            <a:off x="992008" y="1501863"/>
            <a:ext cx="4643338" cy="8233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sz="2000" dirty="0"/>
              <a:t>Động năng và thế năng có thể chuyển hoá qua lại l</a:t>
            </a:r>
            <a:r>
              <a:rPr lang="en-US" sz="2000" dirty="0"/>
              <a:t>ẫ</a:t>
            </a:r>
            <a:r>
              <a:rPr lang="vi-VN" sz="2000" dirty="0"/>
              <a:t>n nhau.</a:t>
            </a:r>
            <a:endParaRPr lang="en-US" sz="2000" dirty="0"/>
          </a:p>
        </p:txBody>
      </p:sp>
      <p:pic>
        <p:nvPicPr>
          <p:cNvPr id="10" name="Picture 2" descr="Functionality ">
            <a:extLst>
              <a:ext uri="{FF2B5EF4-FFF2-40B4-BE49-F238E27FC236}">
                <a16:creationId xmlns:a16="http://schemas.microsoft.com/office/drawing/2014/main" id="{179D81FD-CBB0-F27F-A45E-7293EEE39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69" y="2559584"/>
            <a:ext cx="474537" cy="474537"/>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18;p19">
            <a:extLst>
              <a:ext uri="{FF2B5EF4-FFF2-40B4-BE49-F238E27FC236}">
                <a16:creationId xmlns:a16="http://schemas.microsoft.com/office/drawing/2014/main" id="{F526EBF3-8980-A5E1-CAB3-A6B908722D3E}"/>
              </a:ext>
            </a:extLst>
          </p:cNvPr>
          <p:cNvSpPr txBox="1">
            <a:spLocks/>
          </p:cNvSpPr>
          <p:nvPr/>
        </p:nvSpPr>
        <p:spPr>
          <a:xfrm>
            <a:off x="992008" y="2429842"/>
            <a:ext cx="4643338" cy="8233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vi-VN" dirty="0"/>
              <a:t>Cơ năng của một vật là tổng động năng và thế năng</a:t>
            </a: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524A9E7-1D00-88B4-CFD1-CAC87ADF9544}"/>
                  </a:ext>
                </a:extLst>
              </p:cNvPr>
              <p:cNvSpPr txBox="1"/>
              <p:nvPr/>
            </p:nvSpPr>
            <p:spPr>
              <a:xfrm>
                <a:off x="881167" y="3424599"/>
                <a:ext cx="4289778" cy="777022"/>
              </a:xfrm>
              <a:prstGeom prst="roundRect">
                <a:avLst/>
              </a:prstGeom>
              <a:solidFill>
                <a:schemeClr val="bg1"/>
              </a:solidFill>
              <a:ln w="19050">
                <a:solidFill>
                  <a:srgbClr val="FF675A"/>
                </a:solidFill>
              </a:ln>
            </p:spPr>
            <p:txBody>
              <a:bodyPr wrap="square" rtlCol="0">
                <a:spAutoFit/>
              </a:bodyPr>
              <a:lstStyle/>
              <a:p>
                <a:r>
                  <a:rPr lang="en-US" sz="2400" dirty="0" err="1"/>
                  <a:t>W</a:t>
                </a:r>
                <a:r>
                  <a:rPr lang="en-US" sz="2400" baseline="-25000" dirty="0" err="1"/>
                  <a:t>c</a:t>
                </a:r>
                <a:r>
                  <a:rPr lang="en-US" sz="2400" dirty="0"/>
                  <a:t> = </a:t>
                </a:r>
                <a:r>
                  <a:rPr lang="en-US" sz="2400" dirty="0" err="1"/>
                  <a:t>W</a:t>
                </a:r>
                <a:r>
                  <a:rPr lang="en-US" sz="2400" baseline="-25000" dirty="0" err="1"/>
                  <a:t>đ</a:t>
                </a:r>
                <a:r>
                  <a:rPr lang="en-US" sz="2400" dirty="0"/>
                  <a:t> + </a:t>
                </a:r>
                <a:r>
                  <a:rPr lang="en-US" sz="2400" dirty="0" err="1"/>
                  <a:t>W</a:t>
                </a:r>
                <a:r>
                  <a:rPr lang="en-US" sz="2400" baseline="-25000" dirty="0" err="1"/>
                  <a:t>t</a:t>
                </a:r>
                <a:r>
                  <a:rPr lang="en-US" sz="2400" dirty="0"/>
                  <a:t> = </a:t>
                </a:r>
                <a14:m>
                  <m:oMath xmlns:m="http://schemas.openxmlformats.org/officeDocument/2006/math">
                    <m:f>
                      <m:fPr>
                        <m:ctrlPr>
                          <a:rPr lang="en-US" sz="2400" i="1" smtClean="0">
                            <a:latin typeface="Cambria Math" panose="02040503050406030204" pitchFamily="18" charset="0"/>
                          </a:rPr>
                        </m:ctrlPr>
                      </m:fPr>
                      <m:num>
                        <m:r>
                          <m:rPr>
                            <m:nor/>
                          </m:rPr>
                          <a:rPr lang="en-US" sz="2400" dirty="0"/>
                          <m:t>1</m:t>
                        </m:r>
                      </m:num>
                      <m:den>
                        <m:r>
                          <m:rPr>
                            <m:nor/>
                          </m:rPr>
                          <a:rPr lang="en-US" sz="2400" dirty="0"/>
                          <m:t>2</m:t>
                        </m:r>
                      </m:den>
                    </m:f>
                  </m:oMath>
                </a14:m>
                <a:r>
                  <a:rPr lang="en-US" sz="2400" dirty="0"/>
                  <a:t>mv</a:t>
                </a:r>
                <a:r>
                  <a:rPr lang="en-US" sz="2400" baseline="30000" dirty="0"/>
                  <a:t>2</a:t>
                </a:r>
                <a:r>
                  <a:rPr lang="en-US" sz="2400" dirty="0"/>
                  <a:t> + Ph (J)</a:t>
                </a:r>
              </a:p>
            </p:txBody>
          </p:sp>
        </mc:Choice>
        <mc:Fallback xmlns="">
          <p:sp>
            <p:nvSpPr>
              <p:cNvPr id="14" name="TextBox 13">
                <a:extLst>
                  <a:ext uri="{FF2B5EF4-FFF2-40B4-BE49-F238E27FC236}">
                    <a16:creationId xmlns:a16="http://schemas.microsoft.com/office/drawing/2014/main" id="{7524A9E7-1D00-88B4-CFD1-CAC87ADF9544}"/>
                  </a:ext>
                </a:extLst>
              </p:cNvPr>
              <p:cNvSpPr txBox="1">
                <a:spLocks noRot="1" noChangeAspect="1" noMove="1" noResize="1" noEditPoints="1" noAdjustHandles="1" noChangeArrowheads="1" noChangeShapeType="1" noTextEdit="1"/>
              </p:cNvSpPr>
              <p:nvPr/>
            </p:nvSpPr>
            <p:spPr>
              <a:xfrm>
                <a:off x="881167" y="3424599"/>
                <a:ext cx="4289778" cy="777022"/>
              </a:xfrm>
              <a:prstGeom prst="roundRect">
                <a:avLst/>
              </a:prstGeom>
              <a:blipFill>
                <a:blip r:embed="rId4"/>
                <a:stretch>
                  <a:fillRect l="-1275" r="-850"/>
                </a:stretch>
              </a:blipFill>
              <a:ln w="19050">
                <a:solidFill>
                  <a:srgbClr val="FF675A"/>
                </a:solidFill>
              </a:ln>
            </p:spPr>
            <p:txBody>
              <a:bodyPr/>
              <a:lstStyle/>
              <a:p>
                <a:r>
                  <a:rPr lang="en-US">
                    <a:noFill/>
                  </a:rPr>
                  <a:t> </a:t>
                </a:r>
              </a:p>
            </p:txBody>
          </p:sp>
        </mc:Fallback>
      </mc:AlternateContent>
    </p:spTree>
    <p:extLst>
      <p:ext uri="{BB962C8B-B14F-4D97-AF65-F5344CB8AC3E}">
        <p14:creationId xmlns:p14="http://schemas.microsoft.com/office/powerpoint/2010/main" val="6687814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Google Shape;2729;p44">
            <a:extLst>
              <a:ext uri="{FF2B5EF4-FFF2-40B4-BE49-F238E27FC236}">
                <a16:creationId xmlns:a16="http://schemas.microsoft.com/office/drawing/2014/main" id="{42DA4C83-E703-427B-69D9-8F76B513A774}"/>
              </a:ext>
            </a:extLst>
          </p:cNvPr>
          <p:cNvSpPr txBox="1"/>
          <p:nvPr/>
        </p:nvSpPr>
        <p:spPr>
          <a:xfrm>
            <a:off x="3696583" y="2202471"/>
            <a:ext cx="7191514" cy="90548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C00000"/>
                </a:solidFill>
                <a:effectLst/>
                <a:uLnTx/>
                <a:uFillTx/>
                <a:latin typeface="Fira Sans Extra Condensed SemiBold"/>
                <a:ea typeface="Fira Sans Extra Condensed SemiBold"/>
                <a:cs typeface="Fira Sans Extra Condensed SemiBold"/>
                <a:sym typeface="Fira Sans Extra Condensed SemiBold"/>
              </a:rPr>
              <a:t>LUYỆN TẬP</a:t>
            </a:r>
          </a:p>
        </p:txBody>
      </p:sp>
      <p:pic>
        <p:nvPicPr>
          <p:cNvPr id="11" name="Picture 10">
            <a:extLst>
              <a:ext uri="{FF2B5EF4-FFF2-40B4-BE49-F238E27FC236}">
                <a16:creationId xmlns:a16="http://schemas.microsoft.com/office/drawing/2014/main" id="{043F3FEE-7D90-FE7C-2982-5B0808CC7A22}"/>
              </a:ext>
            </a:extLst>
          </p:cNvPr>
          <p:cNvPicPr>
            <a:picLocks noChangeAspect="1"/>
          </p:cNvPicPr>
          <p:nvPr/>
        </p:nvPicPr>
        <p:blipFill rotWithShape="1">
          <a:blip r:embed="rId3"/>
          <a:srcRect b="10370"/>
          <a:stretch/>
        </p:blipFill>
        <p:spPr>
          <a:xfrm>
            <a:off x="339090" y="457200"/>
            <a:ext cx="5143500" cy="4610100"/>
          </a:xfrm>
          <a:prstGeom prst="rect">
            <a:avLst/>
          </a:prstGeom>
        </p:spPr>
      </p:pic>
    </p:spTree>
    <p:extLst>
      <p:ext uri="{BB962C8B-B14F-4D97-AF65-F5344CB8AC3E}">
        <p14:creationId xmlns:p14="http://schemas.microsoft.com/office/powerpoint/2010/main" val="2187715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988D50A-0C78-8889-F643-8AA51003AD19}"/>
              </a:ext>
            </a:extLst>
          </p:cNvPr>
          <p:cNvSpPr/>
          <p:nvPr/>
        </p:nvSpPr>
        <p:spPr>
          <a:xfrm>
            <a:off x="792480" y="1524000"/>
            <a:ext cx="1389147" cy="144275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1"/>
          <p:cNvSpPr txBox="1">
            <a:spLocks noGrp="1"/>
          </p:cNvSpPr>
          <p:nvPr>
            <p:ph type="title"/>
          </p:nvPr>
        </p:nvSpPr>
        <p:spPr>
          <a:xfrm>
            <a:off x="414513" y="431885"/>
            <a:ext cx="8225880" cy="10092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1: </a:t>
            </a:r>
            <a:r>
              <a:rPr lang="vi-VN" dirty="0"/>
              <a:t>Một viên bi lăn từ đỉnh mặt phẳng nghiêng như hình vẽ. Ở tại vị trí nào viên bi có thế năng lớn nhất.</a:t>
            </a:r>
            <a:endParaRPr dirty="0"/>
          </a:p>
        </p:txBody>
      </p:sp>
      <p:sp>
        <p:nvSpPr>
          <p:cNvPr id="249" name="Google Shape;249;p21"/>
          <p:cNvSpPr txBox="1"/>
          <p:nvPr/>
        </p:nvSpPr>
        <p:spPr>
          <a:xfrm>
            <a:off x="2836669" y="2082335"/>
            <a:ext cx="1145756"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Tại B</a:t>
            </a:r>
            <a:endParaRPr sz="2000" dirty="0">
              <a:solidFill>
                <a:srgbClr val="191919"/>
              </a:solidFill>
              <a:latin typeface="Roboto"/>
              <a:ea typeface="Roboto"/>
              <a:cs typeface="Roboto"/>
              <a:sym typeface="Roboto"/>
            </a:endParaRPr>
          </a:p>
        </p:txBody>
      </p:sp>
      <p:sp>
        <p:nvSpPr>
          <p:cNvPr id="250" name="Google Shape;250;p21"/>
          <p:cNvSpPr txBox="1"/>
          <p:nvPr/>
        </p:nvSpPr>
        <p:spPr>
          <a:xfrm>
            <a:off x="2836670" y="1686758"/>
            <a:ext cx="1145756" cy="336900"/>
          </a:xfrm>
          <a:prstGeom prst="rect">
            <a:avLst/>
          </a:prstGeom>
          <a:solidFill>
            <a:srgbClr val="5BCC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B</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52" name="Google Shape;252;p21"/>
          <p:cNvSpPr txBox="1"/>
          <p:nvPr/>
        </p:nvSpPr>
        <p:spPr>
          <a:xfrm>
            <a:off x="932875" y="1691371"/>
            <a:ext cx="1145756" cy="336900"/>
          </a:xfrm>
          <a:prstGeom prst="rect">
            <a:avLst/>
          </a:prstGeom>
          <a:solidFill>
            <a:srgbClr val="FDBD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A </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53" name="Google Shape;253;p21"/>
          <p:cNvSpPr txBox="1"/>
          <p:nvPr/>
        </p:nvSpPr>
        <p:spPr>
          <a:xfrm>
            <a:off x="932875" y="2086948"/>
            <a:ext cx="1145756"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Tại A</a:t>
            </a:r>
            <a:endParaRPr sz="2000" dirty="0">
              <a:solidFill>
                <a:srgbClr val="191919"/>
              </a:solidFill>
              <a:latin typeface="Roboto"/>
              <a:ea typeface="Roboto"/>
              <a:cs typeface="Roboto"/>
              <a:sym typeface="Roboto"/>
            </a:endParaRPr>
          </a:p>
        </p:txBody>
      </p:sp>
      <p:sp>
        <p:nvSpPr>
          <p:cNvPr id="255" name="Google Shape;255;p21"/>
          <p:cNvSpPr txBox="1"/>
          <p:nvPr/>
        </p:nvSpPr>
        <p:spPr>
          <a:xfrm>
            <a:off x="4694497" y="2086948"/>
            <a:ext cx="1256818"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Giữa A và B</a:t>
            </a:r>
            <a:endParaRPr sz="2000" dirty="0">
              <a:solidFill>
                <a:srgbClr val="191919"/>
              </a:solidFill>
              <a:latin typeface="Roboto"/>
              <a:ea typeface="Roboto"/>
              <a:cs typeface="Roboto"/>
              <a:sym typeface="Roboto"/>
            </a:endParaRPr>
          </a:p>
        </p:txBody>
      </p:sp>
      <p:sp>
        <p:nvSpPr>
          <p:cNvPr id="256" name="Google Shape;256;p21"/>
          <p:cNvSpPr txBox="1"/>
          <p:nvPr/>
        </p:nvSpPr>
        <p:spPr>
          <a:xfrm>
            <a:off x="4747742" y="1691371"/>
            <a:ext cx="1145756" cy="336900"/>
          </a:xfrm>
          <a:prstGeom prst="rect">
            <a:avLst/>
          </a:prstGeom>
          <a:solidFill>
            <a:srgbClr val="FF675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C</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70" name="Google Shape;270;p21"/>
          <p:cNvSpPr/>
          <p:nvPr/>
        </p:nvSpPr>
        <p:spPr>
          <a:xfrm rot="1322549" flipH="1">
            <a:off x="2066648" y="2905997"/>
            <a:ext cx="590505" cy="522799"/>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77" name="Google Shape;277;p21"/>
          <p:cNvCxnSpPr>
            <a:cxnSpLocks/>
          </p:cNvCxnSpPr>
          <p:nvPr/>
        </p:nvCxnSpPr>
        <p:spPr>
          <a:xfrm>
            <a:off x="2623021" y="3291849"/>
            <a:ext cx="775769" cy="402835"/>
          </a:xfrm>
          <a:prstGeom prst="straightConnector1">
            <a:avLst/>
          </a:prstGeom>
          <a:noFill/>
          <a:ln w="19050" cap="flat" cmpd="sng">
            <a:solidFill>
              <a:schemeClr val="accent5"/>
            </a:solidFill>
            <a:prstDash val="solid"/>
            <a:round/>
            <a:headEnd type="none" w="med" len="med"/>
            <a:tailEnd type="triangle" w="med" len="med"/>
          </a:ln>
        </p:spPr>
      </p:cxnSp>
      <p:sp>
        <p:nvSpPr>
          <p:cNvPr id="3" name="Google Shape;255;p21">
            <a:extLst>
              <a:ext uri="{FF2B5EF4-FFF2-40B4-BE49-F238E27FC236}">
                <a16:creationId xmlns:a16="http://schemas.microsoft.com/office/drawing/2014/main" id="{52B447B7-EFB0-5883-8221-B4117AD48445}"/>
              </a:ext>
            </a:extLst>
          </p:cNvPr>
          <p:cNvSpPr txBox="1"/>
          <p:nvPr/>
        </p:nvSpPr>
        <p:spPr>
          <a:xfrm>
            <a:off x="6606357" y="2081756"/>
            <a:ext cx="1256818"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US" sz="2000" dirty="0" err="1">
                <a:solidFill>
                  <a:schemeClr val="dk1"/>
                </a:solidFill>
                <a:latin typeface="Roboto"/>
                <a:ea typeface="Roboto"/>
                <a:cs typeface="Roboto"/>
                <a:sym typeface="Roboto"/>
              </a:rPr>
              <a:t>Giữa</a:t>
            </a:r>
            <a:r>
              <a:rPr lang="en-US" sz="2000" dirty="0">
                <a:solidFill>
                  <a:schemeClr val="dk1"/>
                </a:solidFill>
                <a:latin typeface="Roboto"/>
                <a:ea typeface="Roboto"/>
                <a:cs typeface="Roboto"/>
                <a:sym typeface="Roboto"/>
              </a:rPr>
              <a:t> B </a:t>
            </a:r>
            <a:r>
              <a:rPr lang="en-US" sz="2000" dirty="0" err="1">
                <a:solidFill>
                  <a:schemeClr val="dk1"/>
                </a:solidFill>
                <a:latin typeface="Roboto"/>
                <a:ea typeface="Roboto"/>
                <a:cs typeface="Roboto"/>
                <a:sym typeface="Roboto"/>
              </a:rPr>
              <a:t>và</a:t>
            </a:r>
            <a:r>
              <a:rPr lang="en-US" sz="2000" dirty="0">
                <a:solidFill>
                  <a:schemeClr val="dk1"/>
                </a:solidFill>
                <a:latin typeface="Roboto"/>
                <a:ea typeface="Roboto"/>
                <a:cs typeface="Roboto"/>
                <a:sym typeface="Roboto"/>
              </a:rPr>
              <a:t> C</a:t>
            </a:r>
            <a:endParaRPr lang="en-US" sz="2000" dirty="0">
              <a:solidFill>
                <a:srgbClr val="191919"/>
              </a:solidFill>
              <a:latin typeface="Roboto"/>
              <a:ea typeface="Roboto"/>
              <a:cs typeface="Roboto"/>
              <a:sym typeface="Roboto"/>
            </a:endParaRPr>
          </a:p>
        </p:txBody>
      </p:sp>
      <p:sp>
        <p:nvSpPr>
          <p:cNvPr id="4" name="Google Shape;256;p21">
            <a:extLst>
              <a:ext uri="{FF2B5EF4-FFF2-40B4-BE49-F238E27FC236}">
                <a16:creationId xmlns:a16="http://schemas.microsoft.com/office/drawing/2014/main" id="{C2ACBBC5-E3F8-F136-0C49-83796D85B915}"/>
              </a:ext>
            </a:extLst>
          </p:cNvPr>
          <p:cNvSpPr txBox="1"/>
          <p:nvPr/>
        </p:nvSpPr>
        <p:spPr>
          <a:xfrm>
            <a:off x="6658815" y="1686179"/>
            <a:ext cx="1145756" cy="336900"/>
          </a:xfrm>
          <a:prstGeom prst="rect">
            <a:avLst/>
          </a:prstGeom>
          <a:solidFill>
            <a:srgbClr val="6B96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D</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5" name="Right Triangle 4">
            <a:extLst>
              <a:ext uri="{FF2B5EF4-FFF2-40B4-BE49-F238E27FC236}">
                <a16:creationId xmlns:a16="http://schemas.microsoft.com/office/drawing/2014/main" id="{317C2CAA-BF12-C1D4-20B2-237FF899442A}"/>
              </a:ext>
            </a:extLst>
          </p:cNvPr>
          <p:cNvSpPr/>
          <p:nvPr/>
        </p:nvSpPr>
        <p:spPr>
          <a:xfrm>
            <a:off x="2324100" y="3429000"/>
            <a:ext cx="3040209" cy="1493520"/>
          </a:xfrm>
          <a:prstGeom prst="rtTriangle">
            <a:avLst/>
          </a:prstGeom>
          <a:solidFill>
            <a:srgbClr val="B6E8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247;p21">
            <a:extLst>
              <a:ext uri="{FF2B5EF4-FFF2-40B4-BE49-F238E27FC236}">
                <a16:creationId xmlns:a16="http://schemas.microsoft.com/office/drawing/2014/main" id="{B2C0F4C7-8182-7B04-728E-10963D0DDCFF}"/>
              </a:ext>
            </a:extLst>
          </p:cNvPr>
          <p:cNvSpPr txBox="1">
            <a:spLocks/>
          </p:cNvSpPr>
          <p:nvPr/>
        </p:nvSpPr>
        <p:spPr>
          <a:xfrm>
            <a:off x="2100778" y="257175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A</a:t>
            </a:r>
            <a:endParaRPr lang="vi-VN" sz="2400" dirty="0"/>
          </a:p>
        </p:txBody>
      </p:sp>
      <p:sp>
        <p:nvSpPr>
          <p:cNvPr id="8" name="Google Shape;247;p21">
            <a:extLst>
              <a:ext uri="{FF2B5EF4-FFF2-40B4-BE49-F238E27FC236}">
                <a16:creationId xmlns:a16="http://schemas.microsoft.com/office/drawing/2014/main" id="{ED1D07C1-9D56-AA66-2AAB-A85FEE50B496}"/>
              </a:ext>
            </a:extLst>
          </p:cNvPr>
          <p:cNvSpPr txBox="1">
            <a:spLocks/>
          </p:cNvSpPr>
          <p:nvPr/>
        </p:nvSpPr>
        <p:spPr>
          <a:xfrm>
            <a:off x="3583082" y="369620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B</a:t>
            </a:r>
            <a:endParaRPr lang="vi-VN" sz="2400" dirty="0"/>
          </a:p>
        </p:txBody>
      </p:sp>
      <p:sp>
        <p:nvSpPr>
          <p:cNvPr id="9" name="Google Shape;247;p21">
            <a:extLst>
              <a:ext uri="{FF2B5EF4-FFF2-40B4-BE49-F238E27FC236}">
                <a16:creationId xmlns:a16="http://schemas.microsoft.com/office/drawing/2014/main" id="{4F1D3883-4965-23E2-07AA-3FCFD8E9D018}"/>
              </a:ext>
            </a:extLst>
          </p:cNvPr>
          <p:cNvSpPr txBox="1">
            <a:spLocks/>
          </p:cNvSpPr>
          <p:nvPr/>
        </p:nvSpPr>
        <p:spPr>
          <a:xfrm>
            <a:off x="4966326" y="437729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C</a:t>
            </a:r>
            <a:endParaRPr lang="vi-VN" sz="24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45"/>
          <p:cNvSpPr txBox="1">
            <a:spLocks noGrp="1"/>
          </p:cNvSpPr>
          <p:nvPr>
            <p:ph type="title"/>
          </p:nvPr>
        </p:nvSpPr>
        <p:spPr>
          <a:xfrm>
            <a:off x="480751" y="549778"/>
            <a:ext cx="8294459" cy="867341"/>
          </a:xfrm>
          <a:prstGeom prst="rect">
            <a:avLst/>
          </a:prstGeom>
          <a:noFill/>
          <a:ln>
            <a:noFill/>
          </a:ln>
        </p:spPr>
        <p:txBody>
          <a:bodyPr spcFirstLastPara="1" wrap="square" lIns="91425" tIns="91425" rIns="91425" bIns="91425" anchor="ctr" anchorCtr="0">
            <a:noAutofit/>
          </a:bodyPr>
          <a:lstStyle/>
          <a:p>
            <a:pPr>
              <a:buClr>
                <a:schemeClr val="hlink"/>
              </a:buClr>
              <a:buSzPts val="1100"/>
              <a:buFont typeface="Arial"/>
            </a:pPr>
            <a:r>
              <a:rPr lang="en-US" dirty="0" err="1"/>
              <a:t>Câu</a:t>
            </a:r>
            <a:r>
              <a:rPr lang="en-US" dirty="0"/>
              <a:t> 2: </a:t>
            </a:r>
            <a:r>
              <a:rPr lang="vi-VN" dirty="0"/>
              <a:t>Quan sát dao động một con lắc như hình vẽ. Tại vị trí nào thì thế năng hấp dẫn là lớn nhất, nhỏ nhất?</a:t>
            </a:r>
            <a:endParaRPr dirty="0"/>
          </a:p>
        </p:txBody>
      </p:sp>
      <p:sp>
        <p:nvSpPr>
          <p:cNvPr id="2848" name="Google Shape;2848;p45"/>
          <p:cNvSpPr txBox="1"/>
          <p:nvPr/>
        </p:nvSpPr>
        <p:spPr>
          <a:xfrm>
            <a:off x="659062" y="1829620"/>
            <a:ext cx="1363985" cy="33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49" name="Google Shape;2849;p45"/>
          <p:cNvSpPr txBox="1"/>
          <p:nvPr/>
        </p:nvSpPr>
        <p:spPr>
          <a:xfrm>
            <a:off x="597668" y="2357228"/>
            <a:ext cx="2242751" cy="6958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Clr>
                <a:schemeClr val="hlink"/>
              </a:buClr>
              <a:buSzPts val="1100"/>
              <a:buNone/>
              <a:defRPr sz="2000">
                <a:solidFill>
                  <a:schemeClr val="dk1"/>
                </a:solidFill>
                <a:latin typeface="Roboto"/>
                <a:ea typeface="Roboto"/>
                <a:cs typeface="Roboto"/>
              </a:defRPr>
            </a:lvl1pPr>
          </a:lstStyle>
          <a:p>
            <a:pPr algn="l"/>
            <a:r>
              <a:rPr lang="en-US" dirty="0" err="1"/>
              <a:t>Tại</a:t>
            </a:r>
            <a:r>
              <a:rPr lang="en-US" dirty="0"/>
              <a:t> A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endParaRPr dirty="0">
              <a:sym typeface="Roboto"/>
            </a:endParaRPr>
          </a:p>
        </p:txBody>
      </p:sp>
      <p:sp>
        <p:nvSpPr>
          <p:cNvPr id="2851" name="Google Shape;2851;p45"/>
          <p:cNvSpPr txBox="1"/>
          <p:nvPr/>
        </p:nvSpPr>
        <p:spPr>
          <a:xfrm>
            <a:off x="6259528" y="2357228"/>
            <a:ext cx="2286804" cy="6243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buClr>
                <a:schemeClr val="hlink"/>
              </a:buClr>
              <a:buSzPts val="1100"/>
              <a:buNone/>
              <a:defRPr sz="2000">
                <a:solidFill>
                  <a:schemeClr val="dk1"/>
                </a:solidFill>
                <a:latin typeface="Roboto"/>
                <a:ea typeface="Roboto"/>
                <a:cs typeface="Roboto"/>
              </a:defRPr>
            </a:lvl1pPr>
          </a:lstStyle>
          <a:p>
            <a:pPr algn="r"/>
            <a:r>
              <a:rPr lang="en-US" dirty="0" err="1"/>
              <a:t>Tại</a:t>
            </a:r>
            <a:r>
              <a:rPr lang="en-US" dirty="0"/>
              <a:t> C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endParaRPr dirty="0">
              <a:sym typeface="Roboto"/>
            </a:endParaRPr>
          </a:p>
        </p:txBody>
      </p:sp>
      <p:sp>
        <p:nvSpPr>
          <p:cNvPr id="2852" name="Google Shape;2852;p45"/>
          <p:cNvSpPr txBox="1"/>
          <p:nvPr/>
        </p:nvSpPr>
        <p:spPr>
          <a:xfrm>
            <a:off x="7124562" y="1829620"/>
            <a:ext cx="1363985" cy="3369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54" name="Google Shape;2854;p45"/>
          <p:cNvSpPr txBox="1"/>
          <p:nvPr/>
        </p:nvSpPr>
        <p:spPr>
          <a:xfrm>
            <a:off x="6776564" y="3827118"/>
            <a:ext cx="1769768" cy="10344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Clr>
                <a:schemeClr val="hlink"/>
              </a:buClr>
              <a:buSzPts val="1100"/>
              <a:buNone/>
              <a:defRPr sz="2000">
                <a:solidFill>
                  <a:schemeClr val="dk1"/>
                </a:solidFill>
                <a:latin typeface="Roboto"/>
                <a:ea typeface="Roboto"/>
                <a:cs typeface="Roboto"/>
              </a:defRPr>
            </a:lvl1pPr>
          </a:lstStyle>
          <a:p>
            <a:r>
              <a:rPr lang="en-US" dirty="0" err="1"/>
              <a:t>Tại</a:t>
            </a:r>
            <a:r>
              <a:rPr lang="en-US" dirty="0"/>
              <a:t> A </a:t>
            </a:r>
            <a:r>
              <a:rPr lang="en-US" dirty="0" err="1"/>
              <a:t>và</a:t>
            </a:r>
            <a:r>
              <a:rPr lang="en-US" dirty="0"/>
              <a:t> C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r>
              <a:rPr lang="en-US" dirty="0"/>
              <a:t>.</a:t>
            </a:r>
            <a:endParaRPr dirty="0">
              <a:sym typeface="Roboto"/>
            </a:endParaRPr>
          </a:p>
        </p:txBody>
      </p:sp>
      <p:sp>
        <p:nvSpPr>
          <p:cNvPr id="2855" name="Google Shape;2855;p45"/>
          <p:cNvSpPr txBox="1"/>
          <p:nvPr/>
        </p:nvSpPr>
        <p:spPr>
          <a:xfrm>
            <a:off x="7124562" y="3368530"/>
            <a:ext cx="1363985" cy="336900"/>
          </a:xfrm>
          <a:prstGeom prst="rect">
            <a:avLst/>
          </a:pr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829" name="Group 2828">
            <a:extLst>
              <a:ext uri="{FF2B5EF4-FFF2-40B4-BE49-F238E27FC236}">
                <a16:creationId xmlns:a16="http://schemas.microsoft.com/office/drawing/2014/main" id="{22858C9B-A9A3-67EC-381B-D062300B9764}"/>
              </a:ext>
            </a:extLst>
          </p:cNvPr>
          <p:cNvGrpSpPr/>
          <p:nvPr/>
        </p:nvGrpSpPr>
        <p:grpSpPr>
          <a:xfrm>
            <a:off x="3321960" y="1863761"/>
            <a:ext cx="2937568" cy="2741262"/>
            <a:chOff x="3321960" y="1863761"/>
            <a:chExt cx="2937568" cy="2741262"/>
          </a:xfrm>
        </p:grpSpPr>
        <p:sp>
          <p:nvSpPr>
            <p:cNvPr id="13" name="Google Shape;2494;p41">
              <a:extLst>
                <a:ext uri="{FF2B5EF4-FFF2-40B4-BE49-F238E27FC236}">
                  <a16:creationId xmlns:a16="http://schemas.microsoft.com/office/drawing/2014/main" id="{9255313F-D995-6F25-2ADB-EB46EFA02B23}"/>
                </a:ext>
              </a:extLst>
            </p:cNvPr>
            <p:cNvSpPr/>
            <p:nvPr/>
          </p:nvSpPr>
          <p:spPr>
            <a:xfrm>
              <a:off x="4466185" y="3569521"/>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 name="Google Shape;2500;p41">
              <a:extLst>
                <a:ext uri="{FF2B5EF4-FFF2-40B4-BE49-F238E27FC236}">
                  <a16:creationId xmlns:a16="http://schemas.microsoft.com/office/drawing/2014/main" id="{EE684C73-3075-6C58-D00F-B7F857152531}"/>
                </a:ext>
              </a:extLst>
            </p:cNvPr>
            <p:cNvCxnSpPr/>
            <p:nvPr/>
          </p:nvCxnSpPr>
          <p:spPr>
            <a:xfrm rot="10800000">
              <a:off x="4789602" y="1863761"/>
              <a:ext cx="4899" cy="1705760"/>
            </a:xfrm>
            <a:prstGeom prst="straightConnector1">
              <a:avLst/>
            </a:prstGeom>
            <a:noFill/>
            <a:ln w="28575" cap="flat" cmpd="sng">
              <a:solidFill>
                <a:schemeClr val="tx1"/>
              </a:solidFill>
              <a:prstDash val="solid"/>
              <a:round/>
              <a:headEnd type="none" w="med" len="med"/>
              <a:tailEnd type="none" w="med" len="med"/>
            </a:ln>
          </p:spPr>
        </p:cxnSp>
        <p:cxnSp>
          <p:nvCxnSpPr>
            <p:cNvPr id="7" name="Google Shape;2504;p41">
              <a:extLst>
                <a:ext uri="{FF2B5EF4-FFF2-40B4-BE49-F238E27FC236}">
                  <a16:creationId xmlns:a16="http://schemas.microsoft.com/office/drawing/2014/main" id="{D3FC161A-F413-BEE3-AE70-31FF70A3A751}"/>
                </a:ext>
              </a:extLst>
            </p:cNvPr>
            <p:cNvCxnSpPr>
              <a:cxnSpLocks/>
            </p:cNvCxnSpPr>
            <p:nvPr/>
          </p:nvCxnSpPr>
          <p:spPr>
            <a:xfrm>
              <a:off x="4466185" y="1871370"/>
              <a:ext cx="646835" cy="0"/>
            </a:xfrm>
            <a:prstGeom prst="straightConnector1">
              <a:avLst/>
            </a:prstGeom>
            <a:noFill/>
            <a:ln w="57150" cap="flat" cmpd="sng">
              <a:solidFill>
                <a:schemeClr val="accent3"/>
              </a:solidFill>
              <a:prstDash val="solid"/>
              <a:round/>
              <a:headEnd type="none" w="med" len="med"/>
              <a:tailEnd type="none" w="med" len="med"/>
            </a:ln>
          </p:spPr>
        </p:cxnSp>
        <p:sp>
          <p:nvSpPr>
            <p:cNvPr id="2818" name="Google Shape;2494;p41">
              <a:extLst>
                <a:ext uri="{FF2B5EF4-FFF2-40B4-BE49-F238E27FC236}">
                  <a16:creationId xmlns:a16="http://schemas.microsoft.com/office/drawing/2014/main" id="{49F44F9B-28CE-976D-1E59-19F8451E8913}"/>
                </a:ext>
              </a:extLst>
            </p:cNvPr>
            <p:cNvSpPr/>
            <p:nvPr/>
          </p:nvSpPr>
          <p:spPr>
            <a:xfrm>
              <a:off x="3326077" y="3258345"/>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9" name="Google Shape;2500;p41">
              <a:extLst>
                <a:ext uri="{FF2B5EF4-FFF2-40B4-BE49-F238E27FC236}">
                  <a16:creationId xmlns:a16="http://schemas.microsoft.com/office/drawing/2014/main" id="{A8E340D6-BABF-FE32-5875-C8786B05047F}"/>
                </a:ext>
              </a:extLst>
            </p:cNvPr>
            <p:cNvCxnSpPr>
              <a:cxnSpLocks/>
            </p:cNvCxnSpPr>
            <p:nvPr/>
          </p:nvCxnSpPr>
          <p:spPr>
            <a:xfrm flipV="1">
              <a:off x="3679698" y="1863761"/>
              <a:ext cx="1109905" cy="1396669"/>
            </a:xfrm>
            <a:prstGeom prst="straightConnector1">
              <a:avLst/>
            </a:prstGeom>
            <a:noFill/>
            <a:ln w="28575" cap="flat" cmpd="sng">
              <a:solidFill>
                <a:schemeClr val="tx1"/>
              </a:solidFill>
              <a:prstDash val="solid"/>
              <a:round/>
              <a:headEnd type="none" w="med" len="med"/>
              <a:tailEnd type="none" w="med" len="med"/>
            </a:ln>
          </p:spPr>
        </p:cxnSp>
        <p:sp>
          <p:nvSpPr>
            <p:cNvPr id="2821" name="Google Shape;2494;p41">
              <a:extLst>
                <a:ext uri="{FF2B5EF4-FFF2-40B4-BE49-F238E27FC236}">
                  <a16:creationId xmlns:a16="http://schemas.microsoft.com/office/drawing/2014/main" id="{1A698280-7B88-5A34-7C33-F8CC7C2C7B38}"/>
                </a:ext>
              </a:extLst>
            </p:cNvPr>
            <p:cNvSpPr/>
            <p:nvPr/>
          </p:nvSpPr>
          <p:spPr>
            <a:xfrm flipH="1">
              <a:off x="5606293" y="3252821"/>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2" name="Google Shape;2500;p41">
              <a:extLst>
                <a:ext uri="{FF2B5EF4-FFF2-40B4-BE49-F238E27FC236}">
                  <a16:creationId xmlns:a16="http://schemas.microsoft.com/office/drawing/2014/main" id="{DF94A866-B3BB-EE09-F094-B9479E1A6245}"/>
                </a:ext>
              </a:extLst>
            </p:cNvPr>
            <p:cNvCxnSpPr>
              <a:cxnSpLocks/>
            </p:cNvCxnSpPr>
            <p:nvPr/>
          </p:nvCxnSpPr>
          <p:spPr>
            <a:xfrm flipH="1" flipV="1">
              <a:off x="4789602" y="1878980"/>
              <a:ext cx="1091765" cy="1373841"/>
            </a:xfrm>
            <a:prstGeom prst="straightConnector1">
              <a:avLst/>
            </a:prstGeom>
            <a:noFill/>
            <a:ln w="28575" cap="flat" cmpd="sng">
              <a:solidFill>
                <a:schemeClr val="tx1"/>
              </a:solidFill>
              <a:prstDash val="solid"/>
              <a:round/>
              <a:headEnd type="none" w="med" len="med"/>
              <a:tailEnd type="none" w="med" len="med"/>
            </a:ln>
          </p:spPr>
        </p:cxnSp>
        <p:sp>
          <p:nvSpPr>
            <p:cNvPr id="2826" name="Google Shape;247;p21">
              <a:extLst>
                <a:ext uri="{FF2B5EF4-FFF2-40B4-BE49-F238E27FC236}">
                  <a16:creationId xmlns:a16="http://schemas.microsoft.com/office/drawing/2014/main" id="{E6212955-CCE5-8C98-1E96-BA2CB2311534}"/>
                </a:ext>
              </a:extLst>
            </p:cNvPr>
            <p:cNvSpPr txBox="1">
              <a:spLocks/>
            </p:cNvSpPr>
            <p:nvPr/>
          </p:nvSpPr>
          <p:spPr>
            <a:xfrm>
              <a:off x="3321960" y="3896138"/>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A</a:t>
              </a:r>
              <a:endParaRPr lang="vi-VN" sz="2400" dirty="0"/>
            </a:p>
          </p:txBody>
        </p:sp>
        <p:sp>
          <p:nvSpPr>
            <p:cNvPr id="2827" name="Google Shape;247;p21">
              <a:extLst>
                <a:ext uri="{FF2B5EF4-FFF2-40B4-BE49-F238E27FC236}">
                  <a16:creationId xmlns:a16="http://schemas.microsoft.com/office/drawing/2014/main" id="{903C168B-E41F-387A-D157-D944085D6BF0}"/>
                </a:ext>
              </a:extLst>
            </p:cNvPr>
            <p:cNvSpPr txBox="1">
              <a:spLocks/>
            </p:cNvSpPr>
            <p:nvPr/>
          </p:nvSpPr>
          <p:spPr>
            <a:xfrm>
              <a:off x="4511937" y="4234547"/>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B</a:t>
              </a:r>
              <a:endParaRPr lang="vi-VN" sz="2400" dirty="0"/>
            </a:p>
          </p:txBody>
        </p:sp>
        <p:sp>
          <p:nvSpPr>
            <p:cNvPr id="2828" name="Google Shape;247;p21">
              <a:extLst>
                <a:ext uri="{FF2B5EF4-FFF2-40B4-BE49-F238E27FC236}">
                  <a16:creationId xmlns:a16="http://schemas.microsoft.com/office/drawing/2014/main" id="{D03FCAC8-3437-69C6-628E-B174BD6E29B0}"/>
                </a:ext>
              </a:extLst>
            </p:cNvPr>
            <p:cNvSpPr txBox="1">
              <a:spLocks/>
            </p:cNvSpPr>
            <p:nvPr/>
          </p:nvSpPr>
          <p:spPr>
            <a:xfrm>
              <a:off x="5737285" y="3906056"/>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C</a:t>
              </a:r>
              <a:endParaRPr lang="vi-VN" sz="2400" dirty="0"/>
            </a:p>
          </p:txBody>
        </p:sp>
      </p:grpSp>
      <p:sp>
        <p:nvSpPr>
          <p:cNvPr id="2830" name="Google Shape;2848;p45">
            <a:extLst>
              <a:ext uri="{FF2B5EF4-FFF2-40B4-BE49-F238E27FC236}">
                <a16:creationId xmlns:a16="http://schemas.microsoft.com/office/drawing/2014/main" id="{549BADF6-E8B7-EF2D-2AA0-DD498FD13DC1}"/>
              </a:ext>
            </a:extLst>
          </p:cNvPr>
          <p:cNvSpPr txBox="1"/>
          <p:nvPr/>
        </p:nvSpPr>
        <p:spPr>
          <a:xfrm>
            <a:off x="690720" y="3368530"/>
            <a:ext cx="1363985" cy="336900"/>
          </a:xfrm>
          <a:prstGeom prst="rect">
            <a:avLst/>
          </a:prstGeom>
          <a:solidFill>
            <a:srgbClr val="6B9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31" name="Google Shape;2849;p45">
            <a:extLst>
              <a:ext uri="{FF2B5EF4-FFF2-40B4-BE49-F238E27FC236}">
                <a16:creationId xmlns:a16="http://schemas.microsoft.com/office/drawing/2014/main" id="{99CFF556-215A-8745-9C9A-CA923D0F776E}"/>
              </a:ext>
            </a:extLst>
          </p:cNvPr>
          <p:cNvSpPr txBox="1"/>
          <p:nvPr/>
        </p:nvSpPr>
        <p:spPr>
          <a:xfrm>
            <a:off x="629326" y="3896138"/>
            <a:ext cx="2242751" cy="6958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Clr>
                <a:schemeClr val="hlink"/>
              </a:buClr>
              <a:buSzPts val="1100"/>
              <a:buNone/>
              <a:defRPr sz="2000">
                <a:solidFill>
                  <a:schemeClr val="dk1"/>
                </a:solidFill>
                <a:latin typeface="Roboto"/>
                <a:ea typeface="Roboto"/>
                <a:cs typeface="Roboto"/>
              </a:defRPr>
            </a:lvl1pPr>
          </a:lstStyle>
          <a:p>
            <a:pPr algn="l"/>
            <a:r>
              <a:rPr lang="en-US" b="0" i="0" dirty="0" err="1">
                <a:solidFill>
                  <a:srgbClr val="000000"/>
                </a:solidFill>
                <a:effectLst/>
                <a:latin typeface="Open Sans" panose="020B0606030504020204" pitchFamily="34" charset="0"/>
              </a:rPr>
              <a:t>Tại</a:t>
            </a:r>
            <a:r>
              <a:rPr lang="en-US" b="0" i="0" dirty="0">
                <a:solidFill>
                  <a:srgbClr val="000000"/>
                </a:solidFill>
                <a:effectLst/>
                <a:latin typeface="Open Sans" panose="020B0606030504020204" pitchFamily="34" charset="0"/>
              </a:rPr>
              <a:t> B </a:t>
            </a:r>
            <a:r>
              <a:rPr lang="en-US" b="0" i="0" dirty="0" err="1">
                <a:solidFill>
                  <a:srgbClr val="000000"/>
                </a:solidFill>
                <a:effectLst/>
                <a:latin typeface="Open Sans" panose="020B0606030504020204" pitchFamily="34" charset="0"/>
              </a:rPr>
              <a:t>là</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lớn</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nhất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tại</a:t>
            </a:r>
            <a:r>
              <a:rPr lang="en-US" b="0" i="0" dirty="0">
                <a:solidFill>
                  <a:srgbClr val="000000"/>
                </a:solidFill>
                <a:effectLst/>
                <a:latin typeface="Open Sans" panose="020B0606030504020204" pitchFamily="34" charset="0"/>
              </a:rPr>
              <a:t> C </a:t>
            </a:r>
            <a:r>
              <a:rPr lang="en-US" b="0" i="0" dirty="0" err="1">
                <a:solidFill>
                  <a:srgbClr val="000000"/>
                </a:solidFill>
                <a:effectLst/>
                <a:latin typeface="Open Sans" panose="020B0606030504020204" pitchFamily="34" charset="0"/>
              </a:rPr>
              <a:t>là</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nhỏ</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nhấ</a:t>
            </a:r>
            <a:endParaRPr dirty="0">
              <a:sym typeface="Roboto"/>
            </a:endParaRPr>
          </a:p>
        </p:txBody>
      </p:sp>
      <p:sp>
        <p:nvSpPr>
          <p:cNvPr id="2832" name="Rectangle: Rounded Corners 2831">
            <a:extLst>
              <a:ext uri="{FF2B5EF4-FFF2-40B4-BE49-F238E27FC236}">
                <a16:creationId xmlns:a16="http://schemas.microsoft.com/office/drawing/2014/main" id="{AE082E16-DB69-4A95-7F6E-7C7E757A1FD5}"/>
              </a:ext>
            </a:extLst>
          </p:cNvPr>
          <p:cNvSpPr/>
          <p:nvPr/>
        </p:nvSpPr>
        <p:spPr>
          <a:xfrm>
            <a:off x="6446254" y="3200310"/>
            <a:ext cx="2423426" cy="173745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32"/>
                                        </p:tgtEl>
                                        <p:attrNameLst>
                                          <p:attrName>style.visibility</p:attrName>
                                        </p:attrNameLst>
                                      </p:cBhvr>
                                      <p:to>
                                        <p:strVal val="visible"/>
                                      </p:to>
                                    </p:set>
                                    <p:animEffect transition="in" filter="wipe(up)">
                                      <p:cBhvr>
                                        <p:cTn id="7" dur="500"/>
                                        <p:tgtEl>
                                          <p:spTgt spid="2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28"/>
          <p:cNvSpPr txBox="1">
            <a:spLocks noGrp="1"/>
          </p:cNvSpPr>
          <p:nvPr>
            <p:ph type="title"/>
          </p:nvPr>
        </p:nvSpPr>
        <p:spPr>
          <a:xfrm>
            <a:off x="720000" y="445025"/>
            <a:ext cx="7704000" cy="8636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3: </a:t>
            </a:r>
            <a:r>
              <a:rPr lang="vi-VN" dirty="0"/>
              <a:t>Phát biểu nào sau đây đầy đủ nhất khi nói về sự chuyển hóa cơ năng?</a:t>
            </a:r>
            <a:endParaRPr dirty="0"/>
          </a:p>
        </p:txBody>
      </p:sp>
      <p:sp>
        <p:nvSpPr>
          <p:cNvPr id="872" name="Google Shape;872;p28"/>
          <p:cNvSpPr txBox="1"/>
          <p:nvPr/>
        </p:nvSpPr>
        <p:spPr>
          <a:xfrm>
            <a:off x="3239448" y="1511326"/>
            <a:ext cx="5440680" cy="730364"/>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có</a:t>
            </a:r>
            <a:r>
              <a:rPr lang="en-US" sz="2000" dirty="0">
                <a:solidFill>
                  <a:schemeClr val="dk1"/>
                </a:solidFill>
                <a:latin typeface="Roboto"/>
                <a:ea typeface="Roboto"/>
              </a:rPr>
              <a:t> </a:t>
            </a:r>
            <a:r>
              <a:rPr lang="en-US" sz="2000" dirty="0" err="1">
                <a:solidFill>
                  <a:schemeClr val="dk1"/>
                </a:solidFill>
                <a:latin typeface="Roboto"/>
                <a:ea typeface="Roboto"/>
              </a:rPr>
              <a:t>thể</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873" name="Google Shape;873;p28"/>
          <p:cNvSpPr/>
          <p:nvPr/>
        </p:nvSpPr>
        <p:spPr>
          <a:xfrm>
            <a:off x="2397089" y="1533427"/>
            <a:ext cx="644100" cy="647284"/>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A</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74" name="Google Shape;874;p28"/>
          <p:cNvCxnSpPr>
            <a:cxnSpLocks/>
            <a:stCxn id="873" idx="2"/>
            <a:endCxn id="875" idx="6"/>
          </p:cNvCxnSpPr>
          <p:nvPr/>
        </p:nvCxnSpPr>
        <p:spPr>
          <a:xfrm rot="10800000" flipV="1">
            <a:off x="1977535" y="1857068"/>
            <a:ext cx="419554" cy="1256621"/>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76" name="Google Shape;876;p28"/>
          <p:cNvCxnSpPr>
            <a:cxnSpLocks/>
            <a:stCxn id="873" idx="6"/>
            <a:endCxn id="872" idx="1"/>
          </p:cNvCxnSpPr>
          <p:nvPr/>
        </p:nvCxnSpPr>
        <p:spPr>
          <a:xfrm>
            <a:off x="3041189" y="1857069"/>
            <a:ext cx="198259" cy="19439"/>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79" name="Google Shape;879;p28"/>
          <p:cNvSpPr txBox="1"/>
          <p:nvPr/>
        </p:nvSpPr>
        <p:spPr>
          <a:xfrm>
            <a:off x="3239448" y="2409957"/>
            <a:ext cx="5440680" cy="730364"/>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có</a:t>
            </a:r>
            <a:r>
              <a:rPr lang="en-US" sz="2000" dirty="0">
                <a:solidFill>
                  <a:schemeClr val="dk1"/>
                </a:solidFill>
                <a:latin typeface="Roboto"/>
                <a:ea typeface="Roboto"/>
              </a:rPr>
              <a:t> </a:t>
            </a:r>
            <a:r>
              <a:rPr lang="en-US" sz="2000" dirty="0" err="1">
                <a:solidFill>
                  <a:schemeClr val="dk1"/>
                </a:solidFill>
                <a:latin typeface="Roboto"/>
                <a:ea typeface="Roboto"/>
              </a:rPr>
              <a:t>thể</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880" name="Google Shape;880;p28"/>
          <p:cNvSpPr/>
          <p:nvPr/>
        </p:nvSpPr>
        <p:spPr>
          <a:xfrm>
            <a:off x="2397089" y="2432123"/>
            <a:ext cx="644100" cy="647284"/>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B</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81" name="Google Shape;881;p28"/>
          <p:cNvCxnSpPr>
            <a:cxnSpLocks/>
            <a:stCxn id="875" idx="6"/>
            <a:endCxn id="880" idx="2"/>
          </p:cNvCxnSpPr>
          <p:nvPr/>
        </p:nvCxnSpPr>
        <p:spPr>
          <a:xfrm flipV="1">
            <a:off x="1977535" y="2755765"/>
            <a:ext cx="419554" cy="357925"/>
          </a:xfrm>
          <a:prstGeom prst="bentConnector3">
            <a:avLst>
              <a:gd name="adj1" fmla="val 50000"/>
            </a:avLst>
          </a:prstGeom>
          <a:noFill/>
          <a:ln w="19050" cap="flat" cmpd="sng">
            <a:solidFill>
              <a:schemeClr val="accent5"/>
            </a:solidFill>
            <a:prstDash val="solid"/>
            <a:round/>
            <a:headEnd type="triangle" w="med" len="med"/>
            <a:tailEnd type="none" w="med" len="med"/>
          </a:ln>
        </p:spPr>
      </p:cxnSp>
      <p:cxnSp>
        <p:nvCxnSpPr>
          <p:cNvPr id="882" name="Google Shape;882;p28"/>
          <p:cNvCxnSpPr>
            <a:cxnSpLocks/>
            <a:stCxn id="880" idx="6"/>
            <a:endCxn id="879" idx="1"/>
          </p:cNvCxnSpPr>
          <p:nvPr/>
        </p:nvCxnSpPr>
        <p:spPr>
          <a:xfrm>
            <a:off x="3041189" y="2755765"/>
            <a:ext cx="198259" cy="19374"/>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87" name="Google Shape;887;p28"/>
          <p:cNvSpPr txBox="1"/>
          <p:nvPr/>
        </p:nvSpPr>
        <p:spPr>
          <a:xfrm>
            <a:off x="3239448" y="3308586"/>
            <a:ext cx="5440680" cy="730364"/>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vi-VN" sz="2000" dirty="0">
                <a:solidFill>
                  <a:schemeClr val="dk1"/>
                </a:solidFill>
                <a:latin typeface="Roboto"/>
                <a:ea typeface="Roboto"/>
              </a:rPr>
              <a:t>Động năng có thể chuyển hóa thành thế năng và ngược lại.</a:t>
            </a:r>
            <a:endParaRPr sz="2000" dirty="0">
              <a:solidFill>
                <a:schemeClr val="dk1"/>
              </a:solidFill>
              <a:latin typeface="Roboto"/>
              <a:ea typeface="Roboto"/>
              <a:sym typeface="Roboto"/>
            </a:endParaRPr>
          </a:p>
        </p:txBody>
      </p:sp>
      <p:sp>
        <p:nvSpPr>
          <p:cNvPr id="888" name="Google Shape;888;p28"/>
          <p:cNvSpPr/>
          <p:nvPr/>
        </p:nvSpPr>
        <p:spPr>
          <a:xfrm>
            <a:off x="2397089" y="3330819"/>
            <a:ext cx="644100" cy="647284"/>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C</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89" name="Google Shape;889;p28"/>
          <p:cNvCxnSpPr>
            <a:cxnSpLocks/>
            <a:stCxn id="875" idx="6"/>
            <a:endCxn id="888" idx="2"/>
          </p:cNvCxnSpPr>
          <p:nvPr/>
        </p:nvCxnSpPr>
        <p:spPr>
          <a:xfrm>
            <a:off x="1977535" y="3113690"/>
            <a:ext cx="419554" cy="540771"/>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0" name="Google Shape;890;p28"/>
          <p:cNvCxnSpPr>
            <a:cxnSpLocks/>
            <a:stCxn id="888" idx="6"/>
            <a:endCxn id="887" idx="1"/>
          </p:cNvCxnSpPr>
          <p:nvPr/>
        </p:nvCxnSpPr>
        <p:spPr>
          <a:xfrm>
            <a:off x="3041189" y="3654461"/>
            <a:ext cx="198259" cy="19307"/>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94" name="Google Shape;894;p28"/>
          <p:cNvSpPr txBox="1"/>
          <p:nvPr/>
        </p:nvSpPr>
        <p:spPr>
          <a:xfrm>
            <a:off x="3239448" y="4207217"/>
            <a:ext cx="5440680" cy="730364"/>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solidFill>
                  <a:schemeClr val="dk1"/>
                </a:solidFill>
                <a:latin typeface="Roboto"/>
                <a:ea typeface="Roboto"/>
              </a:rPr>
              <a:t>Động năng và thế năng có thể chuyển hóa qua lại lẫn nhau, cơ năng không được bảo toàn.</a:t>
            </a:r>
            <a:endParaRPr sz="2000" dirty="0">
              <a:solidFill>
                <a:schemeClr val="dk1"/>
              </a:solidFill>
              <a:latin typeface="Roboto"/>
              <a:ea typeface="Roboto"/>
              <a:sym typeface="Roboto"/>
            </a:endParaRPr>
          </a:p>
        </p:txBody>
      </p:sp>
      <p:sp>
        <p:nvSpPr>
          <p:cNvPr id="895" name="Google Shape;895;p28"/>
          <p:cNvSpPr/>
          <p:nvPr/>
        </p:nvSpPr>
        <p:spPr>
          <a:xfrm>
            <a:off x="2397089" y="4229516"/>
            <a:ext cx="644100" cy="647284"/>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D</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96" name="Google Shape;896;p28"/>
          <p:cNvCxnSpPr>
            <a:cxnSpLocks/>
            <a:stCxn id="875" idx="6"/>
            <a:endCxn id="895" idx="2"/>
          </p:cNvCxnSpPr>
          <p:nvPr/>
        </p:nvCxnSpPr>
        <p:spPr>
          <a:xfrm>
            <a:off x="1977535" y="3113690"/>
            <a:ext cx="419554" cy="1439468"/>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7" name="Google Shape;897;p28"/>
          <p:cNvCxnSpPr>
            <a:cxnSpLocks/>
            <a:stCxn id="895" idx="6"/>
            <a:endCxn id="894" idx="1"/>
          </p:cNvCxnSpPr>
          <p:nvPr/>
        </p:nvCxnSpPr>
        <p:spPr>
          <a:xfrm>
            <a:off x="3041189" y="4553158"/>
            <a:ext cx="198259" cy="19241"/>
          </a:xfrm>
          <a:prstGeom prst="bentConnector3">
            <a:avLst>
              <a:gd name="adj1" fmla="val 50000"/>
            </a:avLst>
          </a:prstGeom>
          <a:noFill/>
          <a:ln w="19050" cap="flat" cmpd="sng">
            <a:solidFill>
              <a:schemeClr val="accent5"/>
            </a:solidFill>
            <a:prstDash val="solid"/>
            <a:round/>
            <a:headEnd type="none" w="med" len="med"/>
            <a:tailEnd type="none" w="med" len="med"/>
          </a:ln>
        </p:spPr>
      </p:cxnSp>
      <p:grpSp>
        <p:nvGrpSpPr>
          <p:cNvPr id="899" name="Google Shape;899;p28"/>
          <p:cNvGrpSpPr/>
          <p:nvPr/>
        </p:nvGrpSpPr>
        <p:grpSpPr>
          <a:xfrm>
            <a:off x="243835" y="1703992"/>
            <a:ext cx="1733700" cy="2767404"/>
            <a:chOff x="411475" y="1726852"/>
            <a:chExt cx="1733700" cy="2767404"/>
          </a:xfrm>
        </p:grpSpPr>
        <p:grpSp>
          <p:nvGrpSpPr>
            <p:cNvPr id="900" name="Google Shape;900;p28"/>
            <p:cNvGrpSpPr/>
            <p:nvPr/>
          </p:nvGrpSpPr>
          <p:grpSpPr>
            <a:xfrm>
              <a:off x="411475" y="1726852"/>
              <a:ext cx="1733700" cy="2767404"/>
              <a:chOff x="411475" y="1726852"/>
              <a:chExt cx="1733700" cy="2767404"/>
            </a:xfrm>
          </p:grpSpPr>
          <p:sp>
            <p:nvSpPr>
              <p:cNvPr id="875" name="Google Shape;875;p28"/>
              <p:cNvSpPr/>
              <p:nvPr/>
            </p:nvSpPr>
            <p:spPr>
              <a:xfrm>
                <a:off x="411475" y="2269700"/>
                <a:ext cx="1733700" cy="173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8"/>
              <p:cNvGrpSpPr/>
              <p:nvPr/>
            </p:nvGrpSpPr>
            <p:grpSpPr>
              <a:xfrm flipH="1">
                <a:off x="626396" y="1726852"/>
                <a:ext cx="1518771" cy="2767404"/>
                <a:chOff x="703817" y="2063650"/>
                <a:chExt cx="1149017" cy="2093505"/>
              </a:xfrm>
            </p:grpSpPr>
            <p:sp>
              <p:nvSpPr>
                <p:cNvPr id="902" name="Google Shape;902;p28"/>
                <p:cNvSpPr/>
                <p:nvPr/>
              </p:nvSpPr>
              <p:spPr>
                <a:xfrm>
                  <a:off x="756525" y="3430852"/>
                  <a:ext cx="268030" cy="150363"/>
                </a:xfrm>
                <a:custGeom>
                  <a:avLst/>
                  <a:gdLst/>
                  <a:ahLst/>
                  <a:cxnLst/>
                  <a:rect l="l" t="t" r="r" b="b"/>
                  <a:pathLst>
                    <a:path w="5517" h="3095" extrusionOk="0">
                      <a:moveTo>
                        <a:pt x="5164" y="1"/>
                      </a:moveTo>
                      <a:lnTo>
                        <a:pt x="1" y="991"/>
                      </a:lnTo>
                      <a:lnTo>
                        <a:pt x="231" y="2223"/>
                      </a:lnTo>
                      <a:cubicBezTo>
                        <a:pt x="326" y="2761"/>
                        <a:pt x="1101" y="3094"/>
                        <a:pt x="2117" y="3094"/>
                      </a:cubicBezTo>
                      <a:cubicBezTo>
                        <a:pt x="2407" y="3094"/>
                        <a:pt x="2717" y="3067"/>
                        <a:pt x="3036" y="3009"/>
                      </a:cubicBezTo>
                      <a:cubicBezTo>
                        <a:pt x="4459" y="2753"/>
                        <a:pt x="5516" y="1994"/>
                        <a:pt x="5395" y="1302"/>
                      </a:cubicBezTo>
                      <a:cubicBezTo>
                        <a:pt x="5381" y="1235"/>
                        <a:pt x="5164" y="1"/>
                        <a:pt x="5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750598" y="3392229"/>
                  <a:ext cx="263414" cy="129035"/>
                </a:xfrm>
                <a:custGeom>
                  <a:avLst/>
                  <a:gdLst/>
                  <a:ahLst/>
                  <a:cxnLst/>
                  <a:rect l="l" t="t" r="r" b="b"/>
                  <a:pathLst>
                    <a:path w="5422" h="2656" extrusionOk="0">
                      <a:moveTo>
                        <a:pt x="3380" y="1"/>
                      </a:moveTo>
                      <a:cubicBezTo>
                        <a:pt x="3099" y="1"/>
                        <a:pt x="2800" y="26"/>
                        <a:pt x="2494" y="78"/>
                      </a:cubicBezTo>
                      <a:cubicBezTo>
                        <a:pt x="1071" y="335"/>
                        <a:pt x="0" y="1094"/>
                        <a:pt x="123" y="1786"/>
                      </a:cubicBezTo>
                      <a:cubicBezTo>
                        <a:pt x="217" y="2323"/>
                        <a:pt x="1002" y="2656"/>
                        <a:pt x="2022" y="2656"/>
                      </a:cubicBezTo>
                      <a:cubicBezTo>
                        <a:pt x="2313" y="2656"/>
                        <a:pt x="2623" y="2629"/>
                        <a:pt x="2942" y="2572"/>
                      </a:cubicBezTo>
                      <a:cubicBezTo>
                        <a:pt x="4364" y="2314"/>
                        <a:pt x="5421" y="1555"/>
                        <a:pt x="5300" y="864"/>
                      </a:cubicBezTo>
                      <a:cubicBezTo>
                        <a:pt x="5204" y="332"/>
                        <a:pt x="4407" y="1"/>
                        <a:pt x="3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1391206" y="2085269"/>
                  <a:ext cx="445113" cy="1471661"/>
                </a:xfrm>
                <a:custGeom>
                  <a:avLst/>
                  <a:gdLst/>
                  <a:ahLst/>
                  <a:cxnLst/>
                  <a:rect l="l" t="t" r="r" b="b"/>
                  <a:pathLst>
                    <a:path w="9162" h="30292" extrusionOk="0">
                      <a:moveTo>
                        <a:pt x="7698" y="1"/>
                      </a:moveTo>
                      <a:lnTo>
                        <a:pt x="0" y="30292"/>
                      </a:lnTo>
                      <a:lnTo>
                        <a:pt x="2087" y="29654"/>
                      </a:lnTo>
                      <a:cubicBezTo>
                        <a:pt x="4364" y="20465"/>
                        <a:pt x="9162" y="136"/>
                        <a:pt x="9162" y="136"/>
                      </a:cubicBezTo>
                      <a:cubicBezTo>
                        <a:pt x="8674" y="69"/>
                        <a:pt x="8105" y="69"/>
                        <a:pt x="7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703817" y="3581209"/>
                  <a:ext cx="775668" cy="575946"/>
                </a:xfrm>
                <a:custGeom>
                  <a:avLst/>
                  <a:gdLst/>
                  <a:ahLst/>
                  <a:cxnLst/>
                  <a:rect l="l" t="t" r="r" b="b"/>
                  <a:pathLst>
                    <a:path w="15966" h="11855" extrusionOk="0">
                      <a:moveTo>
                        <a:pt x="15965" y="1"/>
                      </a:moveTo>
                      <a:lnTo>
                        <a:pt x="13865" y="624"/>
                      </a:lnTo>
                      <a:lnTo>
                        <a:pt x="13282" y="2955"/>
                      </a:lnTo>
                      <a:cubicBezTo>
                        <a:pt x="12523" y="5069"/>
                        <a:pt x="4243" y="7333"/>
                        <a:pt x="1451" y="8038"/>
                      </a:cubicBezTo>
                      <a:cubicBezTo>
                        <a:pt x="556" y="8241"/>
                        <a:pt x="136" y="8241"/>
                        <a:pt x="68" y="9285"/>
                      </a:cubicBezTo>
                      <a:cubicBezTo>
                        <a:pt x="0" y="10044"/>
                        <a:pt x="407" y="11168"/>
                        <a:pt x="976" y="11656"/>
                      </a:cubicBezTo>
                      <a:cubicBezTo>
                        <a:pt x="1105" y="11792"/>
                        <a:pt x="1356" y="11854"/>
                        <a:pt x="1702" y="11854"/>
                      </a:cubicBezTo>
                      <a:cubicBezTo>
                        <a:pt x="4508" y="11854"/>
                        <a:pt x="13546" y="7766"/>
                        <a:pt x="14149" y="6439"/>
                      </a:cubicBezTo>
                      <a:cubicBezTo>
                        <a:pt x="14474" y="5720"/>
                        <a:pt x="15152" y="3240"/>
                        <a:pt x="15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1377408" y="3525923"/>
                  <a:ext cx="115238" cy="85602"/>
                </a:xfrm>
                <a:custGeom>
                  <a:avLst/>
                  <a:gdLst/>
                  <a:ahLst/>
                  <a:cxnLst/>
                  <a:rect l="l" t="t" r="r" b="b"/>
                  <a:pathLst>
                    <a:path w="2372" h="1762" extrusionOk="0">
                      <a:moveTo>
                        <a:pt x="2371" y="0"/>
                      </a:moveTo>
                      <a:lnTo>
                        <a:pt x="284" y="638"/>
                      </a:lnTo>
                      <a:lnTo>
                        <a:pt x="0" y="1762"/>
                      </a:lnTo>
                      <a:lnTo>
                        <a:pt x="2100" y="1139"/>
                      </a:lnTo>
                      <a:cubicBezTo>
                        <a:pt x="2196" y="773"/>
                        <a:pt x="2277" y="394"/>
                        <a:pt x="2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1656027" y="2063650"/>
                  <a:ext cx="196808" cy="420822"/>
                </a:xfrm>
                <a:custGeom>
                  <a:avLst/>
                  <a:gdLst/>
                  <a:ahLst/>
                  <a:cxnLst/>
                  <a:rect l="l" t="t" r="r" b="b"/>
                  <a:pathLst>
                    <a:path w="4051" h="8662" extrusionOk="0">
                      <a:moveTo>
                        <a:pt x="2765" y="0"/>
                      </a:moveTo>
                      <a:cubicBezTo>
                        <a:pt x="2665" y="0"/>
                        <a:pt x="2571" y="9"/>
                        <a:pt x="2491" y="26"/>
                      </a:cubicBezTo>
                      <a:cubicBezTo>
                        <a:pt x="1759" y="229"/>
                        <a:pt x="675" y="6951"/>
                        <a:pt x="187" y="7887"/>
                      </a:cubicBezTo>
                      <a:lnTo>
                        <a:pt x="160" y="8104"/>
                      </a:lnTo>
                      <a:cubicBezTo>
                        <a:pt x="0" y="8394"/>
                        <a:pt x="592" y="8662"/>
                        <a:pt x="1191" y="8662"/>
                      </a:cubicBezTo>
                      <a:cubicBezTo>
                        <a:pt x="1655" y="8662"/>
                        <a:pt x="2123" y="8500"/>
                        <a:pt x="2247" y="8062"/>
                      </a:cubicBezTo>
                      <a:cubicBezTo>
                        <a:pt x="2491" y="7331"/>
                        <a:pt x="3738" y="1842"/>
                        <a:pt x="3873" y="1110"/>
                      </a:cubicBezTo>
                      <a:cubicBezTo>
                        <a:pt x="3982" y="622"/>
                        <a:pt x="4050" y="473"/>
                        <a:pt x="3602" y="202"/>
                      </a:cubicBezTo>
                      <a:cubicBezTo>
                        <a:pt x="3391" y="71"/>
                        <a:pt x="3053" y="0"/>
                        <a:pt x="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8" name="Google Shape;908;p28"/>
            <p:cNvGrpSpPr/>
            <p:nvPr/>
          </p:nvGrpSpPr>
          <p:grpSpPr>
            <a:xfrm rot="-1926716">
              <a:off x="831967" y="4284812"/>
              <a:ext cx="402387" cy="80686"/>
              <a:chOff x="6431850" y="2651225"/>
              <a:chExt cx="500700" cy="100400"/>
            </a:xfrm>
          </p:grpSpPr>
          <p:cxnSp>
            <p:nvCxnSpPr>
              <p:cNvPr id="909" name="Google Shape;909;p28"/>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28"/>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28"/>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912" name="Google Shape;912;p28"/>
            <p:cNvGrpSpPr/>
            <p:nvPr/>
          </p:nvGrpSpPr>
          <p:grpSpPr>
            <a:xfrm rot="-1926716">
              <a:off x="1453704" y="3802212"/>
              <a:ext cx="402387" cy="80686"/>
              <a:chOff x="6431850" y="2651225"/>
              <a:chExt cx="500700" cy="100400"/>
            </a:xfrm>
          </p:grpSpPr>
          <p:cxnSp>
            <p:nvCxnSpPr>
              <p:cNvPr id="913" name="Google Shape;913;p28"/>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28"/>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28"/>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sp>
        <p:nvSpPr>
          <p:cNvPr id="922" name="Rectangle: Rounded Corners 921">
            <a:extLst>
              <a:ext uri="{FF2B5EF4-FFF2-40B4-BE49-F238E27FC236}">
                <a16:creationId xmlns:a16="http://schemas.microsoft.com/office/drawing/2014/main" id="{1B5D42FA-179E-71C2-A1E3-76C808F2BA85}"/>
              </a:ext>
            </a:extLst>
          </p:cNvPr>
          <p:cNvSpPr/>
          <p:nvPr/>
        </p:nvSpPr>
        <p:spPr>
          <a:xfrm>
            <a:off x="2142309" y="3170225"/>
            <a:ext cx="6757855" cy="932827"/>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
                                        </p:tgtEl>
                                        <p:attrNameLst>
                                          <p:attrName>style.visibility</p:attrName>
                                        </p:attrNameLst>
                                      </p:cBhvr>
                                      <p:to>
                                        <p:strVal val="visible"/>
                                      </p:to>
                                    </p:set>
                                    <p:animEffect transition="in" filter="wipe(up)">
                                      <p:cBhvr>
                                        <p:cTn id="7"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22"/>
          <p:cNvGrpSpPr/>
          <p:nvPr/>
        </p:nvGrpSpPr>
        <p:grpSpPr>
          <a:xfrm>
            <a:off x="3543757" y="2011206"/>
            <a:ext cx="2056200" cy="2056200"/>
            <a:chOff x="3543757" y="1767366"/>
            <a:chExt cx="2056200" cy="2056200"/>
          </a:xfrm>
        </p:grpSpPr>
        <p:grpSp>
          <p:nvGrpSpPr>
            <p:cNvPr id="309" name="Google Shape;309;p22"/>
            <p:cNvGrpSpPr/>
            <p:nvPr/>
          </p:nvGrpSpPr>
          <p:grpSpPr>
            <a:xfrm>
              <a:off x="3543757" y="1767366"/>
              <a:ext cx="2056200" cy="2056200"/>
              <a:chOff x="3543757" y="1767366"/>
              <a:chExt cx="2056200" cy="2056200"/>
            </a:xfrm>
          </p:grpSpPr>
          <p:sp>
            <p:nvSpPr>
              <p:cNvPr id="310" name="Google Shape;310;p22"/>
              <p:cNvSpPr/>
              <p:nvPr/>
            </p:nvSpPr>
            <p:spPr>
              <a:xfrm>
                <a:off x="3543757" y="1767366"/>
                <a:ext cx="2056200" cy="20562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3755055" y="1978572"/>
                <a:ext cx="1633800" cy="163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2"/>
            <p:cNvGrpSpPr/>
            <p:nvPr/>
          </p:nvGrpSpPr>
          <p:grpSpPr>
            <a:xfrm>
              <a:off x="4153900" y="2408175"/>
              <a:ext cx="836200" cy="774600"/>
              <a:chOff x="1268825" y="3581350"/>
              <a:chExt cx="836200" cy="774600"/>
            </a:xfrm>
          </p:grpSpPr>
          <p:sp>
            <p:nvSpPr>
              <p:cNvPr id="313" name="Google Shape;313;p22"/>
              <p:cNvSpPr/>
              <p:nvPr/>
            </p:nvSpPr>
            <p:spPr>
              <a:xfrm>
                <a:off x="1268825" y="3682950"/>
                <a:ext cx="836200" cy="673000"/>
              </a:xfrm>
              <a:custGeom>
                <a:avLst/>
                <a:gdLst/>
                <a:ahLst/>
                <a:cxnLst/>
                <a:rect l="l" t="t" r="r" b="b"/>
                <a:pathLst>
                  <a:path w="33448" h="26920" extrusionOk="0">
                    <a:moveTo>
                      <a:pt x="8239" y="1"/>
                    </a:moveTo>
                    <a:cubicBezTo>
                      <a:pt x="7932" y="1"/>
                      <a:pt x="7608" y="12"/>
                      <a:pt x="7265" y="34"/>
                    </a:cubicBezTo>
                    <a:cubicBezTo>
                      <a:pt x="2620" y="341"/>
                      <a:pt x="1" y="10704"/>
                      <a:pt x="4679" y="20257"/>
                    </a:cubicBezTo>
                    <a:cubicBezTo>
                      <a:pt x="7036" y="25077"/>
                      <a:pt x="9116" y="26245"/>
                      <a:pt x="10970" y="26245"/>
                    </a:cubicBezTo>
                    <a:cubicBezTo>
                      <a:pt x="11847" y="26245"/>
                      <a:pt x="12673" y="25984"/>
                      <a:pt x="13454" y="25723"/>
                    </a:cubicBezTo>
                    <a:cubicBezTo>
                      <a:pt x="14239" y="25469"/>
                      <a:pt x="14977" y="25205"/>
                      <a:pt x="15676" y="25205"/>
                    </a:cubicBezTo>
                    <a:cubicBezTo>
                      <a:pt x="15728" y="25205"/>
                      <a:pt x="15780" y="25206"/>
                      <a:pt x="15831" y="25209"/>
                    </a:cubicBezTo>
                    <a:cubicBezTo>
                      <a:pt x="17397" y="25317"/>
                      <a:pt x="18981" y="26919"/>
                      <a:pt x="21056" y="26919"/>
                    </a:cubicBezTo>
                    <a:cubicBezTo>
                      <a:pt x="22786" y="26919"/>
                      <a:pt x="24857" y="25805"/>
                      <a:pt x="27542" y="21780"/>
                    </a:cubicBezTo>
                    <a:cubicBezTo>
                      <a:pt x="33447" y="12939"/>
                      <a:pt x="32242" y="2313"/>
                      <a:pt x="27674" y="1393"/>
                    </a:cubicBezTo>
                    <a:cubicBezTo>
                      <a:pt x="26703" y="1196"/>
                      <a:pt x="25876" y="1120"/>
                      <a:pt x="25132" y="1120"/>
                    </a:cubicBezTo>
                    <a:cubicBezTo>
                      <a:pt x="23886" y="1120"/>
                      <a:pt x="22878" y="1333"/>
                      <a:pt x="21835" y="1546"/>
                    </a:cubicBezTo>
                    <a:cubicBezTo>
                      <a:pt x="20799" y="1753"/>
                      <a:pt x="19719" y="1960"/>
                      <a:pt x="18332" y="1960"/>
                    </a:cubicBezTo>
                    <a:cubicBezTo>
                      <a:pt x="18032" y="1960"/>
                      <a:pt x="17718" y="1950"/>
                      <a:pt x="17387" y="1929"/>
                    </a:cubicBezTo>
                    <a:cubicBezTo>
                      <a:pt x="13399" y="1665"/>
                      <a:pt x="12108" y="1"/>
                      <a:pt x="8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a:off x="1497250" y="3582450"/>
                <a:ext cx="214200" cy="115050"/>
              </a:xfrm>
              <a:custGeom>
                <a:avLst/>
                <a:gdLst/>
                <a:ahLst/>
                <a:cxnLst/>
                <a:rect l="l" t="t" r="r" b="b"/>
                <a:pathLst>
                  <a:path w="8568" h="4602" extrusionOk="0">
                    <a:moveTo>
                      <a:pt x="0" y="1"/>
                    </a:moveTo>
                    <a:cubicBezTo>
                      <a:pt x="1085" y="690"/>
                      <a:pt x="2367" y="987"/>
                      <a:pt x="3616" y="1293"/>
                    </a:cubicBezTo>
                    <a:cubicBezTo>
                      <a:pt x="4952" y="1622"/>
                      <a:pt x="6333" y="1995"/>
                      <a:pt x="7396" y="2881"/>
                    </a:cubicBezTo>
                    <a:cubicBezTo>
                      <a:pt x="7735" y="3166"/>
                      <a:pt x="8031" y="3506"/>
                      <a:pt x="8228" y="3889"/>
                    </a:cubicBezTo>
                    <a:cubicBezTo>
                      <a:pt x="8348" y="4130"/>
                      <a:pt x="8513" y="4339"/>
                      <a:pt x="8567" y="4602"/>
                    </a:cubicBezTo>
                    <a:cubicBezTo>
                      <a:pt x="8535" y="3539"/>
                      <a:pt x="7593" y="2433"/>
                      <a:pt x="6848" y="1852"/>
                    </a:cubicBezTo>
                    <a:cubicBezTo>
                      <a:pt x="5862" y="1096"/>
                      <a:pt x="4645" y="702"/>
                      <a:pt x="3440" y="471"/>
                    </a:cubicBezTo>
                    <a:cubicBezTo>
                      <a:pt x="2301" y="264"/>
                      <a:pt x="1140" y="1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p:nvPr/>
            </p:nvSpPr>
            <p:spPr>
              <a:xfrm>
                <a:off x="1492325" y="3581350"/>
                <a:ext cx="221325" cy="118900"/>
              </a:xfrm>
              <a:custGeom>
                <a:avLst/>
                <a:gdLst/>
                <a:ahLst/>
                <a:cxnLst/>
                <a:rect l="l" t="t" r="r" b="b"/>
                <a:pathLst>
                  <a:path w="8853" h="4756" extrusionOk="0">
                    <a:moveTo>
                      <a:pt x="0" y="1"/>
                    </a:moveTo>
                    <a:cubicBezTo>
                      <a:pt x="1468" y="1425"/>
                      <a:pt x="3101" y="2794"/>
                      <a:pt x="5062" y="3320"/>
                    </a:cubicBezTo>
                    <a:cubicBezTo>
                      <a:pt x="5719" y="3495"/>
                      <a:pt x="6354" y="3331"/>
                      <a:pt x="7023" y="3507"/>
                    </a:cubicBezTo>
                    <a:cubicBezTo>
                      <a:pt x="7834" y="3704"/>
                      <a:pt x="8666" y="4174"/>
                      <a:pt x="8808" y="4755"/>
                    </a:cubicBezTo>
                    <a:cubicBezTo>
                      <a:pt x="8816" y="4727"/>
                      <a:pt x="8825" y="4721"/>
                      <a:pt x="8832" y="4721"/>
                    </a:cubicBezTo>
                    <a:cubicBezTo>
                      <a:pt x="8836" y="4721"/>
                      <a:pt x="8841" y="4724"/>
                      <a:pt x="8844" y="4724"/>
                    </a:cubicBezTo>
                    <a:cubicBezTo>
                      <a:pt x="8849" y="4724"/>
                      <a:pt x="8852" y="4718"/>
                      <a:pt x="8852" y="4690"/>
                    </a:cubicBezTo>
                    <a:cubicBezTo>
                      <a:pt x="8808" y="4427"/>
                      <a:pt x="8545" y="4174"/>
                      <a:pt x="8425" y="3933"/>
                    </a:cubicBezTo>
                    <a:cubicBezTo>
                      <a:pt x="8228" y="3550"/>
                      <a:pt x="7932" y="3210"/>
                      <a:pt x="7593" y="2925"/>
                    </a:cubicBezTo>
                    <a:cubicBezTo>
                      <a:pt x="6530" y="2039"/>
                      <a:pt x="5149" y="1666"/>
                      <a:pt x="3813" y="1337"/>
                    </a:cubicBezTo>
                    <a:cubicBezTo>
                      <a:pt x="2564" y="1031"/>
                      <a:pt x="1282" y="734"/>
                      <a:pt x="197" y="45"/>
                    </a:cubicBezTo>
                    <a:cubicBezTo>
                      <a:pt x="132" y="33"/>
                      <a:pt x="66"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1690600" y="3623800"/>
                <a:ext cx="95075" cy="149550"/>
              </a:xfrm>
              <a:custGeom>
                <a:avLst/>
                <a:gdLst/>
                <a:ahLst/>
                <a:cxnLst/>
                <a:rect l="l" t="t" r="r" b="b"/>
                <a:pathLst>
                  <a:path w="3803" h="5982" extrusionOk="0">
                    <a:moveTo>
                      <a:pt x="3331" y="1"/>
                    </a:moveTo>
                    <a:cubicBezTo>
                      <a:pt x="3331" y="1"/>
                      <a:pt x="3309" y="22"/>
                      <a:pt x="3255" y="56"/>
                    </a:cubicBezTo>
                    <a:cubicBezTo>
                      <a:pt x="3211" y="88"/>
                      <a:pt x="3145" y="132"/>
                      <a:pt x="3058" y="198"/>
                    </a:cubicBezTo>
                    <a:cubicBezTo>
                      <a:pt x="2904" y="329"/>
                      <a:pt x="2685" y="516"/>
                      <a:pt x="2455" y="757"/>
                    </a:cubicBezTo>
                    <a:cubicBezTo>
                      <a:pt x="2335" y="877"/>
                      <a:pt x="2203" y="1008"/>
                      <a:pt x="2082" y="1151"/>
                    </a:cubicBezTo>
                    <a:cubicBezTo>
                      <a:pt x="1962" y="1305"/>
                      <a:pt x="1831" y="1458"/>
                      <a:pt x="1710" y="1622"/>
                    </a:cubicBezTo>
                    <a:cubicBezTo>
                      <a:pt x="1644" y="1710"/>
                      <a:pt x="1590" y="1797"/>
                      <a:pt x="1524" y="1885"/>
                    </a:cubicBezTo>
                    <a:cubicBezTo>
                      <a:pt x="1469" y="1972"/>
                      <a:pt x="1403" y="2060"/>
                      <a:pt x="1349" y="2148"/>
                    </a:cubicBezTo>
                    <a:cubicBezTo>
                      <a:pt x="1293" y="2235"/>
                      <a:pt x="1239" y="2334"/>
                      <a:pt x="1173" y="2422"/>
                    </a:cubicBezTo>
                    <a:cubicBezTo>
                      <a:pt x="1118" y="2520"/>
                      <a:pt x="1074" y="2619"/>
                      <a:pt x="1020" y="2717"/>
                    </a:cubicBezTo>
                    <a:lnTo>
                      <a:pt x="976" y="2783"/>
                    </a:lnTo>
                    <a:lnTo>
                      <a:pt x="954" y="2816"/>
                    </a:lnTo>
                    <a:lnTo>
                      <a:pt x="954" y="2827"/>
                    </a:lnTo>
                    <a:lnTo>
                      <a:pt x="943" y="2838"/>
                    </a:lnTo>
                    <a:lnTo>
                      <a:pt x="943" y="2849"/>
                    </a:lnTo>
                    <a:lnTo>
                      <a:pt x="932" y="2860"/>
                    </a:lnTo>
                    <a:lnTo>
                      <a:pt x="867" y="3002"/>
                    </a:lnTo>
                    <a:cubicBezTo>
                      <a:pt x="823" y="3101"/>
                      <a:pt x="779" y="3199"/>
                      <a:pt x="724" y="3287"/>
                    </a:cubicBezTo>
                    <a:cubicBezTo>
                      <a:pt x="702" y="3342"/>
                      <a:pt x="680" y="3386"/>
                      <a:pt x="658" y="3430"/>
                    </a:cubicBezTo>
                    <a:lnTo>
                      <a:pt x="626" y="3506"/>
                    </a:lnTo>
                    <a:lnTo>
                      <a:pt x="592" y="3583"/>
                    </a:lnTo>
                    <a:cubicBezTo>
                      <a:pt x="560" y="3671"/>
                      <a:pt x="516" y="3769"/>
                      <a:pt x="483" y="3868"/>
                    </a:cubicBezTo>
                    <a:cubicBezTo>
                      <a:pt x="450" y="3966"/>
                      <a:pt x="407" y="4054"/>
                      <a:pt x="373" y="4153"/>
                    </a:cubicBezTo>
                    <a:cubicBezTo>
                      <a:pt x="341" y="4241"/>
                      <a:pt x="319" y="4339"/>
                      <a:pt x="286" y="4426"/>
                    </a:cubicBezTo>
                    <a:cubicBezTo>
                      <a:pt x="264" y="4514"/>
                      <a:pt x="231" y="4602"/>
                      <a:pt x="209" y="4679"/>
                    </a:cubicBezTo>
                    <a:cubicBezTo>
                      <a:pt x="187" y="4766"/>
                      <a:pt x="166" y="4843"/>
                      <a:pt x="144" y="4930"/>
                    </a:cubicBezTo>
                    <a:cubicBezTo>
                      <a:pt x="132" y="5007"/>
                      <a:pt x="110" y="5084"/>
                      <a:pt x="100" y="5149"/>
                    </a:cubicBezTo>
                    <a:cubicBezTo>
                      <a:pt x="88" y="5227"/>
                      <a:pt x="67" y="5292"/>
                      <a:pt x="56" y="5358"/>
                    </a:cubicBezTo>
                    <a:cubicBezTo>
                      <a:pt x="34" y="5489"/>
                      <a:pt x="23" y="5599"/>
                      <a:pt x="23" y="5697"/>
                    </a:cubicBezTo>
                    <a:cubicBezTo>
                      <a:pt x="1" y="5785"/>
                      <a:pt x="12" y="5862"/>
                      <a:pt x="1" y="5906"/>
                    </a:cubicBezTo>
                    <a:lnTo>
                      <a:pt x="1" y="5982"/>
                    </a:lnTo>
                    <a:cubicBezTo>
                      <a:pt x="1" y="5982"/>
                      <a:pt x="12" y="5960"/>
                      <a:pt x="12" y="5906"/>
                    </a:cubicBezTo>
                    <a:cubicBezTo>
                      <a:pt x="23" y="5862"/>
                      <a:pt x="34" y="5785"/>
                      <a:pt x="56" y="5697"/>
                    </a:cubicBezTo>
                    <a:cubicBezTo>
                      <a:pt x="78" y="5610"/>
                      <a:pt x="110" y="5500"/>
                      <a:pt x="144" y="5380"/>
                    </a:cubicBezTo>
                    <a:lnTo>
                      <a:pt x="209" y="5183"/>
                    </a:lnTo>
                    <a:cubicBezTo>
                      <a:pt x="231" y="5117"/>
                      <a:pt x="264" y="5040"/>
                      <a:pt x="297" y="4974"/>
                    </a:cubicBezTo>
                    <a:cubicBezTo>
                      <a:pt x="319" y="4898"/>
                      <a:pt x="351" y="4821"/>
                      <a:pt x="385" y="4745"/>
                    </a:cubicBezTo>
                    <a:cubicBezTo>
                      <a:pt x="417" y="4667"/>
                      <a:pt x="461" y="4580"/>
                      <a:pt x="494" y="4504"/>
                    </a:cubicBezTo>
                    <a:cubicBezTo>
                      <a:pt x="538" y="4426"/>
                      <a:pt x="570" y="4339"/>
                      <a:pt x="614" y="4251"/>
                    </a:cubicBezTo>
                    <a:cubicBezTo>
                      <a:pt x="658" y="4175"/>
                      <a:pt x="713" y="4087"/>
                      <a:pt x="757" y="4000"/>
                    </a:cubicBezTo>
                    <a:cubicBezTo>
                      <a:pt x="801" y="3922"/>
                      <a:pt x="855" y="3835"/>
                      <a:pt x="899" y="3747"/>
                    </a:cubicBezTo>
                    <a:lnTo>
                      <a:pt x="943" y="3681"/>
                    </a:lnTo>
                    <a:lnTo>
                      <a:pt x="987" y="3616"/>
                    </a:lnTo>
                    <a:cubicBezTo>
                      <a:pt x="1009" y="3572"/>
                      <a:pt x="1042" y="3528"/>
                      <a:pt x="1074" y="3484"/>
                    </a:cubicBezTo>
                    <a:cubicBezTo>
                      <a:pt x="1130" y="3397"/>
                      <a:pt x="1184" y="3309"/>
                      <a:pt x="1250" y="3221"/>
                    </a:cubicBezTo>
                    <a:lnTo>
                      <a:pt x="1337" y="3090"/>
                    </a:lnTo>
                    <a:lnTo>
                      <a:pt x="1349" y="3079"/>
                    </a:lnTo>
                    <a:lnTo>
                      <a:pt x="1349" y="3068"/>
                    </a:lnTo>
                    <a:lnTo>
                      <a:pt x="1381" y="3036"/>
                    </a:lnTo>
                    <a:lnTo>
                      <a:pt x="1425" y="2970"/>
                    </a:lnTo>
                    <a:cubicBezTo>
                      <a:pt x="1491" y="2893"/>
                      <a:pt x="1546" y="2805"/>
                      <a:pt x="1612" y="2729"/>
                    </a:cubicBezTo>
                    <a:cubicBezTo>
                      <a:pt x="1677" y="2652"/>
                      <a:pt x="1743" y="2564"/>
                      <a:pt x="1809" y="2488"/>
                    </a:cubicBezTo>
                    <a:cubicBezTo>
                      <a:pt x="1875" y="2411"/>
                      <a:pt x="1940" y="2334"/>
                      <a:pt x="2006" y="2269"/>
                    </a:cubicBezTo>
                    <a:cubicBezTo>
                      <a:pt x="2072" y="2192"/>
                      <a:pt x="2148" y="2126"/>
                      <a:pt x="2214" y="2050"/>
                    </a:cubicBezTo>
                    <a:cubicBezTo>
                      <a:pt x="2345" y="1918"/>
                      <a:pt x="2477" y="1787"/>
                      <a:pt x="2608" y="1677"/>
                    </a:cubicBezTo>
                    <a:cubicBezTo>
                      <a:pt x="2740" y="1556"/>
                      <a:pt x="2871" y="1458"/>
                      <a:pt x="2992" y="1359"/>
                    </a:cubicBezTo>
                    <a:cubicBezTo>
                      <a:pt x="3233" y="1184"/>
                      <a:pt x="3441" y="1042"/>
                      <a:pt x="3584" y="965"/>
                    </a:cubicBezTo>
                    <a:cubicBezTo>
                      <a:pt x="3660" y="921"/>
                      <a:pt x="3715" y="888"/>
                      <a:pt x="3759" y="866"/>
                    </a:cubicBezTo>
                    <a:cubicBezTo>
                      <a:pt x="3791" y="855"/>
                      <a:pt x="3803" y="844"/>
                      <a:pt x="3803" y="844"/>
                    </a:cubicBezTo>
                    <a:lnTo>
                      <a:pt x="3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1590650" y="3738275"/>
                <a:ext cx="209275" cy="36725"/>
              </a:xfrm>
              <a:custGeom>
                <a:avLst/>
                <a:gdLst/>
                <a:ahLst/>
                <a:cxnLst/>
                <a:rect l="l" t="t" r="r" b="b"/>
                <a:pathLst>
                  <a:path w="8371" h="1469" extrusionOk="0">
                    <a:moveTo>
                      <a:pt x="1" y="1"/>
                    </a:moveTo>
                    <a:cubicBezTo>
                      <a:pt x="1" y="1"/>
                      <a:pt x="1688" y="1305"/>
                      <a:pt x="3999" y="1458"/>
                    </a:cubicBezTo>
                    <a:cubicBezTo>
                      <a:pt x="4152" y="1469"/>
                      <a:pt x="4317" y="1469"/>
                      <a:pt x="4470" y="1469"/>
                    </a:cubicBezTo>
                    <a:cubicBezTo>
                      <a:pt x="6584" y="1469"/>
                      <a:pt x="8370" y="560"/>
                      <a:pt x="8370" y="560"/>
                    </a:cubicBezTo>
                    <a:lnTo>
                      <a:pt x="8370" y="560"/>
                    </a:lnTo>
                    <a:cubicBezTo>
                      <a:pt x="8370" y="560"/>
                      <a:pt x="6759" y="889"/>
                      <a:pt x="4919" y="889"/>
                    </a:cubicBezTo>
                    <a:cubicBezTo>
                      <a:pt x="4656" y="889"/>
                      <a:pt x="4393" y="889"/>
                      <a:pt x="4120" y="867"/>
                    </a:cubicBezTo>
                    <a:cubicBezTo>
                      <a:pt x="4098" y="965"/>
                      <a:pt x="4076" y="1052"/>
                      <a:pt x="4054" y="1118"/>
                    </a:cubicBezTo>
                    <a:cubicBezTo>
                      <a:pt x="4032" y="1206"/>
                      <a:pt x="4021" y="1283"/>
                      <a:pt x="4010" y="1327"/>
                    </a:cubicBezTo>
                    <a:cubicBezTo>
                      <a:pt x="4010" y="1381"/>
                      <a:pt x="3999" y="1403"/>
                      <a:pt x="3999" y="1403"/>
                    </a:cubicBezTo>
                    <a:lnTo>
                      <a:pt x="3999" y="1327"/>
                    </a:lnTo>
                    <a:cubicBezTo>
                      <a:pt x="4010" y="1283"/>
                      <a:pt x="3999" y="1206"/>
                      <a:pt x="4021" y="1118"/>
                    </a:cubicBezTo>
                    <a:cubicBezTo>
                      <a:pt x="4021" y="1042"/>
                      <a:pt x="4032" y="954"/>
                      <a:pt x="4043" y="867"/>
                    </a:cubicBezTo>
                    <a:cubicBezTo>
                      <a:pt x="1874" y="72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1690600" y="3759925"/>
                <a:ext cx="3050" cy="13425"/>
              </a:xfrm>
              <a:custGeom>
                <a:avLst/>
                <a:gdLst/>
                <a:ahLst/>
                <a:cxnLst/>
                <a:rect l="l" t="t" r="r" b="b"/>
                <a:pathLst>
                  <a:path w="122" h="537" extrusionOk="0">
                    <a:moveTo>
                      <a:pt x="45" y="1"/>
                    </a:moveTo>
                    <a:cubicBezTo>
                      <a:pt x="34" y="88"/>
                      <a:pt x="23" y="176"/>
                      <a:pt x="23" y="252"/>
                    </a:cubicBezTo>
                    <a:cubicBezTo>
                      <a:pt x="1" y="340"/>
                      <a:pt x="12" y="417"/>
                      <a:pt x="1" y="461"/>
                    </a:cubicBezTo>
                    <a:lnTo>
                      <a:pt x="1" y="537"/>
                    </a:lnTo>
                    <a:cubicBezTo>
                      <a:pt x="1" y="537"/>
                      <a:pt x="12" y="515"/>
                      <a:pt x="12" y="461"/>
                    </a:cubicBezTo>
                    <a:cubicBezTo>
                      <a:pt x="23" y="417"/>
                      <a:pt x="34" y="340"/>
                      <a:pt x="56" y="252"/>
                    </a:cubicBezTo>
                    <a:cubicBezTo>
                      <a:pt x="78" y="186"/>
                      <a:pt x="100" y="99"/>
                      <a:pt x="122" y="1"/>
                    </a:cubicBezTo>
                    <a:close/>
                  </a:path>
                </a:pathLst>
              </a:custGeom>
              <a:solidFill>
                <a:srgbClr val="33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1957650" y="4141725"/>
                <a:ext cx="47675" cy="85475"/>
              </a:xfrm>
              <a:custGeom>
                <a:avLst/>
                <a:gdLst/>
                <a:ahLst/>
                <a:cxnLst/>
                <a:rect l="l" t="t" r="r" b="b"/>
                <a:pathLst>
                  <a:path w="1907" h="3419" extrusionOk="0">
                    <a:moveTo>
                      <a:pt x="1907" y="0"/>
                    </a:moveTo>
                    <a:cubicBezTo>
                      <a:pt x="1895" y="0"/>
                      <a:pt x="1895" y="0"/>
                      <a:pt x="1895" y="11"/>
                    </a:cubicBezTo>
                    <a:lnTo>
                      <a:pt x="1907" y="0"/>
                    </a:lnTo>
                    <a:close/>
                    <a:moveTo>
                      <a:pt x="1775" y="285"/>
                    </a:moveTo>
                    <a:cubicBezTo>
                      <a:pt x="1775" y="285"/>
                      <a:pt x="1764" y="285"/>
                      <a:pt x="1764" y="295"/>
                    </a:cubicBezTo>
                    <a:lnTo>
                      <a:pt x="1775" y="285"/>
                    </a:lnTo>
                    <a:close/>
                    <a:moveTo>
                      <a:pt x="1688" y="471"/>
                    </a:moveTo>
                    <a:cubicBezTo>
                      <a:pt x="1676" y="471"/>
                      <a:pt x="1676" y="471"/>
                      <a:pt x="1676" y="482"/>
                    </a:cubicBezTo>
                    <a:cubicBezTo>
                      <a:pt x="1676" y="471"/>
                      <a:pt x="1688" y="471"/>
                      <a:pt x="1688" y="471"/>
                    </a:cubicBezTo>
                    <a:close/>
                    <a:moveTo>
                      <a:pt x="405" y="2793"/>
                    </a:moveTo>
                    <a:cubicBezTo>
                      <a:pt x="395" y="2793"/>
                      <a:pt x="395" y="2805"/>
                      <a:pt x="395" y="2805"/>
                    </a:cubicBezTo>
                    <a:lnTo>
                      <a:pt x="405" y="2793"/>
                    </a:lnTo>
                    <a:close/>
                    <a:moveTo>
                      <a:pt x="263" y="3012"/>
                    </a:moveTo>
                    <a:cubicBezTo>
                      <a:pt x="263" y="3024"/>
                      <a:pt x="252" y="3024"/>
                      <a:pt x="252" y="3024"/>
                    </a:cubicBezTo>
                    <a:cubicBezTo>
                      <a:pt x="263" y="3024"/>
                      <a:pt x="263" y="3024"/>
                      <a:pt x="263" y="3012"/>
                    </a:cubicBezTo>
                    <a:close/>
                    <a:moveTo>
                      <a:pt x="11" y="3407"/>
                    </a:moveTo>
                    <a:cubicBezTo>
                      <a:pt x="0" y="3407"/>
                      <a:pt x="0" y="3418"/>
                      <a:pt x="0" y="3418"/>
                    </a:cubicBezTo>
                    <a:lnTo>
                      <a:pt x="11" y="3407"/>
                    </a:lnTo>
                    <a:close/>
                  </a:path>
                </a:pathLst>
              </a:custGeom>
              <a:solidFill>
                <a:srgbClr val="FAA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1417275" y="3736100"/>
                <a:ext cx="666100" cy="619825"/>
              </a:xfrm>
              <a:custGeom>
                <a:avLst/>
                <a:gdLst/>
                <a:ahLst/>
                <a:cxnLst/>
                <a:rect l="l" t="t" r="r" b="b"/>
                <a:pathLst>
                  <a:path w="26644" h="24793" extrusionOk="0">
                    <a:moveTo>
                      <a:pt x="23225" y="0"/>
                    </a:moveTo>
                    <a:cubicBezTo>
                      <a:pt x="22020" y="5095"/>
                      <a:pt x="19720" y="10003"/>
                      <a:pt x="15864" y="13519"/>
                    </a:cubicBezTo>
                    <a:cubicBezTo>
                      <a:pt x="12993" y="16137"/>
                      <a:pt x="9411" y="17857"/>
                      <a:pt x="5719" y="19084"/>
                    </a:cubicBezTo>
                    <a:cubicBezTo>
                      <a:pt x="3857" y="19697"/>
                      <a:pt x="1940" y="20191"/>
                      <a:pt x="1" y="20420"/>
                    </a:cubicBezTo>
                    <a:cubicBezTo>
                      <a:pt x="1852" y="23335"/>
                      <a:pt x="3518" y="24123"/>
                      <a:pt x="5040" y="24123"/>
                    </a:cubicBezTo>
                    <a:cubicBezTo>
                      <a:pt x="5916" y="24123"/>
                      <a:pt x="6738" y="23860"/>
                      <a:pt x="7516" y="23597"/>
                    </a:cubicBezTo>
                    <a:cubicBezTo>
                      <a:pt x="8294" y="23346"/>
                      <a:pt x="9028" y="23083"/>
                      <a:pt x="9718" y="23083"/>
                    </a:cubicBezTo>
                    <a:lnTo>
                      <a:pt x="9893" y="23083"/>
                    </a:lnTo>
                    <a:cubicBezTo>
                      <a:pt x="11460" y="23193"/>
                      <a:pt x="13049" y="24792"/>
                      <a:pt x="15119" y="24792"/>
                    </a:cubicBezTo>
                    <a:cubicBezTo>
                      <a:pt x="16850" y="24792"/>
                      <a:pt x="18921" y="23685"/>
                      <a:pt x="21604" y="19654"/>
                    </a:cubicBezTo>
                    <a:cubicBezTo>
                      <a:pt x="21604" y="19654"/>
                      <a:pt x="21615" y="19654"/>
                      <a:pt x="21615" y="19643"/>
                    </a:cubicBezTo>
                    <a:lnTo>
                      <a:pt x="21626" y="19632"/>
                    </a:lnTo>
                    <a:lnTo>
                      <a:pt x="21626" y="19621"/>
                    </a:lnTo>
                    <a:cubicBezTo>
                      <a:pt x="21626" y="19621"/>
                      <a:pt x="21637" y="19621"/>
                      <a:pt x="21637" y="19610"/>
                    </a:cubicBezTo>
                    <a:lnTo>
                      <a:pt x="21637" y="19599"/>
                    </a:lnTo>
                    <a:lnTo>
                      <a:pt x="21648" y="19599"/>
                    </a:lnTo>
                    <a:lnTo>
                      <a:pt x="21648" y="19588"/>
                    </a:lnTo>
                    <a:cubicBezTo>
                      <a:pt x="21648" y="19588"/>
                      <a:pt x="21659" y="19588"/>
                      <a:pt x="21659" y="19577"/>
                    </a:cubicBezTo>
                    <a:lnTo>
                      <a:pt x="21670" y="19566"/>
                    </a:lnTo>
                    <a:lnTo>
                      <a:pt x="21670" y="19555"/>
                    </a:lnTo>
                    <a:lnTo>
                      <a:pt x="21681" y="19555"/>
                    </a:lnTo>
                    <a:lnTo>
                      <a:pt x="21681" y="19544"/>
                    </a:lnTo>
                    <a:lnTo>
                      <a:pt x="21681" y="19534"/>
                    </a:lnTo>
                    <a:lnTo>
                      <a:pt x="21692" y="19534"/>
                    </a:lnTo>
                    <a:lnTo>
                      <a:pt x="21692" y="19522"/>
                    </a:lnTo>
                    <a:lnTo>
                      <a:pt x="21703" y="19522"/>
                    </a:lnTo>
                    <a:lnTo>
                      <a:pt x="21703" y="19512"/>
                    </a:lnTo>
                    <a:lnTo>
                      <a:pt x="21703" y="19500"/>
                    </a:lnTo>
                    <a:lnTo>
                      <a:pt x="21714" y="19500"/>
                    </a:lnTo>
                    <a:lnTo>
                      <a:pt x="21714" y="19490"/>
                    </a:lnTo>
                    <a:cubicBezTo>
                      <a:pt x="21725" y="19490"/>
                      <a:pt x="21725" y="19478"/>
                      <a:pt x="21725" y="19478"/>
                    </a:cubicBezTo>
                    <a:cubicBezTo>
                      <a:pt x="21725" y="19468"/>
                      <a:pt x="21736" y="19468"/>
                      <a:pt x="21736" y="19468"/>
                    </a:cubicBezTo>
                    <a:lnTo>
                      <a:pt x="21736" y="19456"/>
                    </a:lnTo>
                    <a:lnTo>
                      <a:pt x="21747" y="19446"/>
                    </a:lnTo>
                    <a:lnTo>
                      <a:pt x="21747" y="19435"/>
                    </a:lnTo>
                    <a:lnTo>
                      <a:pt x="21757" y="19435"/>
                    </a:lnTo>
                    <a:lnTo>
                      <a:pt x="21757" y="19424"/>
                    </a:lnTo>
                    <a:cubicBezTo>
                      <a:pt x="21769" y="19424"/>
                      <a:pt x="21769" y="19413"/>
                      <a:pt x="21769" y="19413"/>
                    </a:cubicBezTo>
                    <a:cubicBezTo>
                      <a:pt x="21769" y="19402"/>
                      <a:pt x="21769" y="19402"/>
                      <a:pt x="21779" y="19402"/>
                    </a:cubicBezTo>
                    <a:lnTo>
                      <a:pt x="21779" y="19391"/>
                    </a:lnTo>
                    <a:lnTo>
                      <a:pt x="21791" y="19380"/>
                    </a:lnTo>
                    <a:cubicBezTo>
                      <a:pt x="21791" y="19380"/>
                      <a:pt x="21801" y="19369"/>
                      <a:pt x="21801" y="19358"/>
                    </a:cubicBezTo>
                    <a:lnTo>
                      <a:pt x="21813" y="19347"/>
                    </a:lnTo>
                    <a:lnTo>
                      <a:pt x="21813" y="19336"/>
                    </a:lnTo>
                    <a:cubicBezTo>
                      <a:pt x="21823" y="19336"/>
                      <a:pt x="21823" y="19336"/>
                      <a:pt x="21823" y="19325"/>
                    </a:cubicBezTo>
                    <a:lnTo>
                      <a:pt x="21823" y="19314"/>
                    </a:lnTo>
                    <a:lnTo>
                      <a:pt x="21835" y="19314"/>
                    </a:lnTo>
                    <a:lnTo>
                      <a:pt x="21835" y="19303"/>
                    </a:lnTo>
                    <a:cubicBezTo>
                      <a:pt x="21835" y="19303"/>
                      <a:pt x="21845" y="19303"/>
                      <a:pt x="21845" y="19293"/>
                    </a:cubicBezTo>
                    <a:cubicBezTo>
                      <a:pt x="21845" y="19293"/>
                      <a:pt x="21845" y="19281"/>
                      <a:pt x="21856" y="19281"/>
                    </a:cubicBezTo>
                    <a:lnTo>
                      <a:pt x="21856" y="19271"/>
                    </a:lnTo>
                    <a:lnTo>
                      <a:pt x="21867" y="19259"/>
                    </a:lnTo>
                    <a:lnTo>
                      <a:pt x="21867" y="19249"/>
                    </a:lnTo>
                    <a:cubicBezTo>
                      <a:pt x="21867" y="19249"/>
                      <a:pt x="21878" y="19249"/>
                      <a:pt x="21878" y="19237"/>
                    </a:cubicBezTo>
                    <a:lnTo>
                      <a:pt x="21889" y="19227"/>
                    </a:lnTo>
                    <a:lnTo>
                      <a:pt x="21889" y="19215"/>
                    </a:lnTo>
                    <a:lnTo>
                      <a:pt x="21900" y="19215"/>
                    </a:lnTo>
                    <a:lnTo>
                      <a:pt x="21900" y="19205"/>
                    </a:lnTo>
                    <a:cubicBezTo>
                      <a:pt x="21911" y="19194"/>
                      <a:pt x="21922" y="19172"/>
                      <a:pt x="21922" y="19161"/>
                    </a:cubicBezTo>
                    <a:lnTo>
                      <a:pt x="21933" y="19161"/>
                    </a:lnTo>
                    <a:lnTo>
                      <a:pt x="21933" y="19150"/>
                    </a:lnTo>
                    <a:cubicBezTo>
                      <a:pt x="21944" y="19150"/>
                      <a:pt x="21944" y="19139"/>
                      <a:pt x="21944" y="19139"/>
                    </a:cubicBezTo>
                    <a:cubicBezTo>
                      <a:pt x="21944" y="19128"/>
                      <a:pt x="21944" y="19128"/>
                      <a:pt x="21955" y="19128"/>
                    </a:cubicBezTo>
                    <a:lnTo>
                      <a:pt x="21955" y="19117"/>
                    </a:lnTo>
                    <a:lnTo>
                      <a:pt x="21966" y="19106"/>
                    </a:lnTo>
                    <a:lnTo>
                      <a:pt x="21966" y="19095"/>
                    </a:lnTo>
                    <a:cubicBezTo>
                      <a:pt x="21977" y="19084"/>
                      <a:pt x="21988" y="19073"/>
                      <a:pt x="21988" y="19062"/>
                    </a:cubicBezTo>
                    <a:lnTo>
                      <a:pt x="21998" y="19062"/>
                    </a:lnTo>
                    <a:lnTo>
                      <a:pt x="21998" y="19052"/>
                    </a:lnTo>
                    <a:lnTo>
                      <a:pt x="21998" y="19040"/>
                    </a:lnTo>
                    <a:cubicBezTo>
                      <a:pt x="21998" y="19040"/>
                      <a:pt x="22010" y="19040"/>
                      <a:pt x="22010" y="19030"/>
                    </a:cubicBezTo>
                    <a:cubicBezTo>
                      <a:pt x="22010" y="19030"/>
                      <a:pt x="22010" y="19018"/>
                      <a:pt x="22020" y="19018"/>
                    </a:cubicBezTo>
                    <a:lnTo>
                      <a:pt x="22020" y="19008"/>
                    </a:lnTo>
                    <a:cubicBezTo>
                      <a:pt x="22032" y="18996"/>
                      <a:pt x="22042" y="18986"/>
                      <a:pt x="22054" y="18964"/>
                    </a:cubicBezTo>
                    <a:lnTo>
                      <a:pt x="22054" y="18953"/>
                    </a:lnTo>
                    <a:cubicBezTo>
                      <a:pt x="22064" y="18953"/>
                      <a:pt x="22064" y="18942"/>
                      <a:pt x="22064" y="18942"/>
                    </a:cubicBezTo>
                    <a:lnTo>
                      <a:pt x="22076" y="18931"/>
                    </a:lnTo>
                    <a:cubicBezTo>
                      <a:pt x="22076" y="18920"/>
                      <a:pt x="22076" y="18920"/>
                      <a:pt x="22086" y="18920"/>
                    </a:cubicBezTo>
                    <a:cubicBezTo>
                      <a:pt x="22097" y="18898"/>
                      <a:pt x="22108" y="18876"/>
                      <a:pt x="22119" y="18865"/>
                    </a:cubicBezTo>
                    <a:lnTo>
                      <a:pt x="22119" y="18854"/>
                    </a:lnTo>
                    <a:cubicBezTo>
                      <a:pt x="22130" y="18843"/>
                      <a:pt x="22130" y="18843"/>
                      <a:pt x="22130" y="18832"/>
                    </a:cubicBezTo>
                    <a:cubicBezTo>
                      <a:pt x="22130" y="18832"/>
                      <a:pt x="22141" y="18832"/>
                      <a:pt x="22141" y="18821"/>
                    </a:cubicBezTo>
                    <a:lnTo>
                      <a:pt x="22174" y="18755"/>
                    </a:lnTo>
                    <a:cubicBezTo>
                      <a:pt x="22185" y="18755"/>
                      <a:pt x="22185" y="18745"/>
                      <a:pt x="22185" y="18745"/>
                    </a:cubicBezTo>
                    <a:lnTo>
                      <a:pt x="22196" y="18733"/>
                    </a:lnTo>
                    <a:lnTo>
                      <a:pt x="22229" y="18668"/>
                    </a:lnTo>
                    <a:lnTo>
                      <a:pt x="22239" y="18657"/>
                    </a:lnTo>
                    <a:cubicBezTo>
                      <a:pt x="22239" y="18646"/>
                      <a:pt x="22251" y="18646"/>
                      <a:pt x="22251" y="18635"/>
                    </a:cubicBezTo>
                    <a:cubicBezTo>
                      <a:pt x="22634" y="18000"/>
                      <a:pt x="22974" y="17364"/>
                      <a:pt x="23291" y="16718"/>
                    </a:cubicBezTo>
                    <a:lnTo>
                      <a:pt x="23291" y="16707"/>
                    </a:lnTo>
                    <a:cubicBezTo>
                      <a:pt x="23291" y="16696"/>
                      <a:pt x="23303" y="16696"/>
                      <a:pt x="23303" y="16696"/>
                    </a:cubicBezTo>
                    <a:cubicBezTo>
                      <a:pt x="23313" y="16674"/>
                      <a:pt x="23313" y="16652"/>
                      <a:pt x="23324" y="16641"/>
                    </a:cubicBezTo>
                    <a:cubicBezTo>
                      <a:pt x="23324" y="16630"/>
                      <a:pt x="23324" y="16630"/>
                      <a:pt x="23335" y="16630"/>
                    </a:cubicBezTo>
                    <a:lnTo>
                      <a:pt x="23335" y="16620"/>
                    </a:lnTo>
                    <a:lnTo>
                      <a:pt x="23335" y="16608"/>
                    </a:lnTo>
                    <a:cubicBezTo>
                      <a:pt x="23335" y="16608"/>
                      <a:pt x="23346" y="16608"/>
                      <a:pt x="23346" y="16598"/>
                    </a:cubicBezTo>
                    <a:lnTo>
                      <a:pt x="23346" y="16586"/>
                    </a:lnTo>
                    <a:cubicBezTo>
                      <a:pt x="23357" y="16576"/>
                      <a:pt x="23368" y="16554"/>
                      <a:pt x="23368" y="16542"/>
                    </a:cubicBezTo>
                    <a:cubicBezTo>
                      <a:pt x="23368" y="16542"/>
                      <a:pt x="23368" y="16532"/>
                      <a:pt x="23379" y="16532"/>
                    </a:cubicBezTo>
                    <a:lnTo>
                      <a:pt x="23379" y="16520"/>
                    </a:lnTo>
                    <a:lnTo>
                      <a:pt x="23390" y="16510"/>
                    </a:lnTo>
                    <a:lnTo>
                      <a:pt x="23390" y="16499"/>
                    </a:lnTo>
                    <a:lnTo>
                      <a:pt x="23390" y="16488"/>
                    </a:lnTo>
                    <a:cubicBezTo>
                      <a:pt x="23401" y="16488"/>
                      <a:pt x="23401" y="16488"/>
                      <a:pt x="23401" y="16477"/>
                    </a:cubicBezTo>
                    <a:lnTo>
                      <a:pt x="23401" y="16466"/>
                    </a:lnTo>
                    <a:lnTo>
                      <a:pt x="23412" y="16466"/>
                    </a:lnTo>
                    <a:lnTo>
                      <a:pt x="23412" y="16455"/>
                    </a:lnTo>
                    <a:lnTo>
                      <a:pt x="23412" y="16444"/>
                    </a:lnTo>
                    <a:lnTo>
                      <a:pt x="23423" y="16444"/>
                    </a:lnTo>
                    <a:lnTo>
                      <a:pt x="23423" y="16433"/>
                    </a:lnTo>
                    <a:lnTo>
                      <a:pt x="23423" y="16422"/>
                    </a:lnTo>
                    <a:cubicBezTo>
                      <a:pt x="23434" y="16422"/>
                      <a:pt x="23434" y="16422"/>
                      <a:pt x="23434" y="16411"/>
                    </a:cubicBezTo>
                    <a:lnTo>
                      <a:pt x="23434" y="16400"/>
                    </a:lnTo>
                    <a:lnTo>
                      <a:pt x="23445" y="16400"/>
                    </a:lnTo>
                    <a:lnTo>
                      <a:pt x="23445" y="16389"/>
                    </a:lnTo>
                    <a:lnTo>
                      <a:pt x="23445" y="16378"/>
                    </a:lnTo>
                    <a:cubicBezTo>
                      <a:pt x="23445" y="16378"/>
                      <a:pt x="23445" y="16367"/>
                      <a:pt x="23456" y="16367"/>
                    </a:cubicBezTo>
                    <a:lnTo>
                      <a:pt x="23456" y="16357"/>
                    </a:lnTo>
                    <a:cubicBezTo>
                      <a:pt x="23456" y="16345"/>
                      <a:pt x="23466" y="16345"/>
                      <a:pt x="23466" y="16345"/>
                    </a:cubicBezTo>
                    <a:lnTo>
                      <a:pt x="23466" y="16335"/>
                    </a:lnTo>
                    <a:lnTo>
                      <a:pt x="23466" y="16323"/>
                    </a:lnTo>
                    <a:lnTo>
                      <a:pt x="23478" y="16323"/>
                    </a:lnTo>
                    <a:lnTo>
                      <a:pt x="23478" y="16313"/>
                    </a:lnTo>
                    <a:lnTo>
                      <a:pt x="23478" y="16301"/>
                    </a:lnTo>
                    <a:lnTo>
                      <a:pt x="23488" y="16301"/>
                    </a:lnTo>
                    <a:lnTo>
                      <a:pt x="23488" y="16291"/>
                    </a:lnTo>
                    <a:cubicBezTo>
                      <a:pt x="23500" y="16269"/>
                      <a:pt x="23500" y="16258"/>
                      <a:pt x="23510" y="16247"/>
                    </a:cubicBezTo>
                    <a:lnTo>
                      <a:pt x="23510" y="16236"/>
                    </a:lnTo>
                    <a:lnTo>
                      <a:pt x="23522" y="16225"/>
                    </a:lnTo>
                    <a:lnTo>
                      <a:pt x="23522" y="16214"/>
                    </a:lnTo>
                    <a:lnTo>
                      <a:pt x="23522" y="16203"/>
                    </a:lnTo>
                    <a:lnTo>
                      <a:pt x="23532" y="16203"/>
                    </a:lnTo>
                    <a:cubicBezTo>
                      <a:pt x="26643" y="9345"/>
                      <a:pt x="26008" y="2312"/>
                      <a:pt x="2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 name="Google Shape;321;p22"/>
          <p:cNvSpPr txBox="1">
            <a:spLocks noGrp="1"/>
          </p:cNvSpPr>
          <p:nvPr>
            <p:ph type="title"/>
          </p:nvPr>
        </p:nvSpPr>
        <p:spPr>
          <a:xfrm>
            <a:off x="720000" y="349429"/>
            <a:ext cx="7704000" cy="14306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4: </a:t>
            </a:r>
            <a:r>
              <a:rPr lang="vi-VN" dirty="0"/>
              <a:t>Thả một vật từ độ cao h xuống mặt đất. Hãy cho biết trong quá trình rơi cơ năng đã chuyển hóa như thế nào?</a:t>
            </a:r>
            <a:endParaRPr dirty="0"/>
          </a:p>
        </p:txBody>
      </p:sp>
      <p:sp>
        <p:nvSpPr>
          <p:cNvPr id="322" name="Google Shape;322;p22"/>
          <p:cNvSpPr/>
          <p:nvPr/>
        </p:nvSpPr>
        <p:spPr>
          <a:xfrm>
            <a:off x="3543770" y="1980376"/>
            <a:ext cx="773700" cy="773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3" name="Google Shape;323;p22"/>
          <p:cNvSpPr/>
          <p:nvPr/>
        </p:nvSpPr>
        <p:spPr>
          <a:xfrm>
            <a:off x="3543770" y="3314815"/>
            <a:ext cx="773700" cy="773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4" name="Google Shape;324;p22"/>
          <p:cNvSpPr/>
          <p:nvPr/>
        </p:nvSpPr>
        <p:spPr>
          <a:xfrm>
            <a:off x="4826634" y="1980376"/>
            <a:ext cx="773700" cy="773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5" name="Google Shape;325;p22"/>
          <p:cNvSpPr/>
          <p:nvPr/>
        </p:nvSpPr>
        <p:spPr>
          <a:xfrm>
            <a:off x="4826634" y="3314815"/>
            <a:ext cx="773700" cy="77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326" name="Google Shape;326;p22"/>
          <p:cNvCxnSpPr>
            <a:stCxn id="324" idx="6"/>
          </p:cNvCxnSpPr>
          <p:nvPr/>
        </p:nvCxnSpPr>
        <p:spPr>
          <a:xfrm>
            <a:off x="5600334" y="2367226"/>
            <a:ext cx="411600" cy="0"/>
          </a:xfrm>
          <a:prstGeom prst="straightConnector1">
            <a:avLst/>
          </a:prstGeom>
          <a:noFill/>
          <a:ln w="19050" cap="flat" cmpd="sng">
            <a:solidFill>
              <a:schemeClr val="accent5"/>
            </a:solidFill>
            <a:prstDash val="solid"/>
            <a:round/>
            <a:headEnd type="none" w="med" len="med"/>
            <a:tailEnd type="triangle" w="med" len="med"/>
          </a:ln>
        </p:spPr>
      </p:cxnSp>
      <p:cxnSp>
        <p:nvCxnSpPr>
          <p:cNvPr id="327" name="Google Shape;327;p22"/>
          <p:cNvCxnSpPr>
            <a:stCxn id="325" idx="6"/>
          </p:cNvCxnSpPr>
          <p:nvPr/>
        </p:nvCxnSpPr>
        <p:spPr>
          <a:xfrm>
            <a:off x="5600334" y="3701665"/>
            <a:ext cx="411600" cy="0"/>
          </a:xfrm>
          <a:prstGeom prst="straightConnector1">
            <a:avLst/>
          </a:prstGeom>
          <a:noFill/>
          <a:ln w="19050" cap="flat" cmpd="sng">
            <a:solidFill>
              <a:schemeClr val="accent5"/>
            </a:solidFill>
            <a:prstDash val="solid"/>
            <a:round/>
            <a:headEnd type="none" w="med" len="med"/>
            <a:tailEnd type="triangle" w="med" len="med"/>
          </a:ln>
        </p:spPr>
      </p:cxnSp>
      <p:cxnSp>
        <p:nvCxnSpPr>
          <p:cNvPr id="328" name="Google Shape;328;p22"/>
          <p:cNvCxnSpPr>
            <a:endCxn id="322" idx="2"/>
          </p:cNvCxnSpPr>
          <p:nvPr/>
        </p:nvCxnSpPr>
        <p:spPr>
          <a:xfrm>
            <a:off x="3132170" y="2367226"/>
            <a:ext cx="411600" cy="0"/>
          </a:xfrm>
          <a:prstGeom prst="straightConnector1">
            <a:avLst/>
          </a:prstGeom>
          <a:noFill/>
          <a:ln w="19050" cap="flat" cmpd="sng">
            <a:solidFill>
              <a:schemeClr val="accent5"/>
            </a:solidFill>
            <a:prstDash val="solid"/>
            <a:round/>
            <a:headEnd type="triangle" w="med" len="med"/>
            <a:tailEnd type="none" w="med" len="med"/>
          </a:ln>
        </p:spPr>
      </p:cxnSp>
      <p:cxnSp>
        <p:nvCxnSpPr>
          <p:cNvPr id="329" name="Google Shape;329;p22"/>
          <p:cNvCxnSpPr>
            <a:endCxn id="323" idx="2"/>
          </p:cNvCxnSpPr>
          <p:nvPr/>
        </p:nvCxnSpPr>
        <p:spPr>
          <a:xfrm>
            <a:off x="3132170" y="3701665"/>
            <a:ext cx="411600" cy="0"/>
          </a:xfrm>
          <a:prstGeom prst="straightConnector1">
            <a:avLst/>
          </a:prstGeom>
          <a:noFill/>
          <a:ln w="19050" cap="flat" cmpd="sng">
            <a:solidFill>
              <a:schemeClr val="accent5"/>
            </a:solidFill>
            <a:prstDash val="solid"/>
            <a:round/>
            <a:headEnd type="triangle" w="med" len="med"/>
            <a:tailEnd type="none" w="med" len="med"/>
          </a:ln>
        </p:spPr>
      </p:cxnSp>
      <p:sp>
        <p:nvSpPr>
          <p:cNvPr id="331" name="Google Shape;331;p22"/>
          <p:cNvSpPr txBox="1"/>
          <p:nvPr/>
        </p:nvSpPr>
        <p:spPr>
          <a:xfrm>
            <a:off x="7786261" y="2032316"/>
            <a:ext cx="959671" cy="3369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32" name="Google Shape;332;p22"/>
          <p:cNvSpPr txBox="1"/>
          <p:nvPr/>
        </p:nvSpPr>
        <p:spPr>
          <a:xfrm>
            <a:off x="6125070" y="2587615"/>
            <a:ext cx="262086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pPr algn="r"/>
            <a:r>
              <a:rPr lang="en-US" dirty="0" err="1"/>
              <a:t>Thế</a:t>
            </a:r>
            <a:r>
              <a:rPr lang="en-US" dirty="0"/>
              <a:t> </a:t>
            </a:r>
            <a:r>
              <a:rPr lang="en-US" dirty="0" err="1"/>
              <a:t>năng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động</a:t>
            </a:r>
            <a:r>
              <a:rPr lang="en-US" dirty="0"/>
              <a:t> </a:t>
            </a:r>
            <a:r>
              <a:rPr lang="en-US" dirty="0" err="1"/>
              <a:t>năng</a:t>
            </a:r>
            <a:endParaRPr dirty="0">
              <a:sym typeface="Roboto"/>
            </a:endParaRPr>
          </a:p>
        </p:txBody>
      </p:sp>
      <p:sp>
        <p:nvSpPr>
          <p:cNvPr id="334" name="Google Shape;334;p22"/>
          <p:cNvSpPr txBox="1"/>
          <p:nvPr/>
        </p:nvSpPr>
        <p:spPr>
          <a:xfrm>
            <a:off x="442431" y="2032329"/>
            <a:ext cx="959385" cy="336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35" name="Google Shape;335;p22"/>
          <p:cNvSpPr txBox="1"/>
          <p:nvPr/>
        </p:nvSpPr>
        <p:spPr>
          <a:xfrm>
            <a:off x="341684" y="2543940"/>
            <a:ext cx="2575973" cy="5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337" name="Google Shape;337;p22"/>
          <p:cNvSpPr txBox="1"/>
          <p:nvPr/>
        </p:nvSpPr>
        <p:spPr>
          <a:xfrm>
            <a:off x="442431" y="3573353"/>
            <a:ext cx="959385" cy="33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40" name="Google Shape;340;p22"/>
          <p:cNvSpPr txBox="1"/>
          <p:nvPr/>
        </p:nvSpPr>
        <p:spPr>
          <a:xfrm>
            <a:off x="7786261" y="3573353"/>
            <a:ext cx="959671" cy="3369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342" name="Google Shape;342;p22"/>
          <p:cNvGrpSpPr/>
          <p:nvPr/>
        </p:nvGrpSpPr>
        <p:grpSpPr>
          <a:xfrm>
            <a:off x="3707355" y="2179674"/>
            <a:ext cx="446509" cy="374892"/>
            <a:chOff x="720000" y="4218851"/>
            <a:chExt cx="577407" cy="484795"/>
          </a:xfrm>
        </p:grpSpPr>
        <p:sp>
          <p:nvSpPr>
            <p:cNvPr id="343" name="Google Shape;343;p22"/>
            <p:cNvSpPr/>
            <p:nvPr/>
          </p:nvSpPr>
          <p:spPr>
            <a:xfrm>
              <a:off x="720000" y="4218851"/>
              <a:ext cx="577407" cy="484795"/>
            </a:xfrm>
            <a:custGeom>
              <a:avLst/>
              <a:gdLst/>
              <a:ahLst/>
              <a:cxnLst/>
              <a:rect l="l" t="t" r="r" b="b"/>
              <a:pathLst>
                <a:path w="15667" h="13155" extrusionOk="0">
                  <a:moveTo>
                    <a:pt x="4113" y="694"/>
                  </a:moveTo>
                  <a:lnTo>
                    <a:pt x="4113" y="1680"/>
                  </a:lnTo>
                  <a:lnTo>
                    <a:pt x="3481" y="1680"/>
                  </a:lnTo>
                  <a:cubicBezTo>
                    <a:pt x="3389" y="1680"/>
                    <a:pt x="3312" y="1602"/>
                    <a:pt x="3312" y="1510"/>
                  </a:cubicBezTo>
                  <a:lnTo>
                    <a:pt x="3312" y="863"/>
                  </a:lnTo>
                  <a:cubicBezTo>
                    <a:pt x="3312" y="770"/>
                    <a:pt x="3389" y="694"/>
                    <a:pt x="3481" y="694"/>
                  </a:cubicBezTo>
                  <a:close/>
                  <a:moveTo>
                    <a:pt x="9520" y="616"/>
                  </a:moveTo>
                  <a:cubicBezTo>
                    <a:pt x="9612" y="616"/>
                    <a:pt x="9690" y="694"/>
                    <a:pt x="9690" y="801"/>
                  </a:cubicBezTo>
                  <a:lnTo>
                    <a:pt x="9690" y="1571"/>
                  </a:lnTo>
                  <a:cubicBezTo>
                    <a:pt x="9690" y="1680"/>
                    <a:pt x="9612" y="1756"/>
                    <a:pt x="9520" y="1756"/>
                  </a:cubicBezTo>
                  <a:lnTo>
                    <a:pt x="8642" y="1756"/>
                  </a:lnTo>
                  <a:cubicBezTo>
                    <a:pt x="8550" y="1756"/>
                    <a:pt x="8472" y="1680"/>
                    <a:pt x="8472" y="1571"/>
                  </a:cubicBezTo>
                  <a:lnTo>
                    <a:pt x="8472" y="801"/>
                  </a:lnTo>
                  <a:cubicBezTo>
                    <a:pt x="8472" y="694"/>
                    <a:pt x="8550" y="616"/>
                    <a:pt x="8642" y="616"/>
                  </a:cubicBezTo>
                  <a:close/>
                  <a:moveTo>
                    <a:pt x="12124" y="1495"/>
                  </a:moveTo>
                  <a:lnTo>
                    <a:pt x="12124" y="2958"/>
                  </a:lnTo>
                  <a:lnTo>
                    <a:pt x="6116" y="2958"/>
                  </a:lnTo>
                  <a:lnTo>
                    <a:pt x="6116" y="1495"/>
                  </a:lnTo>
                  <a:lnTo>
                    <a:pt x="7856" y="1495"/>
                  </a:lnTo>
                  <a:lnTo>
                    <a:pt x="7856" y="1571"/>
                  </a:lnTo>
                  <a:cubicBezTo>
                    <a:pt x="7856" y="2019"/>
                    <a:pt x="8211" y="2372"/>
                    <a:pt x="8642" y="2372"/>
                  </a:cubicBezTo>
                  <a:lnTo>
                    <a:pt x="9520" y="2372"/>
                  </a:lnTo>
                  <a:cubicBezTo>
                    <a:pt x="9951" y="2372"/>
                    <a:pt x="10306" y="2019"/>
                    <a:pt x="10306" y="1571"/>
                  </a:cubicBezTo>
                  <a:lnTo>
                    <a:pt x="10306" y="1495"/>
                  </a:lnTo>
                  <a:close/>
                  <a:moveTo>
                    <a:pt x="5500" y="694"/>
                  </a:moveTo>
                  <a:lnTo>
                    <a:pt x="5500" y="5422"/>
                  </a:lnTo>
                  <a:lnTo>
                    <a:pt x="4730" y="5422"/>
                  </a:lnTo>
                  <a:lnTo>
                    <a:pt x="4730" y="694"/>
                  </a:lnTo>
                  <a:close/>
                  <a:moveTo>
                    <a:pt x="12124" y="3574"/>
                  </a:moveTo>
                  <a:lnTo>
                    <a:pt x="12124" y="5422"/>
                  </a:lnTo>
                  <a:lnTo>
                    <a:pt x="6116" y="5422"/>
                  </a:lnTo>
                  <a:lnTo>
                    <a:pt x="6116" y="3574"/>
                  </a:lnTo>
                  <a:close/>
                  <a:moveTo>
                    <a:pt x="13525" y="694"/>
                  </a:moveTo>
                  <a:lnTo>
                    <a:pt x="13525" y="5422"/>
                  </a:lnTo>
                  <a:lnTo>
                    <a:pt x="12740" y="5422"/>
                  </a:lnTo>
                  <a:lnTo>
                    <a:pt x="12740" y="694"/>
                  </a:lnTo>
                  <a:close/>
                  <a:moveTo>
                    <a:pt x="1848" y="4005"/>
                  </a:moveTo>
                  <a:lnTo>
                    <a:pt x="2943" y="6948"/>
                  </a:lnTo>
                  <a:lnTo>
                    <a:pt x="739" y="6948"/>
                  </a:lnTo>
                  <a:lnTo>
                    <a:pt x="1848" y="4005"/>
                  </a:lnTo>
                  <a:close/>
                  <a:moveTo>
                    <a:pt x="3081" y="7564"/>
                  </a:moveTo>
                  <a:lnTo>
                    <a:pt x="3081" y="7825"/>
                  </a:lnTo>
                  <a:cubicBezTo>
                    <a:pt x="3081" y="8503"/>
                    <a:pt x="2526" y="9058"/>
                    <a:pt x="1848" y="9058"/>
                  </a:cubicBezTo>
                  <a:cubicBezTo>
                    <a:pt x="1171" y="9058"/>
                    <a:pt x="616" y="8503"/>
                    <a:pt x="616" y="7825"/>
                  </a:cubicBezTo>
                  <a:lnTo>
                    <a:pt x="616" y="7564"/>
                  </a:lnTo>
                  <a:close/>
                  <a:moveTo>
                    <a:pt x="15050" y="11522"/>
                  </a:moveTo>
                  <a:lnTo>
                    <a:pt x="15050" y="12539"/>
                  </a:lnTo>
                  <a:lnTo>
                    <a:pt x="616" y="12539"/>
                  </a:lnTo>
                  <a:lnTo>
                    <a:pt x="616" y="11522"/>
                  </a:lnTo>
                  <a:close/>
                  <a:moveTo>
                    <a:pt x="8642" y="0"/>
                  </a:moveTo>
                  <a:cubicBezTo>
                    <a:pt x="8211" y="0"/>
                    <a:pt x="7856" y="355"/>
                    <a:pt x="7856" y="801"/>
                  </a:cubicBezTo>
                  <a:lnTo>
                    <a:pt x="7856" y="879"/>
                  </a:lnTo>
                  <a:lnTo>
                    <a:pt x="6116" y="879"/>
                  </a:lnTo>
                  <a:lnTo>
                    <a:pt x="6116" y="386"/>
                  </a:lnTo>
                  <a:cubicBezTo>
                    <a:pt x="6116" y="216"/>
                    <a:pt x="5977" y="78"/>
                    <a:pt x="5808" y="78"/>
                  </a:cubicBezTo>
                  <a:lnTo>
                    <a:pt x="3481" y="78"/>
                  </a:lnTo>
                  <a:cubicBezTo>
                    <a:pt x="3050" y="78"/>
                    <a:pt x="2696" y="431"/>
                    <a:pt x="2696" y="863"/>
                  </a:cubicBezTo>
                  <a:lnTo>
                    <a:pt x="2696" y="879"/>
                  </a:lnTo>
                  <a:lnTo>
                    <a:pt x="986" y="879"/>
                  </a:lnTo>
                  <a:cubicBezTo>
                    <a:pt x="817" y="879"/>
                    <a:pt x="678" y="1017"/>
                    <a:pt x="678" y="1187"/>
                  </a:cubicBezTo>
                  <a:cubicBezTo>
                    <a:pt x="678" y="1356"/>
                    <a:pt x="817" y="1495"/>
                    <a:pt x="986" y="1495"/>
                  </a:cubicBezTo>
                  <a:lnTo>
                    <a:pt x="1540" y="1495"/>
                  </a:lnTo>
                  <a:lnTo>
                    <a:pt x="1540" y="3081"/>
                  </a:lnTo>
                  <a:lnTo>
                    <a:pt x="16" y="7147"/>
                  </a:lnTo>
                  <a:cubicBezTo>
                    <a:pt x="0" y="7178"/>
                    <a:pt x="0" y="7225"/>
                    <a:pt x="0" y="7256"/>
                  </a:cubicBezTo>
                  <a:lnTo>
                    <a:pt x="0" y="7825"/>
                  </a:lnTo>
                  <a:cubicBezTo>
                    <a:pt x="0" y="8842"/>
                    <a:pt x="832" y="9674"/>
                    <a:pt x="1848" y="9674"/>
                  </a:cubicBezTo>
                  <a:cubicBezTo>
                    <a:pt x="2865" y="9674"/>
                    <a:pt x="3697" y="8842"/>
                    <a:pt x="3697" y="7825"/>
                  </a:cubicBezTo>
                  <a:lnTo>
                    <a:pt x="3697" y="7256"/>
                  </a:lnTo>
                  <a:cubicBezTo>
                    <a:pt x="3697" y="7225"/>
                    <a:pt x="3682" y="7178"/>
                    <a:pt x="3666" y="7147"/>
                  </a:cubicBezTo>
                  <a:lnTo>
                    <a:pt x="2157" y="3081"/>
                  </a:lnTo>
                  <a:lnTo>
                    <a:pt x="2157" y="1495"/>
                  </a:lnTo>
                  <a:lnTo>
                    <a:pt x="2696" y="1495"/>
                  </a:lnTo>
                  <a:lnTo>
                    <a:pt x="2696" y="1510"/>
                  </a:lnTo>
                  <a:cubicBezTo>
                    <a:pt x="2696" y="1941"/>
                    <a:pt x="3050" y="2296"/>
                    <a:pt x="3481" y="2296"/>
                  </a:cubicBezTo>
                  <a:lnTo>
                    <a:pt x="4113" y="2296"/>
                  </a:lnTo>
                  <a:lnTo>
                    <a:pt x="4113" y="5730"/>
                  </a:lnTo>
                  <a:cubicBezTo>
                    <a:pt x="4113" y="5900"/>
                    <a:pt x="4252" y="6038"/>
                    <a:pt x="4422" y="6038"/>
                  </a:cubicBezTo>
                  <a:lnTo>
                    <a:pt x="7486" y="6038"/>
                  </a:lnTo>
                  <a:lnTo>
                    <a:pt x="7486" y="10906"/>
                  </a:lnTo>
                  <a:lnTo>
                    <a:pt x="308" y="10906"/>
                  </a:lnTo>
                  <a:cubicBezTo>
                    <a:pt x="139" y="10906"/>
                    <a:pt x="0" y="11045"/>
                    <a:pt x="0" y="11214"/>
                  </a:cubicBezTo>
                  <a:lnTo>
                    <a:pt x="0" y="12847"/>
                  </a:lnTo>
                  <a:cubicBezTo>
                    <a:pt x="0" y="13017"/>
                    <a:pt x="139" y="13155"/>
                    <a:pt x="308" y="13155"/>
                  </a:cubicBezTo>
                  <a:lnTo>
                    <a:pt x="15358" y="13155"/>
                  </a:lnTo>
                  <a:cubicBezTo>
                    <a:pt x="15527" y="13155"/>
                    <a:pt x="15667" y="13017"/>
                    <a:pt x="15667" y="12847"/>
                  </a:cubicBezTo>
                  <a:lnTo>
                    <a:pt x="15667" y="11214"/>
                  </a:lnTo>
                  <a:cubicBezTo>
                    <a:pt x="15667" y="11045"/>
                    <a:pt x="15527" y="10906"/>
                    <a:pt x="15358" y="10906"/>
                  </a:cubicBezTo>
                  <a:lnTo>
                    <a:pt x="10844" y="10906"/>
                  </a:lnTo>
                  <a:lnTo>
                    <a:pt x="10844" y="9859"/>
                  </a:lnTo>
                  <a:cubicBezTo>
                    <a:pt x="10844" y="9690"/>
                    <a:pt x="10706" y="9550"/>
                    <a:pt x="10536" y="9550"/>
                  </a:cubicBezTo>
                  <a:cubicBezTo>
                    <a:pt x="10368" y="9550"/>
                    <a:pt x="10228" y="9690"/>
                    <a:pt x="10228" y="9859"/>
                  </a:cubicBezTo>
                  <a:lnTo>
                    <a:pt x="10228" y="10906"/>
                  </a:lnTo>
                  <a:lnTo>
                    <a:pt x="8088" y="10906"/>
                  </a:lnTo>
                  <a:lnTo>
                    <a:pt x="8088" y="6038"/>
                  </a:lnTo>
                  <a:lnTo>
                    <a:pt x="10228" y="6038"/>
                  </a:lnTo>
                  <a:lnTo>
                    <a:pt x="10228" y="7163"/>
                  </a:lnTo>
                  <a:cubicBezTo>
                    <a:pt x="10228" y="7332"/>
                    <a:pt x="10368" y="7472"/>
                    <a:pt x="10536" y="7472"/>
                  </a:cubicBezTo>
                  <a:cubicBezTo>
                    <a:pt x="10706" y="7472"/>
                    <a:pt x="10844" y="7332"/>
                    <a:pt x="10844" y="7163"/>
                  </a:cubicBezTo>
                  <a:lnTo>
                    <a:pt x="10844" y="6038"/>
                  </a:lnTo>
                  <a:lnTo>
                    <a:pt x="13833" y="6038"/>
                  </a:lnTo>
                  <a:cubicBezTo>
                    <a:pt x="14003" y="6038"/>
                    <a:pt x="14126" y="5900"/>
                    <a:pt x="14126" y="5730"/>
                  </a:cubicBezTo>
                  <a:lnTo>
                    <a:pt x="14126" y="5083"/>
                  </a:lnTo>
                  <a:lnTo>
                    <a:pt x="15358" y="5083"/>
                  </a:lnTo>
                  <a:cubicBezTo>
                    <a:pt x="15527" y="5083"/>
                    <a:pt x="15667" y="4945"/>
                    <a:pt x="15667" y="4775"/>
                  </a:cubicBezTo>
                  <a:cubicBezTo>
                    <a:pt x="15667" y="4606"/>
                    <a:pt x="15527" y="4467"/>
                    <a:pt x="15358" y="4467"/>
                  </a:cubicBezTo>
                  <a:lnTo>
                    <a:pt x="14126" y="4467"/>
                  </a:lnTo>
                  <a:lnTo>
                    <a:pt x="14126" y="386"/>
                  </a:lnTo>
                  <a:cubicBezTo>
                    <a:pt x="14126" y="216"/>
                    <a:pt x="14003" y="78"/>
                    <a:pt x="13833" y="78"/>
                  </a:cubicBezTo>
                  <a:lnTo>
                    <a:pt x="12432" y="78"/>
                  </a:lnTo>
                  <a:cubicBezTo>
                    <a:pt x="12262" y="78"/>
                    <a:pt x="12124" y="216"/>
                    <a:pt x="12124" y="386"/>
                  </a:cubicBezTo>
                  <a:lnTo>
                    <a:pt x="12124" y="879"/>
                  </a:lnTo>
                  <a:lnTo>
                    <a:pt x="10306" y="879"/>
                  </a:lnTo>
                  <a:lnTo>
                    <a:pt x="10306" y="801"/>
                  </a:lnTo>
                  <a:cubicBezTo>
                    <a:pt x="10306" y="355"/>
                    <a:pt x="9951" y="0"/>
                    <a:pt x="9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1092990" y="4520816"/>
              <a:ext cx="28378" cy="22480"/>
            </a:xfrm>
            <a:custGeom>
              <a:avLst/>
              <a:gdLst/>
              <a:ahLst/>
              <a:cxnLst/>
              <a:rect l="l" t="t" r="r" b="b"/>
              <a:pathLst>
                <a:path w="770" h="610" extrusionOk="0">
                  <a:moveTo>
                    <a:pt x="415" y="1"/>
                  </a:moveTo>
                  <a:cubicBezTo>
                    <a:pt x="138" y="1"/>
                    <a:pt x="0" y="371"/>
                    <a:pt x="231" y="541"/>
                  </a:cubicBezTo>
                  <a:cubicBezTo>
                    <a:pt x="286" y="589"/>
                    <a:pt x="351" y="610"/>
                    <a:pt x="414" y="610"/>
                  </a:cubicBezTo>
                  <a:cubicBezTo>
                    <a:pt x="595" y="610"/>
                    <a:pt x="769" y="438"/>
                    <a:pt x="723" y="233"/>
                  </a:cubicBezTo>
                  <a:cubicBezTo>
                    <a:pt x="678" y="93"/>
                    <a:pt x="555"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22"/>
          <p:cNvGrpSpPr/>
          <p:nvPr/>
        </p:nvGrpSpPr>
        <p:grpSpPr>
          <a:xfrm>
            <a:off x="5009939" y="2103792"/>
            <a:ext cx="446622" cy="493718"/>
            <a:chOff x="5824125" y="2073500"/>
            <a:chExt cx="2006386" cy="2218957"/>
          </a:xfrm>
        </p:grpSpPr>
        <p:sp>
          <p:nvSpPr>
            <p:cNvPr id="346" name="Google Shape;346;p22"/>
            <p:cNvSpPr/>
            <p:nvPr/>
          </p:nvSpPr>
          <p:spPr>
            <a:xfrm>
              <a:off x="5824125" y="3412995"/>
              <a:ext cx="2006386" cy="879461"/>
            </a:xfrm>
            <a:custGeom>
              <a:avLst/>
              <a:gdLst/>
              <a:ahLst/>
              <a:cxnLst/>
              <a:rect l="l" t="t" r="r" b="b"/>
              <a:pathLst>
                <a:path w="13433" h="5888" extrusionOk="0">
                  <a:moveTo>
                    <a:pt x="3938" y="572"/>
                  </a:moveTo>
                  <a:cubicBezTo>
                    <a:pt x="4249" y="572"/>
                    <a:pt x="4582" y="641"/>
                    <a:pt x="4960" y="775"/>
                  </a:cubicBezTo>
                  <a:lnTo>
                    <a:pt x="7164" y="1529"/>
                  </a:lnTo>
                  <a:cubicBezTo>
                    <a:pt x="7394" y="1607"/>
                    <a:pt x="7564" y="1822"/>
                    <a:pt x="7640" y="2038"/>
                  </a:cubicBezTo>
                  <a:cubicBezTo>
                    <a:pt x="7718" y="2299"/>
                    <a:pt x="7626" y="2577"/>
                    <a:pt x="7441" y="2761"/>
                  </a:cubicBezTo>
                  <a:cubicBezTo>
                    <a:pt x="7298" y="2893"/>
                    <a:pt x="7115" y="2970"/>
                    <a:pt x="6928" y="2970"/>
                  </a:cubicBezTo>
                  <a:cubicBezTo>
                    <a:pt x="6853" y="2970"/>
                    <a:pt x="6776" y="2958"/>
                    <a:pt x="6701" y="2931"/>
                  </a:cubicBezTo>
                  <a:lnTo>
                    <a:pt x="5130" y="2469"/>
                  </a:lnTo>
                  <a:cubicBezTo>
                    <a:pt x="5103" y="2461"/>
                    <a:pt x="5075" y="2457"/>
                    <a:pt x="5048" y="2457"/>
                  </a:cubicBezTo>
                  <a:cubicBezTo>
                    <a:pt x="4920" y="2457"/>
                    <a:pt x="4801" y="2542"/>
                    <a:pt x="4775" y="2669"/>
                  </a:cubicBezTo>
                  <a:cubicBezTo>
                    <a:pt x="4760" y="2700"/>
                    <a:pt x="4760" y="2731"/>
                    <a:pt x="4760" y="2747"/>
                  </a:cubicBezTo>
                  <a:cubicBezTo>
                    <a:pt x="4760" y="2870"/>
                    <a:pt x="4837" y="2993"/>
                    <a:pt x="4960" y="3024"/>
                  </a:cubicBezTo>
                  <a:lnTo>
                    <a:pt x="6531" y="3501"/>
                  </a:lnTo>
                  <a:cubicBezTo>
                    <a:pt x="6790" y="3574"/>
                    <a:pt x="7058" y="3610"/>
                    <a:pt x="7325" y="3610"/>
                  </a:cubicBezTo>
                  <a:cubicBezTo>
                    <a:pt x="7679" y="3610"/>
                    <a:pt x="8032" y="3547"/>
                    <a:pt x="8365" y="3424"/>
                  </a:cubicBezTo>
                  <a:lnTo>
                    <a:pt x="11877" y="2038"/>
                  </a:lnTo>
                  <a:cubicBezTo>
                    <a:pt x="11962" y="2003"/>
                    <a:pt x="12048" y="1987"/>
                    <a:pt x="12133" y="1987"/>
                  </a:cubicBezTo>
                  <a:cubicBezTo>
                    <a:pt x="12493" y="1987"/>
                    <a:pt x="12819" y="2283"/>
                    <a:pt x="12832" y="2669"/>
                  </a:cubicBezTo>
                  <a:cubicBezTo>
                    <a:pt x="12847" y="2962"/>
                    <a:pt x="12662" y="3239"/>
                    <a:pt x="12401" y="3347"/>
                  </a:cubicBezTo>
                  <a:lnTo>
                    <a:pt x="8365" y="4965"/>
                  </a:lnTo>
                  <a:cubicBezTo>
                    <a:pt x="8096" y="5072"/>
                    <a:pt x="7811" y="5128"/>
                    <a:pt x="7526" y="5128"/>
                  </a:cubicBezTo>
                  <a:cubicBezTo>
                    <a:pt x="7321" y="5128"/>
                    <a:pt x="7116" y="5099"/>
                    <a:pt x="6917" y="5041"/>
                  </a:cubicBezTo>
                  <a:lnTo>
                    <a:pt x="4175" y="4271"/>
                  </a:lnTo>
                  <a:cubicBezTo>
                    <a:pt x="4021" y="4227"/>
                    <a:pt x="3863" y="4207"/>
                    <a:pt x="3707" y="4207"/>
                  </a:cubicBezTo>
                  <a:cubicBezTo>
                    <a:pt x="3535" y="4207"/>
                    <a:pt x="3365" y="4231"/>
                    <a:pt x="3204" y="4271"/>
                  </a:cubicBezTo>
                  <a:cubicBezTo>
                    <a:pt x="3204" y="4287"/>
                    <a:pt x="3189" y="4287"/>
                    <a:pt x="3189" y="4287"/>
                  </a:cubicBezTo>
                  <a:lnTo>
                    <a:pt x="585" y="5180"/>
                  </a:lnTo>
                  <a:lnTo>
                    <a:pt x="585" y="2223"/>
                  </a:lnTo>
                  <a:lnTo>
                    <a:pt x="971" y="2114"/>
                  </a:lnTo>
                  <a:cubicBezTo>
                    <a:pt x="1571" y="1946"/>
                    <a:pt x="2003" y="1560"/>
                    <a:pt x="2327" y="1283"/>
                  </a:cubicBezTo>
                  <a:cubicBezTo>
                    <a:pt x="2419" y="1190"/>
                    <a:pt x="2511" y="1114"/>
                    <a:pt x="2573" y="1067"/>
                  </a:cubicBezTo>
                  <a:cubicBezTo>
                    <a:pt x="3038" y="732"/>
                    <a:pt x="3464" y="572"/>
                    <a:pt x="3938" y="572"/>
                  </a:cubicBezTo>
                  <a:close/>
                  <a:moveTo>
                    <a:pt x="3939" y="1"/>
                  </a:moveTo>
                  <a:cubicBezTo>
                    <a:pt x="3346" y="1"/>
                    <a:pt x="2799" y="195"/>
                    <a:pt x="2234" y="590"/>
                  </a:cubicBezTo>
                  <a:cubicBezTo>
                    <a:pt x="2142" y="666"/>
                    <a:pt x="2049" y="744"/>
                    <a:pt x="1941" y="851"/>
                  </a:cubicBezTo>
                  <a:cubicBezTo>
                    <a:pt x="1649" y="1114"/>
                    <a:pt x="1294" y="1422"/>
                    <a:pt x="817" y="1560"/>
                  </a:cubicBezTo>
                  <a:lnTo>
                    <a:pt x="216" y="1730"/>
                  </a:lnTo>
                  <a:cubicBezTo>
                    <a:pt x="92" y="1761"/>
                    <a:pt x="0" y="1868"/>
                    <a:pt x="0" y="2007"/>
                  </a:cubicBezTo>
                  <a:lnTo>
                    <a:pt x="0" y="5596"/>
                  </a:lnTo>
                  <a:cubicBezTo>
                    <a:pt x="0" y="5764"/>
                    <a:pt x="141" y="5888"/>
                    <a:pt x="295" y="5888"/>
                  </a:cubicBezTo>
                  <a:cubicBezTo>
                    <a:pt x="325" y="5888"/>
                    <a:pt x="356" y="5883"/>
                    <a:pt x="386" y="5873"/>
                  </a:cubicBezTo>
                  <a:lnTo>
                    <a:pt x="3374" y="4842"/>
                  </a:lnTo>
                  <a:cubicBezTo>
                    <a:pt x="3481" y="4808"/>
                    <a:pt x="3598" y="4793"/>
                    <a:pt x="3714" y="4793"/>
                  </a:cubicBezTo>
                  <a:cubicBezTo>
                    <a:pt x="3814" y="4793"/>
                    <a:pt x="3913" y="4804"/>
                    <a:pt x="4005" y="4825"/>
                  </a:cubicBezTo>
                  <a:lnTo>
                    <a:pt x="6763" y="5596"/>
                  </a:lnTo>
                  <a:cubicBezTo>
                    <a:pt x="7017" y="5668"/>
                    <a:pt x="7279" y="5704"/>
                    <a:pt x="7541" y="5704"/>
                  </a:cubicBezTo>
                  <a:cubicBezTo>
                    <a:pt x="7897" y="5704"/>
                    <a:pt x="8252" y="5637"/>
                    <a:pt x="8581" y="5503"/>
                  </a:cubicBezTo>
                  <a:lnTo>
                    <a:pt x="12617" y="3886"/>
                  </a:lnTo>
                  <a:cubicBezTo>
                    <a:pt x="13109" y="3686"/>
                    <a:pt x="13432" y="3193"/>
                    <a:pt x="13418" y="2654"/>
                  </a:cubicBezTo>
                  <a:cubicBezTo>
                    <a:pt x="13393" y="1940"/>
                    <a:pt x="12777" y="1410"/>
                    <a:pt x="12117" y="1410"/>
                  </a:cubicBezTo>
                  <a:cubicBezTo>
                    <a:pt x="11966" y="1410"/>
                    <a:pt x="11811" y="1438"/>
                    <a:pt x="11661" y="1498"/>
                  </a:cubicBezTo>
                  <a:lnTo>
                    <a:pt x="8164" y="2885"/>
                  </a:lnTo>
                  <a:cubicBezTo>
                    <a:pt x="8119" y="2901"/>
                    <a:pt x="8088" y="2901"/>
                    <a:pt x="8041" y="2915"/>
                  </a:cubicBezTo>
                  <a:cubicBezTo>
                    <a:pt x="8273" y="2546"/>
                    <a:pt x="8303" y="2084"/>
                    <a:pt x="8119" y="1699"/>
                  </a:cubicBezTo>
                  <a:cubicBezTo>
                    <a:pt x="7965" y="1375"/>
                    <a:pt x="7702" y="1098"/>
                    <a:pt x="7348" y="975"/>
                  </a:cubicBezTo>
                  <a:lnTo>
                    <a:pt x="5145" y="235"/>
                  </a:lnTo>
                  <a:cubicBezTo>
                    <a:pt x="4713" y="79"/>
                    <a:pt x="4317" y="1"/>
                    <a:pt x="3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5842497" y="2454079"/>
              <a:ext cx="299173" cy="738759"/>
            </a:xfrm>
            <a:custGeom>
              <a:avLst/>
              <a:gdLst/>
              <a:ahLst/>
              <a:cxnLst/>
              <a:rect l="l" t="t" r="r" b="b"/>
              <a:pathLst>
                <a:path w="2003" h="4946" extrusionOk="0">
                  <a:moveTo>
                    <a:pt x="1002" y="1"/>
                  </a:moveTo>
                  <a:cubicBezTo>
                    <a:pt x="848" y="1"/>
                    <a:pt x="709" y="140"/>
                    <a:pt x="709" y="294"/>
                  </a:cubicBezTo>
                  <a:lnTo>
                    <a:pt x="709" y="3960"/>
                  </a:lnTo>
                  <a:lnTo>
                    <a:pt x="524" y="3775"/>
                  </a:lnTo>
                  <a:cubicBezTo>
                    <a:pt x="470" y="3721"/>
                    <a:pt x="397" y="3694"/>
                    <a:pt x="324" y="3694"/>
                  </a:cubicBezTo>
                  <a:cubicBezTo>
                    <a:pt x="251" y="3694"/>
                    <a:pt x="178" y="3721"/>
                    <a:pt x="123" y="3775"/>
                  </a:cubicBezTo>
                  <a:cubicBezTo>
                    <a:pt x="0" y="3898"/>
                    <a:pt x="0" y="4067"/>
                    <a:pt x="123" y="4190"/>
                  </a:cubicBezTo>
                  <a:lnTo>
                    <a:pt x="801" y="4853"/>
                  </a:lnTo>
                  <a:cubicBezTo>
                    <a:pt x="832" y="4915"/>
                    <a:pt x="924" y="4930"/>
                    <a:pt x="986" y="4946"/>
                  </a:cubicBezTo>
                  <a:cubicBezTo>
                    <a:pt x="1064" y="4946"/>
                    <a:pt x="1140" y="4915"/>
                    <a:pt x="1202" y="4853"/>
                  </a:cubicBezTo>
                  <a:lnTo>
                    <a:pt x="1880" y="4190"/>
                  </a:lnTo>
                  <a:cubicBezTo>
                    <a:pt x="2003" y="4067"/>
                    <a:pt x="2003" y="3898"/>
                    <a:pt x="1880" y="3775"/>
                  </a:cubicBezTo>
                  <a:cubicBezTo>
                    <a:pt x="1826" y="3721"/>
                    <a:pt x="1753" y="3694"/>
                    <a:pt x="1680" y="3694"/>
                  </a:cubicBezTo>
                  <a:cubicBezTo>
                    <a:pt x="1607" y="3694"/>
                    <a:pt x="1533" y="3721"/>
                    <a:pt x="1479" y="3775"/>
                  </a:cubicBezTo>
                  <a:lnTo>
                    <a:pt x="1294" y="3960"/>
                  </a:lnTo>
                  <a:lnTo>
                    <a:pt x="1294" y="294"/>
                  </a:lnTo>
                  <a:cubicBezTo>
                    <a:pt x="1294" y="140"/>
                    <a:pt x="1156" y="1"/>
                    <a:pt x="1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7508199" y="2454079"/>
              <a:ext cx="299322" cy="736967"/>
            </a:xfrm>
            <a:custGeom>
              <a:avLst/>
              <a:gdLst/>
              <a:ahLst/>
              <a:cxnLst/>
              <a:rect l="l" t="t" r="r" b="b"/>
              <a:pathLst>
                <a:path w="2004" h="4934" extrusionOk="0">
                  <a:moveTo>
                    <a:pt x="1003" y="1"/>
                  </a:moveTo>
                  <a:cubicBezTo>
                    <a:pt x="849" y="1"/>
                    <a:pt x="709" y="140"/>
                    <a:pt x="709" y="294"/>
                  </a:cubicBezTo>
                  <a:lnTo>
                    <a:pt x="709" y="3960"/>
                  </a:lnTo>
                  <a:lnTo>
                    <a:pt x="525" y="3775"/>
                  </a:lnTo>
                  <a:cubicBezTo>
                    <a:pt x="471" y="3721"/>
                    <a:pt x="398" y="3694"/>
                    <a:pt x="325" y="3694"/>
                  </a:cubicBezTo>
                  <a:cubicBezTo>
                    <a:pt x="252" y="3694"/>
                    <a:pt x="178" y="3721"/>
                    <a:pt x="124" y="3775"/>
                  </a:cubicBezTo>
                  <a:cubicBezTo>
                    <a:pt x="1" y="3898"/>
                    <a:pt x="1" y="4067"/>
                    <a:pt x="124" y="4190"/>
                  </a:cubicBezTo>
                  <a:lnTo>
                    <a:pt x="802" y="4853"/>
                  </a:lnTo>
                  <a:cubicBezTo>
                    <a:pt x="856" y="4907"/>
                    <a:pt x="929" y="4934"/>
                    <a:pt x="1002" y="4934"/>
                  </a:cubicBezTo>
                  <a:cubicBezTo>
                    <a:pt x="1076" y="4934"/>
                    <a:pt x="1149" y="4907"/>
                    <a:pt x="1202" y="4853"/>
                  </a:cubicBezTo>
                  <a:lnTo>
                    <a:pt x="1880" y="4190"/>
                  </a:lnTo>
                  <a:cubicBezTo>
                    <a:pt x="2003" y="4067"/>
                    <a:pt x="2003" y="3898"/>
                    <a:pt x="1880" y="3775"/>
                  </a:cubicBezTo>
                  <a:cubicBezTo>
                    <a:pt x="1826" y="3721"/>
                    <a:pt x="1753" y="3694"/>
                    <a:pt x="1680" y="3694"/>
                  </a:cubicBezTo>
                  <a:cubicBezTo>
                    <a:pt x="1607" y="3694"/>
                    <a:pt x="1534" y="3721"/>
                    <a:pt x="1480" y="3775"/>
                  </a:cubicBezTo>
                  <a:lnTo>
                    <a:pt x="1295" y="3960"/>
                  </a:lnTo>
                  <a:lnTo>
                    <a:pt x="1295" y="294"/>
                  </a:lnTo>
                  <a:cubicBezTo>
                    <a:pt x="1295" y="140"/>
                    <a:pt x="1157" y="1"/>
                    <a:pt x="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6258922" y="2073500"/>
              <a:ext cx="1162040" cy="1266615"/>
            </a:xfrm>
            <a:custGeom>
              <a:avLst/>
              <a:gdLst/>
              <a:ahLst/>
              <a:cxnLst/>
              <a:rect l="l" t="t" r="r" b="b"/>
              <a:pathLst>
                <a:path w="7780" h="8480" extrusionOk="0">
                  <a:moveTo>
                    <a:pt x="4450" y="0"/>
                  </a:moveTo>
                  <a:cubicBezTo>
                    <a:pt x="4355" y="0"/>
                    <a:pt x="4263" y="45"/>
                    <a:pt x="4206" y="131"/>
                  </a:cubicBezTo>
                  <a:cubicBezTo>
                    <a:pt x="3805" y="731"/>
                    <a:pt x="3575" y="1409"/>
                    <a:pt x="3559" y="2133"/>
                  </a:cubicBezTo>
                  <a:lnTo>
                    <a:pt x="3544" y="2117"/>
                  </a:lnTo>
                  <a:cubicBezTo>
                    <a:pt x="3158" y="1871"/>
                    <a:pt x="2727" y="1748"/>
                    <a:pt x="2281" y="1748"/>
                  </a:cubicBezTo>
                  <a:lnTo>
                    <a:pt x="2265" y="1748"/>
                  </a:lnTo>
                  <a:cubicBezTo>
                    <a:pt x="1587" y="1748"/>
                    <a:pt x="940" y="2056"/>
                    <a:pt x="509" y="2579"/>
                  </a:cubicBezTo>
                  <a:cubicBezTo>
                    <a:pt x="186" y="2980"/>
                    <a:pt x="1" y="3489"/>
                    <a:pt x="1" y="4013"/>
                  </a:cubicBezTo>
                  <a:cubicBezTo>
                    <a:pt x="1" y="5337"/>
                    <a:pt x="525" y="6615"/>
                    <a:pt x="1464" y="7539"/>
                  </a:cubicBezTo>
                  <a:lnTo>
                    <a:pt x="1741" y="7817"/>
                  </a:lnTo>
                  <a:cubicBezTo>
                    <a:pt x="2172" y="8248"/>
                    <a:pt x="2743" y="8480"/>
                    <a:pt x="3359" y="8480"/>
                  </a:cubicBezTo>
                  <a:lnTo>
                    <a:pt x="4421" y="8480"/>
                  </a:lnTo>
                  <a:cubicBezTo>
                    <a:pt x="5023" y="8480"/>
                    <a:pt x="5592" y="8248"/>
                    <a:pt x="6023" y="7817"/>
                  </a:cubicBezTo>
                  <a:lnTo>
                    <a:pt x="6317" y="7539"/>
                  </a:lnTo>
                  <a:cubicBezTo>
                    <a:pt x="6594" y="7262"/>
                    <a:pt x="6840" y="6939"/>
                    <a:pt x="7056" y="6600"/>
                  </a:cubicBezTo>
                  <a:cubicBezTo>
                    <a:pt x="7132" y="6461"/>
                    <a:pt x="7087" y="6276"/>
                    <a:pt x="6964" y="6200"/>
                  </a:cubicBezTo>
                  <a:cubicBezTo>
                    <a:pt x="6914" y="6167"/>
                    <a:pt x="6859" y="6152"/>
                    <a:pt x="6805" y="6152"/>
                  </a:cubicBezTo>
                  <a:cubicBezTo>
                    <a:pt x="6707" y="6152"/>
                    <a:pt x="6612" y="6203"/>
                    <a:pt x="6563" y="6292"/>
                  </a:cubicBezTo>
                  <a:cubicBezTo>
                    <a:pt x="6378" y="6600"/>
                    <a:pt x="6147" y="6878"/>
                    <a:pt x="5900" y="7139"/>
                  </a:cubicBezTo>
                  <a:lnTo>
                    <a:pt x="5623" y="7416"/>
                  </a:lnTo>
                  <a:cubicBezTo>
                    <a:pt x="5300" y="7724"/>
                    <a:pt x="4869" y="7909"/>
                    <a:pt x="4421" y="7909"/>
                  </a:cubicBezTo>
                  <a:lnTo>
                    <a:pt x="3359" y="7909"/>
                  </a:lnTo>
                  <a:cubicBezTo>
                    <a:pt x="2897" y="7909"/>
                    <a:pt x="2466" y="7724"/>
                    <a:pt x="2158" y="7416"/>
                  </a:cubicBezTo>
                  <a:lnTo>
                    <a:pt x="1864" y="7139"/>
                  </a:lnTo>
                  <a:cubicBezTo>
                    <a:pt x="1048" y="6307"/>
                    <a:pt x="570" y="5183"/>
                    <a:pt x="570" y="4013"/>
                  </a:cubicBezTo>
                  <a:cubicBezTo>
                    <a:pt x="570" y="3627"/>
                    <a:pt x="710" y="3242"/>
                    <a:pt x="956" y="2949"/>
                  </a:cubicBezTo>
                  <a:cubicBezTo>
                    <a:pt x="1279" y="2549"/>
                    <a:pt x="1757" y="2333"/>
                    <a:pt x="2265" y="2333"/>
                  </a:cubicBezTo>
                  <a:lnTo>
                    <a:pt x="2281" y="2333"/>
                  </a:lnTo>
                  <a:cubicBezTo>
                    <a:pt x="2620" y="2333"/>
                    <a:pt x="2943" y="2425"/>
                    <a:pt x="3220" y="2610"/>
                  </a:cubicBezTo>
                  <a:cubicBezTo>
                    <a:pt x="3413" y="2726"/>
                    <a:pt x="3636" y="2784"/>
                    <a:pt x="3857" y="2784"/>
                  </a:cubicBezTo>
                  <a:cubicBezTo>
                    <a:pt x="4079" y="2784"/>
                    <a:pt x="4298" y="2726"/>
                    <a:pt x="4483" y="2610"/>
                  </a:cubicBezTo>
                  <a:cubicBezTo>
                    <a:pt x="4760" y="2425"/>
                    <a:pt x="5099" y="2333"/>
                    <a:pt x="5423" y="2333"/>
                  </a:cubicBezTo>
                  <a:lnTo>
                    <a:pt x="5516" y="2333"/>
                  </a:lnTo>
                  <a:cubicBezTo>
                    <a:pt x="6009" y="2333"/>
                    <a:pt x="6485" y="2549"/>
                    <a:pt x="6810" y="2949"/>
                  </a:cubicBezTo>
                  <a:cubicBezTo>
                    <a:pt x="7056" y="3242"/>
                    <a:pt x="7194" y="3627"/>
                    <a:pt x="7194" y="4013"/>
                  </a:cubicBezTo>
                  <a:cubicBezTo>
                    <a:pt x="7194" y="4167"/>
                    <a:pt x="7333" y="4290"/>
                    <a:pt x="7487" y="4290"/>
                  </a:cubicBezTo>
                  <a:cubicBezTo>
                    <a:pt x="7641" y="4290"/>
                    <a:pt x="7779" y="4167"/>
                    <a:pt x="7779" y="3997"/>
                  </a:cubicBezTo>
                  <a:cubicBezTo>
                    <a:pt x="7779" y="3489"/>
                    <a:pt x="7595" y="2980"/>
                    <a:pt x="7256" y="2579"/>
                  </a:cubicBezTo>
                  <a:cubicBezTo>
                    <a:pt x="6824" y="2056"/>
                    <a:pt x="6193" y="1748"/>
                    <a:pt x="5516" y="1748"/>
                  </a:cubicBezTo>
                  <a:lnTo>
                    <a:pt x="5423" y="1748"/>
                  </a:lnTo>
                  <a:cubicBezTo>
                    <a:pt x="4976" y="1748"/>
                    <a:pt x="4545" y="1871"/>
                    <a:pt x="4175" y="2117"/>
                  </a:cubicBezTo>
                  <a:cubicBezTo>
                    <a:pt x="4160" y="2117"/>
                    <a:pt x="4160" y="2133"/>
                    <a:pt x="4144" y="2133"/>
                  </a:cubicBezTo>
                  <a:cubicBezTo>
                    <a:pt x="4160" y="1532"/>
                    <a:pt x="4345" y="963"/>
                    <a:pt x="4684" y="454"/>
                  </a:cubicBezTo>
                  <a:cubicBezTo>
                    <a:pt x="4776" y="330"/>
                    <a:pt x="4745" y="146"/>
                    <a:pt x="4622" y="53"/>
                  </a:cubicBezTo>
                  <a:cubicBezTo>
                    <a:pt x="4569" y="18"/>
                    <a:pt x="4509" y="0"/>
                    <a:pt x="4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7306408" y="2814046"/>
              <a:ext cx="93949" cy="85736"/>
            </a:xfrm>
            <a:custGeom>
              <a:avLst/>
              <a:gdLst/>
              <a:ahLst/>
              <a:cxnLst/>
              <a:rect l="l" t="t" r="r" b="b"/>
              <a:pathLst>
                <a:path w="629" h="574" extrusionOk="0">
                  <a:moveTo>
                    <a:pt x="303" y="0"/>
                  </a:moveTo>
                  <a:cubicBezTo>
                    <a:pt x="279" y="0"/>
                    <a:pt x="253" y="3"/>
                    <a:pt x="228" y="10"/>
                  </a:cubicBezTo>
                  <a:cubicBezTo>
                    <a:pt x="119" y="40"/>
                    <a:pt x="27" y="148"/>
                    <a:pt x="12" y="271"/>
                  </a:cubicBezTo>
                  <a:cubicBezTo>
                    <a:pt x="1" y="445"/>
                    <a:pt x="160" y="574"/>
                    <a:pt x="320" y="574"/>
                  </a:cubicBezTo>
                  <a:cubicBezTo>
                    <a:pt x="385" y="574"/>
                    <a:pt x="451" y="552"/>
                    <a:pt x="505" y="503"/>
                  </a:cubicBezTo>
                  <a:cubicBezTo>
                    <a:pt x="612" y="410"/>
                    <a:pt x="628" y="240"/>
                    <a:pt x="551" y="133"/>
                  </a:cubicBezTo>
                  <a:cubicBezTo>
                    <a:pt x="490" y="47"/>
                    <a:pt x="400"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22"/>
          <p:cNvGrpSpPr/>
          <p:nvPr/>
        </p:nvGrpSpPr>
        <p:grpSpPr>
          <a:xfrm>
            <a:off x="3683758" y="3491614"/>
            <a:ext cx="493698" cy="400506"/>
            <a:chOff x="3109500" y="3259325"/>
            <a:chExt cx="1664524" cy="1350324"/>
          </a:xfrm>
        </p:grpSpPr>
        <p:sp>
          <p:nvSpPr>
            <p:cNvPr id="35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2"/>
          <p:cNvGrpSpPr/>
          <p:nvPr/>
        </p:nvGrpSpPr>
        <p:grpSpPr>
          <a:xfrm>
            <a:off x="4982408" y="3454767"/>
            <a:ext cx="493690" cy="493690"/>
            <a:chOff x="5305478" y="2041850"/>
            <a:chExt cx="2068245" cy="2068245"/>
          </a:xfrm>
        </p:grpSpPr>
        <p:sp>
          <p:nvSpPr>
            <p:cNvPr id="355" name="Google Shape;355;p22"/>
            <p:cNvSpPr/>
            <p:nvPr/>
          </p:nvSpPr>
          <p:spPr>
            <a:xfrm>
              <a:off x="5305478" y="2041850"/>
              <a:ext cx="2068245" cy="2068245"/>
            </a:xfrm>
            <a:custGeom>
              <a:avLst/>
              <a:gdLst/>
              <a:ahLst/>
              <a:cxnLst/>
              <a:rect l="l" t="t" r="r" b="b"/>
              <a:pathLst>
                <a:path w="13248" h="13248" extrusionOk="0">
                  <a:moveTo>
                    <a:pt x="9351" y="678"/>
                  </a:moveTo>
                  <a:lnTo>
                    <a:pt x="10460" y="1787"/>
                  </a:lnTo>
                  <a:cubicBezTo>
                    <a:pt x="10352" y="1833"/>
                    <a:pt x="10228" y="1863"/>
                    <a:pt x="10090" y="1863"/>
                  </a:cubicBezTo>
                  <a:cubicBezTo>
                    <a:pt x="9875" y="1863"/>
                    <a:pt x="9674" y="1787"/>
                    <a:pt x="9505" y="1633"/>
                  </a:cubicBezTo>
                  <a:cubicBezTo>
                    <a:pt x="9351" y="1479"/>
                    <a:pt x="9273" y="1263"/>
                    <a:pt x="9273" y="1048"/>
                  </a:cubicBezTo>
                  <a:cubicBezTo>
                    <a:pt x="9273" y="908"/>
                    <a:pt x="9304" y="785"/>
                    <a:pt x="9351" y="678"/>
                  </a:cubicBezTo>
                  <a:close/>
                  <a:moveTo>
                    <a:pt x="7644" y="2390"/>
                  </a:moveTo>
                  <a:cubicBezTo>
                    <a:pt x="7852" y="2390"/>
                    <a:pt x="8057" y="2427"/>
                    <a:pt x="8242" y="2526"/>
                  </a:cubicBezTo>
                  <a:lnTo>
                    <a:pt x="6562" y="4205"/>
                  </a:lnTo>
                  <a:cubicBezTo>
                    <a:pt x="6192" y="3851"/>
                    <a:pt x="5792" y="3512"/>
                    <a:pt x="5422" y="3235"/>
                  </a:cubicBezTo>
                  <a:cubicBezTo>
                    <a:pt x="5854" y="2942"/>
                    <a:pt x="6316" y="2695"/>
                    <a:pt x="6825" y="2526"/>
                  </a:cubicBezTo>
                  <a:cubicBezTo>
                    <a:pt x="7080" y="2456"/>
                    <a:pt x="7365" y="2390"/>
                    <a:pt x="7644" y="2390"/>
                  </a:cubicBezTo>
                  <a:close/>
                  <a:moveTo>
                    <a:pt x="2978" y="2623"/>
                  </a:moveTo>
                  <a:cubicBezTo>
                    <a:pt x="3262" y="2623"/>
                    <a:pt x="3676" y="2782"/>
                    <a:pt x="4005" y="2958"/>
                  </a:cubicBezTo>
                  <a:cubicBezTo>
                    <a:pt x="4175" y="3034"/>
                    <a:pt x="4344" y="3143"/>
                    <a:pt x="4529" y="3250"/>
                  </a:cubicBezTo>
                  <a:cubicBezTo>
                    <a:pt x="4298" y="3435"/>
                    <a:pt x="4067" y="3635"/>
                    <a:pt x="3851" y="3851"/>
                  </a:cubicBezTo>
                  <a:cubicBezTo>
                    <a:pt x="3635" y="4082"/>
                    <a:pt x="3436" y="4297"/>
                    <a:pt x="3251" y="4529"/>
                  </a:cubicBezTo>
                  <a:cubicBezTo>
                    <a:pt x="3128" y="4359"/>
                    <a:pt x="3035" y="4174"/>
                    <a:pt x="2958" y="4020"/>
                  </a:cubicBezTo>
                  <a:cubicBezTo>
                    <a:pt x="2711" y="3543"/>
                    <a:pt x="2495" y="2911"/>
                    <a:pt x="2711" y="2711"/>
                  </a:cubicBezTo>
                  <a:cubicBezTo>
                    <a:pt x="2769" y="2649"/>
                    <a:pt x="2863" y="2623"/>
                    <a:pt x="2978" y="2623"/>
                  </a:cubicBezTo>
                  <a:close/>
                  <a:moveTo>
                    <a:pt x="8612" y="2896"/>
                  </a:moveTo>
                  <a:lnTo>
                    <a:pt x="8612" y="2896"/>
                  </a:lnTo>
                  <a:cubicBezTo>
                    <a:pt x="8796" y="3250"/>
                    <a:pt x="8796" y="3774"/>
                    <a:pt x="8581" y="4406"/>
                  </a:cubicBezTo>
                  <a:cubicBezTo>
                    <a:pt x="8441" y="4821"/>
                    <a:pt x="8211" y="5268"/>
                    <a:pt x="7918" y="5714"/>
                  </a:cubicBezTo>
                  <a:cubicBezTo>
                    <a:pt x="7626" y="5330"/>
                    <a:pt x="7302" y="4944"/>
                    <a:pt x="6932" y="4575"/>
                  </a:cubicBezTo>
                  <a:lnTo>
                    <a:pt x="8612" y="2896"/>
                  </a:lnTo>
                  <a:close/>
                  <a:moveTo>
                    <a:pt x="5212" y="5075"/>
                  </a:moveTo>
                  <a:cubicBezTo>
                    <a:pt x="5388" y="5075"/>
                    <a:pt x="5671" y="5316"/>
                    <a:pt x="5746" y="5392"/>
                  </a:cubicBezTo>
                  <a:cubicBezTo>
                    <a:pt x="5839" y="5484"/>
                    <a:pt x="6178" y="5884"/>
                    <a:pt x="6024" y="6022"/>
                  </a:cubicBezTo>
                  <a:cubicBezTo>
                    <a:pt x="5998" y="6050"/>
                    <a:pt x="5965" y="6062"/>
                    <a:pt x="5926" y="6062"/>
                  </a:cubicBezTo>
                  <a:cubicBezTo>
                    <a:pt x="5750" y="6062"/>
                    <a:pt x="5467" y="5821"/>
                    <a:pt x="5391" y="5745"/>
                  </a:cubicBezTo>
                  <a:cubicBezTo>
                    <a:pt x="5315" y="5653"/>
                    <a:pt x="4960" y="5268"/>
                    <a:pt x="5114" y="5114"/>
                  </a:cubicBezTo>
                  <a:cubicBezTo>
                    <a:pt x="5139" y="5086"/>
                    <a:pt x="5173" y="5075"/>
                    <a:pt x="5212" y="5075"/>
                  </a:cubicBezTo>
                  <a:close/>
                  <a:moveTo>
                    <a:pt x="4976" y="3558"/>
                  </a:moveTo>
                  <a:cubicBezTo>
                    <a:pt x="5377" y="3851"/>
                    <a:pt x="5792" y="4190"/>
                    <a:pt x="6192" y="4575"/>
                  </a:cubicBezTo>
                  <a:lnTo>
                    <a:pt x="5915" y="4852"/>
                  </a:lnTo>
                  <a:cubicBezTo>
                    <a:pt x="5761" y="4745"/>
                    <a:pt x="5607" y="4652"/>
                    <a:pt x="5438" y="4621"/>
                  </a:cubicBezTo>
                  <a:cubicBezTo>
                    <a:pt x="5349" y="4592"/>
                    <a:pt x="5264" y="4578"/>
                    <a:pt x="5183" y="4578"/>
                  </a:cubicBezTo>
                  <a:cubicBezTo>
                    <a:pt x="5011" y="4578"/>
                    <a:pt x="4860" y="4640"/>
                    <a:pt x="4744" y="4745"/>
                  </a:cubicBezTo>
                  <a:cubicBezTo>
                    <a:pt x="4576" y="4913"/>
                    <a:pt x="4529" y="5160"/>
                    <a:pt x="4606" y="5437"/>
                  </a:cubicBezTo>
                  <a:cubicBezTo>
                    <a:pt x="4652" y="5607"/>
                    <a:pt x="4744" y="5761"/>
                    <a:pt x="4853" y="5915"/>
                  </a:cubicBezTo>
                  <a:lnTo>
                    <a:pt x="4576" y="6207"/>
                  </a:lnTo>
                  <a:cubicBezTo>
                    <a:pt x="4190" y="5792"/>
                    <a:pt x="3836" y="5376"/>
                    <a:pt x="3543" y="4975"/>
                  </a:cubicBezTo>
                  <a:cubicBezTo>
                    <a:pt x="3759" y="4714"/>
                    <a:pt x="3974" y="4467"/>
                    <a:pt x="4221" y="4221"/>
                  </a:cubicBezTo>
                  <a:cubicBezTo>
                    <a:pt x="4467" y="3974"/>
                    <a:pt x="4714" y="3759"/>
                    <a:pt x="4976" y="3558"/>
                  </a:cubicBezTo>
                  <a:close/>
                  <a:moveTo>
                    <a:pt x="6562" y="4944"/>
                  </a:moveTo>
                  <a:cubicBezTo>
                    <a:pt x="6948" y="5345"/>
                    <a:pt x="7302" y="5745"/>
                    <a:pt x="7595" y="6162"/>
                  </a:cubicBezTo>
                  <a:cubicBezTo>
                    <a:pt x="7394" y="6423"/>
                    <a:pt x="7164" y="6669"/>
                    <a:pt x="6917" y="6916"/>
                  </a:cubicBezTo>
                  <a:cubicBezTo>
                    <a:pt x="6671" y="7162"/>
                    <a:pt x="6408" y="7394"/>
                    <a:pt x="6147" y="7594"/>
                  </a:cubicBezTo>
                  <a:cubicBezTo>
                    <a:pt x="5746" y="7302"/>
                    <a:pt x="5346" y="6963"/>
                    <a:pt x="4945" y="6562"/>
                  </a:cubicBezTo>
                  <a:lnTo>
                    <a:pt x="5223" y="6285"/>
                  </a:lnTo>
                  <a:cubicBezTo>
                    <a:pt x="5469" y="6470"/>
                    <a:pt x="5730" y="6562"/>
                    <a:pt x="5946" y="6562"/>
                  </a:cubicBezTo>
                  <a:cubicBezTo>
                    <a:pt x="6131" y="6562"/>
                    <a:pt x="6285" y="6515"/>
                    <a:pt x="6393" y="6392"/>
                  </a:cubicBezTo>
                  <a:cubicBezTo>
                    <a:pt x="6655" y="6131"/>
                    <a:pt x="6609" y="5653"/>
                    <a:pt x="6285" y="5221"/>
                  </a:cubicBezTo>
                  <a:lnTo>
                    <a:pt x="6562" y="4944"/>
                  </a:lnTo>
                  <a:close/>
                  <a:moveTo>
                    <a:pt x="3235" y="5422"/>
                  </a:moveTo>
                  <a:cubicBezTo>
                    <a:pt x="3512" y="5807"/>
                    <a:pt x="3851" y="6193"/>
                    <a:pt x="4206" y="6562"/>
                  </a:cubicBezTo>
                  <a:lnTo>
                    <a:pt x="2526" y="8257"/>
                  </a:lnTo>
                  <a:cubicBezTo>
                    <a:pt x="2341" y="7902"/>
                    <a:pt x="2357" y="7363"/>
                    <a:pt x="2557" y="6747"/>
                  </a:cubicBezTo>
                  <a:cubicBezTo>
                    <a:pt x="2696" y="6316"/>
                    <a:pt x="2927" y="5868"/>
                    <a:pt x="3235" y="5422"/>
                  </a:cubicBezTo>
                  <a:close/>
                  <a:moveTo>
                    <a:pt x="7903" y="6593"/>
                  </a:moveTo>
                  <a:cubicBezTo>
                    <a:pt x="8041" y="6793"/>
                    <a:pt x="8149" y="6994"/>
                    <a:pt x="8242" y="7193"/>
                  </a:cubicBezTo>
                  <a:cubicBezTo>
                    <a:pt x="8488" y="7655"/>
                    <a:pt x="8704" y="8287"/>
                    <a:pt x="8488" y="8487"/>
                  </a:cubicBezTo>
                  <a:cubicBezTo>
                    <a:pt x="8430" y="8550"/>
                    <a:pt x="8335" y="8576"/>
                    <a:pt x="8218" y="8576"/>
                  </a:cubicBezTo>
                  <a:cubicBezTo>
                    <a:pt x="7933" y="8576"/>
                    <a:pt x="7517" y="8420"/>
                    <a:pt x="7178" y="8257"/>
                  </a:cubicBezTo>
                  <a:cubicBezTo>
                    <a:pt x="6993" y="8148"/>
                    <a:pt x="6794" y="8041"/>
                    <a:pt x="6593" y="7902"/>
                  </a:cubicBezTo>
                  <a:cubicBezTo>
                    <a:pt x="6825" y="7717"/>
                    <a:pt x="7055" y="7501"/>
                    <a:pt x="7287" y="7286"/>
                  </a:cubicBezTo>
                  <a:cubicBezTo>
                    <a:pt x="7502" y="7055"/>
                    <a:pt x="7718" y="6840"/>
                    <a:pt x="7903" y="6593"/>
                  </a:cubicBezTo>
                  <a:close/>
                  <a:moveTo>
                    <a:pt x="4576" y="6932"/>
                  </a:moveTo>
                  <a:cubicBezTo>
                    <a:pt x="4945" y="7302"/>
                    <a:pt x="5330" y="7624"/>
                    <a:pt x="5716" y="7918"/>
                  </a:cubicBezTo>
                  <a:cubicBezTo>
                    <a:pt x="5268" y="8210"/>
                    <a:pt x="4822" y="8442"/>
                    <a:pt x="4391" y="8580"/>
                  </a:cubicBezTo>
                  <a:cubicBezTo>
                    <a:pt x="4071" y="8692"/>
                    <a:pt x="3776" y="8745"/>
                    <a:pt x="3516" y="8745"/>
                  </a:cubicBezTo>
                  <a:cubicBezTo>
                    <a:pt x="3276" y="8745"/>
                    <a:pt x="3067" y="8699"/>
                    <a:pt x="2896" y="8610"/>
                  </a:cubicBezTo>
                  <a:lnTo>
                    <a:pt x="4576" y="6932"/>
                  </a:lnTo>
                  <a:close/>
                  <a:moveTo>
                    <a:pt x="5576" y="508"/>
                  </a:moveTo>
                  <a:cubicBezTo>
                    <a:pt x="6839" y="508"/>
                    <a:pt x="8026" y="970"/>
                    <a:pt x="8965" y="1818"/>
                  </a:cubicBezTo>
                  <a:lnTo>
                    <a:pt x="8626" y="2157"/>
                  </a:lnTo>
                  <a:cubicBezTo>
                    <a:pt x="8355" y="1967"/>
                    <a:pt x="8016" y="1876"/>
                    <a:pt x="7632" y="1876"/>
                  </a:cubicBezTo>
                  <a:cubicBezTo>
                    <a:pt x="6860" y="1876"/>
                    <a:pt x="5906" y="2243"/>
                    <a:pt x="4960" y="2911"/>
                  </a:cubicBezTo>
                  <a:cubicBezTo>
                    <a:pt x="4714" y="2757"/>
                    <a:pt x="4483" y="2603"/>
                    <a:pt x="4252" y="2496"/>
                  </a:cubicBezTo>
                  <a:cubicBezTo>
                    <a:pt x="3695" y="2213"/>
                    <a:pt x="3282" y="2112"/>
                    <a:pt x="2976" y="2112"/>
                  </a:cubicBezTo>
                  <a:cubicBezTo>
                    <a:pt x="2665" y="2112"/>
                    <a:pt x="2466" y="2217"/>
                    <a:pt x="2341" y="2342"/>
                  </a:cubicBezTo>
                  <a:cubicBezTo>
                    <a:pt x="2095" y="2588"/>
                    <a:pt x="1910" y="3127"/>
                    <a:pt x="2495" y="4252"/>
                  </a:cubicBezTo>
                  <a:cubicBezTo>
                    <a:pt x="2604" y="4482"/>
                    <a:pt x="2742" y="4729"/>
                    <a:pt x="2912" y="4960"/>
                  </a:cubicBezTo>
                  <a:cubicBezTo>
                    <a:pt x="2526" y="5499"/>
                    <a:pt x="2249" y="6053"/>
                    <a:pt x="2064" y="6577"/>
                  </a:cubicBezTo>
                  <a:cubicBezTo>
                    <a:pt x="1787" y="7425"/>
                    <a:pt x="1818" y="8133"/>
                    <a:pt x="2142" y="8626"/>
                  </a:cubicBezTo>
                  <a:lnTo>
                    <a:pt x="1818" y="8965"/>
                  </a:lnTo>
                  <a:cubicBezTo>
                    <a:pt x="971" y="8025"/>
                    <a:pt x="509" y="6840"/>
                    <a:pt x="509" y="5576"/>
                  </a:cubicBezTo>
                  <a:cubicBezTo>
                    <a:pt x="509" y="4221"/>
                    <a:pt x="1033" y="2958"/>
                    <a:pt x="1988" y="2003"/>
                  </a:cubicBezTo>
                  <a:cubicBezTo>
                    <a:pt x="2943" y="1048"/>
                    <a:pt x="4221" y="508"/>
                    <a:pt x="5576" y="508"/>
                  </a:cubicBezTo>
                  <a:close/>
                  <a:moveTo>
                    <a:pt x="1046" y="9269"/>
                  </a:moveTo>
                  <a:cubicBezTo>
                    <a:pt x="1171" y="9269"/>
                    <a:pt x="1295" y="9296"/>
                    <a:pt x="1402" y="9350"/>
                  </a:cubicBezTo>
                  <a:cubicBezTo>
                    <a:pt x="1495" y="9397"/>
                    <a:pt x="1556" y="9442"/>
                    <a:pt x="1633" y="9520"/>
                  </a:cubicBezTo>
                  <a:cubicBezTo>
                    <a:pt x="1879" y="9766"/>
                    <a:pt x="1941" y="10151"/>
                    <a:pt x="1787" y="10459"/>
                  </a:cubicBezTo>
                  <a:lnTo>
                    <a:pt x="1772" y="10459"/>
                  </a:lnTo>
                  <a:lnTo>
                    <a:pt x="678" y="9366"/>
                  </a:lnTo>
                  <a:lnTo>
                    <a:pt x="678" y="9350"/>
                  </a:lnTo>
                  <a:cubicBezTo>
                    <a:pt x="794" y="9296"/>
                    <a:pt x="921" y="9269"/>
                    <a:pt x="1046" y="9269"/>
                  </a:cubicBezTo>
                  <a:close/>
                  <a:moveTo>
                    <a:pt x="10814" y="693"/>
                  </a:moveTo>
                  <a:cubicBezTo>
                    <a:pt x="12046" y="2017"/>
                    <a:pt x="12724" y="3743"/>
                    <a:pt x="12724" y="5576"/>
                  </a:cubicBezTo>
                  <a:cubicBezTo>
                    <a:pt x="12724" y="7486"/>
                    <a:pt x="11984" y="9288"/>
                    <a:pt x="10629" y="10629"/>
                  </a:cubicBezTo>
                  <a:cubicBezTo>
                    <a:pt x="9273" y="11984"/>
                    <a:pt x="7486" y="12739"/>
                    <a:pt x="5576" y="12739"/>
                  </a:cubicBezTo>
                  <a:cubicBezTo>
                    <a:pt x="3744" y="12739"/>
                    <a:pt x="2019" y="12046"/>
                    <a:pt x="694" y="10814"/>
                  </a:cubicBezTo>
                  <a:lnTo>
                    <a:pt x="1048" y="10459"/>
                  </a:lnTo>
                  <a:lnTo>
                    <a:pt x="1633" y="11044"/>
                  </a:lnTo>
                  <a:cubicBezTo>
                    <a:pt x="1679" y="11098"/>
                    <a:pt x="1745" y="11126"/>
                    <a:pt x="1810" y="11126"/>
                  </a:cubicBezTo>
                  <a:cubicBezTo>
                    <a:pt x="1876" y="11126"/>
                    <a:pt x="1942" y="11098"/>
                    <a:pt x="1988" y="11044"/>
                  </a:cubicBezTo>
                  <a:cubicBezTo>
                    <a:pt x="2234" y="10814"/>
                    <a:pt x="2372" y="10490"/>
                    <a:pt x="2388" y="10151"/>
                  </a:cubicBezTo>
                  <a:cubicBezTo>
                    <a:pt x="3158" y="10674"/>
                    <a:pt x="4052" y="11013"/>
                    <a:pt x="4991" y="11122"/>
                  </a:cubicBezTo>
                  <a:cubicBezTo>
                    <a:pt x="5176" y="11137"/>
                    <a:pt x="5377" y="11153"/>
                    <a:pt x="5562" y="11153"/>
                  </a:cubicBezTo>
                  <a:cubicBezTo>
                    <a:pt x="6624" y="11153"/>
                    <a:pt x="7656" y="10845"/>
                    <a:pt x="8550" y="10290"/>
                  </a:cubicBezTo>
                  <a:cubicBezTo>
                    <a:pt x="8673" y="10212"/>
                    <a:pt x="8704" y="10044"/>
                    <a:pt x="8626" y="9935"/>
                  </a:cubicBezTo>
                  <a:cubicBezTo>
                    <a:pt x="8575" y="9853"/>
                    <a:pt x="8490" y="9805"/>
                    <a:pt x="8402" y="9805"/>
                  </a:cubicBezTo>
                  <a:cubicBezTo>
                    <a:pt x="8358" y="9805"/>
                    <a:pt x="8314" y="9817"/>
                    <a:pt x="8273" y="9843"/>
                  </a:cubicBezTo>
                  <a:cubicBezTo>
                    <a:pt x="7471" y="10360"/>
                    <a:pt x="6528" y="10628"/>
                    <a:pt x="5582" y="10628"/>
                  </a:cubicBezTo>
                  <a:cubicBezTo>
                    <a:pt x="5400" y="10628"/>
                    <a:pt x="5219" y="10618"/>
                    <a:pt x="5038" y="10598"/>
                  </a:cubicBezTo>
                  <a:cubicBezTo>
                    <a:pt x="3974" y="10490"/>
                    <a:pt x="2974" y="10044"/>
                    <a:pt x="2187" y="9319"/>
                  </a:cubicBezTo>
                  <a:lnTo>
                    <a:pt x="2512" y="8996"/>
                  </a:lnTo>
                  <a:cubicBezTo>
                    <a:pt x="2804" y="9191"/>
                    <a:pt x="3144" y="9265"/>
                    <a:pt x="3490" y="9265"/>
                  </a:cubicBezTo>
                  <a:cubicBezTo>
                    <a:pt x="3855" y="9265"/>
                    <a:pt x="4228" y="9183"/>
                    <a:pt x="4560" y="9072"/>
                  </a:cubicBezTo>
                  <a:cubicBezTo>
                    <a:pt x="5083" y="8904"/>
                    <a:pt x="5623" y="8610"/>
                    <a:pt x="6162" y="8241"/>
                  </a:cubicBezTo>
                  <a:cubicBezTo>
                    <a:pt x="6424" y="8426"/>
                    <a:pt x="6701" y="8580"/>
                    <a:pt x="6948" y="8703"/>
                  </a:cubicBezTo>
                  <a:cubicBezTo>
                    <a:pt x="7502" y="8996"/>
                    <a:pt x="7918" y="9088"/>
                    <a:pt x="8211" y="9088"/>
                  </a:cubicBezTo>
                  <a:cubicBezTo>
                    <a:pt x="8534" y="9088"/>
                    <a:pt x="8735" y="8980"/>
                    <a:pt x="8858" y="8857"/>
                  </a:cubicBezTo>
                  <a:cubicBezTo>
                    <a:pt x="9104" y="8610"/>
                    <a:pt x="9289" y="8072"/>
                    <a:pt x="8704" y="6947"/>
                  </a:cubicBezTo>
                  <a:cubicBezTo>
                    <a:pt x="8581" y="6700"/>
                    <a:pt x="8427" y="6439"/>
                    <a:pt x="8242" y="6162"/>
                  </a:cubicBezTo>
                  <a:cubicBezTo>
                    <a:pt x="9228" y="4759"/>
                    <a:pt x="9551" y="3327"/>
                    <a:pt x="8996" y="2510"/>
                  </a:cubicBezTo>
                  <a:lnTo>
                    <a:pt x="9320" y="2188"/>
                  </a:lnTo>
                  <a:cubicBezTo>
                    <a:pt x="10043" y="2989"/>
                    <a:pt x="10491" y="3989"/>
                    <a:pt x="10598" y="5067"/>
                  </a:cubicBezTo>
                  <a:cubicBezTo>
                    <a:pt x="10721" y="6207"/>
                    <a:pt x="10429" y="7363"/>
                    <a:pt x="9813" y="8318"/>
                  </a:cubicBezTo>
                  <a:cubicBezTo>
                    <a:pt x="9735" y="8442"/>
                    <a:pt x="9766" y="8596"/>
                    <a:pt x="9889" y="8672"/>
                  </a:cubicBezTo>
                  <a:cubicBezTo>
                    <a:pt x="9935" y="8701"/>
                    <a:pt x="9984" y="8714"/>
                    <a:pt x="10033" y="8714"/>
                  </a:cubicBezTo>
                  <a:cubicBezTo>
                    <a:pt x="10116" y="8714"/>
                    <a:pt x="10195" y="8673"/>
                    <a:pt x="10244" y="8596"/>
                  </a:cubicBezTo>
                  <a:cubicBezTo>
                    <a:pt x="10937" y="7548"/>
                    <a:pt x="11245" y="6269"/>
                    <a:pt x="11122" y="5022"/>
                  </a:cubicBezTo>
                  <a:cubicBezTo>
                    <a:pt x="11029" y="4067"/>
                    <a:pt x="10690" y="3157"/>
                    <a:pt x="10152" y="2387"/>
                  </a:cubicBezTo>
                  <a:cubicBezTo>
                    <a:pt x="10491" y="2372"/>
                    <a:pt x="10799" y="2233"/>
                    <a:pt x="11045" y="2003"/>
                  </a:cubicBezTo>
                  <a:cubicBezTo>
                    <a:pt x="11138" y="1894"/>
                    <a:pt x="11138" y="1725"/>
                    <a:pt x="11045" y="1633"/>
                  </a:cubicBezTo>
                  <a:lnTo>
                    <a:pt x="10460" y="1048"/>
                  </a:lnTo>
                  <a:lnTo>
                    <a:pt x="10814" y="693"/>
                  </a:lnTo>
                  <a:close/>
                  <a:moveTo>
                    <a:pt x="5576" y="0"/>
                  </a:moveTo>
                  <a:cubicBezTo>
                    <a:pt x="4083" y="0"/>
                    <a:pt x="2680" y="569"/>
                    <a:pt x="1633" y="1633"/>
                  </a:cubicBezTo>
                  <a:cubicBezTo>
                    <a:pt x="571" y="2680"/>
                    <a:pt x="0" y="4082"/>
                    <a:pt x="0" y="5576"/>
                  </a:cubicBezTo>
                  <a:cubicBezTo>
                    <a:pt x="0" y="6731"/>
                    <a:pt x="339" y="7825"/>
                    <a:pt x="986" y="8750"/>
                  </a:cubicBezTo>
                  <a:cubicBezTo>
                    <a:pt x="663" y="8764"/>
                    <a:pt x="339" y="8904"/>
                    <a:pt x="92" y="9150"/>
                  </a:cubicBezTo>
                  <a:cubicBezTo>
                    <a:pt x="0" y="9243"/>
                    <a:pt x="0" y="9411"/>
                    <a:pt x="92" y="9520"/>
                  </a:cubicBezTo>
                  <a:lnTo>
                    <a:pt x="678" y="10089"/>
                  </a:lnTo>
                  <a:lnTo>
                    <a:pt x="139" y="10629"/>
                  </a:lnTo>
                  <a:cubicBezTo>
                    <a:pt x="47" y="10736"/>
                    <a:pt x="47" y="10906"/>
                    <a:pt x="139" y="10999"/>
                  </a:cubicBezTo>
                  <a:cubicBezTo>
                    <a:pt x="1587" y="12447"/>
                    <a:pt x="3512" y="13248"/>
                    <a:pt x="5576" y="13248"/>
                  </a:cubicBezTo>
                  <a:cubicBezTo>
                    <a:pt x="7626" y="13248"/>
                    <a:pt x="9551" y="12447"/>
                    <a:pt x="10999" y="10999"/>
                  </a:cubicBezTo>
                  <a:cubicBezTo>
                    <a:pt x="12447" y="9551"/>
                    <a:pt x="13248" y="7624"/>
                    <a:pt x="13248" y="5576"/>
                  </a:cubicBezTo>
                  <a:cubicBezTo>
                    <a:pt x="13248" y="3527"/>
                    <a:pt x="12447" y="1586"/>
                    <a:pt x="10999" y="138"/>
                  </a:cubicBezTo>
                  <a:cubicBezTo>
                    <a:pt x="10945" y="92"/>
                    <a:pt x="10880" y="69"/>
                    <a:pt x="10814" y="69"/>
                  </a:cubicBezTo>
                  <a:cubicBezTo>
                    <a:pt x="10749" y="69"/>
                    <a:pt x="10683" y="92"/>
                    <a:pt x="10629" y="138"/>
                  </a:cubicBezTo>
                  <a:lnTo>
                    <a:pt x="10090" y="678"/>
                  </a:lnTo>
                  <a:lnTo>
                    <a:pt x="9505" y="93"/>
                  </a:lnTo>
                  <a:cubicBezTo>
                    <a:pt x="9459" y="46"/>
                    <a:pt x="9393" y="23"/>
                    <a:pt x="9327" y="23"/>
                  </a:cubicBezTo>
                  <a:cubicBezTo>
                    <a:pt x="9262" y="23"/>
                    <a:pt x="9196" y="46"/>
                    <a:pt x="9150" y="93"/>
                  </a:cubicBezTo>
                  <a:cubicBezTo>
                    <a:pt x="8904" y="339"/>
                    <a:pt x="8766" y="662"/>
                    <a:pt x="8750" y="1001"/>
                  </a:cubicBezTo>
                  <a:cubicBezTo>
                    <a:pt x="7825" y="339"/>
                    <a:pt x="6732" y="0"/>
                    <a:pt x="5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a:off x="6717094" y="3458152"/>
              <a:ext cx="91641" cy="80869"/>
            </a:xfrm>
            <a:custGeom>
              <a:avLst/>
              <a:gdLst/>
              <a:ahLst/>
              <a:cxnLst/>
              <a:rect l="l" t="t" r="r" b="b"/>
              <a:pathLst>
                <a:path w="587" h="518" extrusionOk="0">
                  <a:moveTo>
                    <a:pt x="281" y="1"/>
                  </a:moveTo>
                  <a:cubicBezTo>
                    <a:pt x="249" y="1"/>
                    <a:pt x="217" y="6"/>
                    <a:pt x="186" y="16"/>
                  </a:cubicBezTo>
                  <a:cubicBezTo>
                    <a:pt x="62" y="78"/>
                    <a:pt x="1" y="232"/>
                    <a:pt x="46" y="355"/>
                  </a:cubicBezTo>
                  <a:cubicBezTo>
                    <a:pt x="92" y="457"/>
                    <a:pt x="187" y="517"/>
                    <a:pt x="284" y="517"/>
                  </a:cubicBezTo>
                  <a:cubicBezTo>
                    <a:pt x="318" y="517"/>
                    <a:pt x="353" y="510"/>
                    <a:pt x="385" y="493"/>
                  </a:cubicBezTo>
                  <a:cubicBezTo>
                    <a:pt x="509" y="448"/>
                    <a:pt x="586" y="294"/>
                    <a:pt x="525" y="155"/>
                  </a:cubicBezTo>
                  <a:cubicBezTo>
                    <a:pt x="488" y="59"/>
                    <a:pt x="388"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5;p22">
            <a:extLst>
              <a:ext uri="{FF2B5EF4-FFF2-40B4-BE49-F238E27FC236}">
                <a16:creationId xmlns:a16="http://schemas.microsoft.com/office/drawing/2014/main" id="{3AD06357-9BDC-2C44-3C8E-D7EEC792C5D7}"/>
              </a:ext>
            </a:extLst>
          </p:cNvPr>
          <p:cNvSpPr txBox="1"/>
          <p:nvPr/>
        </p:nvSpPr>
        <p:spPr>
          <a:xfrm>
            <a:off x="355367" y="4072011"/>
            <a:ext cx="257597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r>
              <a:rPr lang="en-US" dirty="0" err="1"/>
              <a:t>Không</a:t>
            </a:r>
            <a:r>
              <a:rPr lang="en-US" dirty="0"/>
              <a:t> </a:t>
            </a:r>
            <a:r>
              <a:rPr lang="en-US" dirty="0" err="1"/>
              <a:t>có</a:t>
            </a:r>
            <a:r>
              <a:rPr lang="en-US" dirty="0"/>
              <a:t> </a:t>
            </a:r>
            <a:r>
              <a:rPr lang="en-US" dirty="0" err="1"/>
              <a:t>sự</a:t>
            </a:r>
            <a:r>
              <a:rPr lang="en-US" dirty="0"/>
              <a:t> </a:t>
            </a:r>
            <a:r>
              <a:rPr lang="en-US" dirty="0" err="1"/>
              <a:t>chuyển</a:t>
            </a:r>
            <a:r>
              <a:rPr lang="en-US" dirty="0"/>
              <a:t> </a:t>
            </a:r>
            <a:r>
              <a:rPr lang="en-US" dirty="0" err="1"/>
              <a:t>hóa</a:t>
            </a:r>
            <a:r>
              <a:rPr lang="en-US" dirty="0"/>
              <a:t> </a:t>
            </a:r>
            <a:r>
              <a:rPr lang="en-US" dirty="0" err="1"/>
              <a:t>nào</a:t>
            </a:r>
            <a:r>
              <a:rPr lang="en-US" dirty="0"/>
              <a:t>.</a:t>
            </a:r>
            <a:endParaRPr dirty="0">
              <a:sym typeface="Roboto"/>
            </a:endParaRPr>
          </a:p>
        </p:txBody>
      </p:sp>
      <p:sp>
        <p:nvSpPr>
          <p:cNvPr id="3" name="Google Shape;332;p22">
            <a:extLst>
              <a:ext uri="{FF2B5EF4-FFF2-40B4-BE49-F238E27FC236}">
                <a16:creationId xmlns:a16="http://schemas.microsoft.com/office/drawing/2014/main" id="{CAC8F15B-8051-8179-0A0B-AF73C3DEFC5C}"/>
              </a:ext>
            </a:extLst>
          </p:cNvPr>
          <p:cNvSpPr txBox="1"/>
          <p:nvPr/>
        </p:nvSpPr>
        <p:spPr>
          <a:xfrm>
            <a:off x="6212662" y="4088515"/>
            <a:ext cx="262086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giảm</a:t>
            </a:r>
            <a:r>
              <a:rPr lang="en-US" dirty="0"/>
              <a:t> </a:t>
            </a:r>
            <a:r>
              <a:rPr lang="en-US" dirty="0" err="1"/>
              <a:t>còn</a:t>
            </a:r>
            <a:r>
              <a:rPr lang="en-US" dirty="0"/>
              <a:t> </a:t>
            </a:r>
            <a:r>
              <a:rPr lang="en-US" dirty="0" err="1"/>
              <a:t>thế</a:t>
            </a:r>
            <a:r>
              <a:rPr lang="en-US" dirty="0"/>
              <a:t> </a:t>
            </a:r>
            <a:r>
              <a:rPr lang="en-US" dirty="0" err="1"/>
              <a:t>năng</a:t>
            </a:r>
            <a:r>
              <a:rPr lang="en-US" dirty="0"/>
              <a:t> </a:t>
            </a:r>
            <a:r>
              <a:rPr lang="en-US" dirty="0" err="1"/>
              <a:t>tăng</a:t>
            </a:r>
            <a:r>
              <a:rPr lang="en-US" dirty="0"/>
              <a:t>.</a:t>
            </a:r>
            <a:endParaRPr dirty="0">
              <a:sym typeface="Roboto"/>
            </a:endParaRPr>
          </a:p>
        </p:txBody>
      </p:sp>
      <p:sp>
        <p:nvSpPr>
          <p:cNvPr id="4" name="Rectangle: Rounded Corners 3">
            <a:extLst>
              <a:ext uri="{FF2B5EF4-FFF2-40B4-BE49-F238E27FC236}">
                <a16:creationId xmlns:a16="http://schemas.microsoft.com/office/drawing/2014/main" id="{A527049F-1161-B89B-8087-273A4AB1C21A}"/>
              </a:ext>
            </a:extLst>
          </p:cNvPr>
          <p:cNvSpPr/>
          <p:nvPr/>
        </p:nvSpPr>
        <p:spPr>
          <a:xfrm>
            <a:off x="6109121" y="1852569"/>
            <a:ext cx="2869763" cy="143067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5"/>
          <p:cNvSpPr txBox="1">
            <a:spLocks noGrp="1"/>
          </p:cNvSpPr>
          <p:nvPr>
            <p:ph type="title"/>
          </p:nvPr>
        </p:nvSpPr>
        <p:spPr>
          <a:xfrm>
            <a:off x="720000" y="445024"/>
            <a:ext cx="7704000" cy="13583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5: </a:t>
            </a:r>
            <a:r>
              <a:rPr lang="vi-VN" dirty="0"/>
              <a:t>Quan sát trường hợp quả bóng rơi chạm đất, nó nảy lên. Trong thời gian nảy lên thế năng và động năng của nó thay đổi như thế nào?</a:t>
            </a:r>
            <a:endParaRPr dirty="0"/>
          </a:p>
        </p:txBody>
      </p:sp>
      <p:sp>
        <p:nvSpPr>
          <p:cNvPr id="511" name="Google Shape;511;p25"/>
          <p:cNvSpPr txBox="1"/>
          <p:nvPr/>
        </p:nvSpPr>
        <p:spPr>
          <a:xfrm>
            <a:off x="99470" y="2865165"/>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pPr algn="ctr"/>
            <a:r>
              <a:rPr lang="en-US" dirty="0" err="1"/>
              <a:t>Động</a:t>
            </a:r>
            <a:r>
              <a:rPr lang="en-US" dirty="0"/>
              <a:t> </a:t>
            </a:r>
            <a:r>
              <a:rPr lang="en-US" dirty="0" err="1"/>
              <a:t>năng</a:t>
            </a:r>
            <a:r>
              <a:rPr lang="en-US" dirty="0"/>
              <a:t> </a:t>
            </a:r>
            <a:r>
              <a:rPr lang="en-US" dirty="0" err="1"/>
              <a:t>tăng</a:t>
            </a:r>
            <a:r>
              <a:rPr lang="en-US" dirty="0"/>
              <a:t>, </a:t>
            </a:r>
            <a:r>
              <a:rPr lang="en-US" dirty="0" err="1"/>
              <a:t>thế</a:t>
            </a:r>
            <a:r>
              <a:rPr lang="en-US" dirty="0"/>
              <a:t> </a:t>
            </a:r>
            <a:r>
              <a:rPr lang="en-US" dirty="0" err="1"/>
              <a:t>năng</a:t>
            </a:r>
            <a:r>
              <a:rPr lang="en-US" dirty="0"/>
              <a:t> </a:t>
            </a:r>
            <a:r>
              <a:rPr lang="en-US" dirty="0" err="1"/>
              <a:t>giảm</a:t>
            </a:r>
            <a:r>
              <a:rPr lang="en-US" dirty="0"/>
              <a:t>.</a:t>
            </a:r>
            <a:endParaRPr dirty="0">
              <a:sym typeface="Roboto"/>
            </a:endParaRPr>
          </a:p>
        </p:txBody>
      </p:sp>
      <p:grpSp>
        <p:nvGrpSpPr>
          <p:cNvPr id="518" name="Google Shape;518;p25"/>
          <p:cNvGrpSpPr/>
          <p:nvPr/>
        </p:nvGrpSpPr>
        <p:grpSpPr>
          <a:xfrm>
            <a:off x="1033603" y="4061121"/>
            <a:ext cx="812163" cy="885373"/>
            <a:chOff x="1044118" y="3710601"/>
            <a:chExt cx="812163" cy="885373"/>
          </a:xfrm>
        </p:grpSpPr>
        <p:grpSp>
          <p:nvGrpSpPr>
            <p:cNvPr id="519" name="Google Shape;519;p25"/>
            <p:cNvGrpSpPr/>
            <p:nvPr/>
          </p:nvGrpSpPr>
          <p:grpSpPr>
            <a:xfrm>
              <a:off x="1044118" y="3710601"/>
              <a:ext cx="812163" cy="813012"/>
              <a:chOff x="3551625" y="3607650"/>
              <a:chExt cx="232825" cy="233075"/>
            </a:xfrm>
          </p:grpSpPr>
          <p:sp>
            <p:nvSpPr>
              <p:cNvPr id="520" name="Google Shape;520;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9" name="Google Shape;539;p25"/>
            <p:cNvCxnSpPr/>
            <p:nvPr/>
          </p:nvCxnSpPr>
          <p:spPr>
            <a:xfrm>
              <a:off x="1135180" y="4595974"/>
              <a:ext cx="630000" cy="0"/>
            </a:xfrm>
            <a:prstGeom prst="straightConnector1">
              <a:avLst/>
            </a:prstGeom>
            <a:noFill/>
            <a:ln w="9525" cap="flat" cmpd="sng">
              <a:solidFill>
                <a:schemeClr val="accent5"/>
              </a:solidFill>
              <a:prstDash val="solid"/>
              <a:round/>
              <a:headEnd type="none" w="med" len="med"/>
              <a:tailEnd type="none" w="med" len="med"/>
            </a:ln>
          </p:spPr>
        </p:cxnSp>
      </p:grpSp>
      <p:grpSp>
        <p:nvGrpSpPr>
          <p:cNvPr id="540" name="Google Shape;540;p25"/>
          <p:cNvGrpSpPr/>
          <p:nvPr/>
        </p:nvGrpSpPr>
        <p:grpSpPr>
          <a:xfrm>
            <a:off x="6950049" y="3938582"/>
            <a:ext cx="1473951" cy="1073721"/>
            <a:chOff x="6960564" y="3588062"/>
            <a:chExt cx="1473951" cy="1073721"/>
          </a:xfrm>
        </p:grpSpPr>
        <p:sp>
          <p:nvSpPr>
            <p:cNvPr id="541" name="Google Shape;541;p25"/>
            <p:cNvSpPr/>
            <p:nvPr/>
          </p:nvSpPr>
          <p:spPr>
            <a:xfrm>
              <a:off x="7068043" y="3588062"/>
              <a:ext cx="1366472" cy="898432"/>
            </a:xfrm>
            <a:custGeom>
              <a:avLst/>
              <a:gdLst/>
              <a:ahLst/>
              <a:cxnLst/>
              <a:rect l="l" t="t" r="r" b="b"/>
              <a:pathLst>
                <a:path w="14119" h="9283" extrusionOk="0">
                  <a:moveTo>
                    <a:pt x="2137" y="417"/>
                  </a:moveTo>
                  <a:lnTo>
                    <a:pt x="2663" y="965"/>
                  </a:lnTo>
                  <a:lnTo>
                    <a:pt x="1436" y="965"/>
                  </a:lnTo>
                  <a:cubicBezTo>
                    <a:pt x="1206" y="778"/>
                    <a:pt x="986" y="603"/>
                    <a:pt x="757" y="417"/>
                  </a:cubicBezTo>
                  <a:close/>
                  <a:moveTo>
                    <a:pt x="4010" y="417"/>
                  </a:moveTo>
                  <a:lnTo>
                    <a:pt x="4372" y="965"/>
                  </a:lnTo>
                  <a:lnTo>
                    <a:pt x="2816" y="965"/>
                  </a:lnTo>
                  <a:lnTo>
                    <a:pt x="2291" y="417"/>
                  </a:lnTo>
                  <a:close/>
                  <a:moveTo>
                    <a:pt x="6070" y="417"/>
                  </a:moveTo>
                  <a:lnTo>
                    <a:pt x="6179" y="965"/>
                  </a:lnTo>
                  <a:lnTo>
                    <a:pt x="4503" y="965"/>
                  </a:lnTo>
                  <a:lnTo>
                    <a:pt x="4153" y="417"/>
                  </a:lnTo>
                  <a:close/>
                  <a:moveTo>
                    <a:pt x="8053" y="417"/>
                  </a:moveTo>
                  <a:lnTo>
                    <a:pt x="7943" y="965"/>
                  </a:lnTo>
                  <a:lnTo>
                    <a:pt x="6300" y="965"/>
                  </a:lnTo>
                  <a:lnTo>
                    <a:pt x="6179" y="417"/>
                  </a:lnTo>
                  <a:close/>
                  <a:moveTo>
                    <a:pt x="10189" y="417"/>
                  </a:moveTo>
                  <a:lnTo>
                    <a:pt x="9828" y="965"/>
                  </a:lnTo>
                  <a:lnTo>
                    <a:pt x="8053" y="965"/>
                  </a:lnTo>
                  <a:lnTo>
                    <a:pt x="8163" y="417"/>
                  </a:lnTo>
                  <a:close/>
                  <a:moveTo>
                    <a:pt x="12041" y="417"/>
                  </a:moveTo>
                  <a:lnTo>
                    <a:pt x="11515" y="965"/>
                  </a:lnTo>
                  <a:lnTo>
                    <a:pt x="9959" y="965"/>
                  </a:lnTo>
                  <a:lnTo>
                    <a:pt x="10320" y="417"/>
                  </a:lnTo>
                  <a:close/>
                  <a:moveTo>
                    <a:pt x="13563" y="417"/>
                  </a:moveTo>
                  <a:cubicBezTo>
                    <a:pt x="13333" y="603"/>
                    <a:pt x="13114" y="778"/>
                    <a:pt x="12884" y="965"/>
                  </a:cubicBezTo>
                  <a:lnTo>
                    <a:pt x="11668" y="965"/>
                  </a:lnTo>
                  <a:lnTo>
                    <a:pt x="12194" y="417"/>
                  </a:lnTo>
                  <a:close/>
                  <a:moveTo>
                    <a:pt x="2773" y="1074"/>
                  </a:moveTo>
                  <a:lnTo>
                    <a:pt x="3430" y="1742"/>
                  </a:lnTo>
                  <a:lnTo>
                    <a:pt x="2411" y="1742"/>
                  </a:lnTo>
                  <a:cubicBezTo>
                    <a:pt x="2137" y="1523"/>
                    <a:pt x="1852" y="1293"/>
                    <a:pt x="1578" y="1074"/>
                  </a:cubicBezTo>
                  <a:close/>
                  <a:moveTo>
                    <a:pt x="4438" y="1074"/>
                  </a:moveTo>
                  <a:lnTo>
                    <a:pt x="4886" y="1742"/>
                  </a:lnTo>
                  <a:lnTo>
                    <a:pt x="3583" y="1742"/>
                  </a:lnTo>
                  <a:lnTo>
                    <a:pt x="2926" y="1074"/>
                  </a:lnTo>
                  <a:close/>
                  <a:moveTo>
                    <a:pt x="6201" y="1074"/>
                  </a:moveTo>
                  <a:lnTo>
                    <a:pt x="6344" y="1742"/>
                  </a:lnTo>
                  <a:lnTo>
                    <a:pt x="5018" y="1742"/>
                  </a:lnTo>
                  <a:lnTo>
                    <a:pt x="4580" y="1074"/>
                  </a:lnTo>
                  <a:close/>
                  <a:moveTo>
                    <a:pt x="7921" y="1074"/>
                  </a:moveTo>
                  <a:lnTo>
                    <a:pt x="7779" y="1742"/>
                  </a:lnTo>
                  <a:lnTo>
                    <a:pt x="6454" y="1742"/>
                  </a:lnTo>
                  <a:lnTo>
                    <a:pt x="6322" y="1074"/>
                  </a:lnTo>
                  <a:close/>
                  <a:moveTo>
                    <a:pt x="9751" y="1074"/>
                  </a:moveTo>
                  <a:lnTo>
                    <a:pt x="9312" y="1742"/>
                  </a:lnTo>
                  <a:lnTo>
                    <a:pt x="7900" y="1742"/>
                  </a:lnTo>
                  <a:lnTo>
                    <a:pt x="8031" y="1074"/>
                  </a:lnTo>
                  <a:close/>
                  <a:moveTo>
                    <a:pt x="11405" y="1074"/>
                  </a:moveTo>
                  <a:lnTo>
                    <a:pt x="10748" y="1742"/>
                  </a:lnTo>
                  <a:lnTo>
                    <a:pt x="9444" y="1742"/>
                  </a:lnTo>
                  <a:lnTo>
                    <a:pt x="9893" y="1074"/>
                  </a:lnTo>
                  <a:close/>
                  <a:moveTo>
                    <a:pt x="12742" y="1074"/>
                  </a:moveTo>
                  <a:cubicBezTo>
                    <a:pt x="12467" y="1293"/>
                    <a:pt x="12183" y="1523"/>
                    <a:pt x="11909" y="1742"/>
                  </a:cubicBezTo>
                  <a:lnTo>
                    <a:pt x="10901" y="1742"/>
                  </a:lnTo>
                  <a:lnTo>
                    <a:pt x="11559" y="1074"/>
                  </a:lnTo>
                  <a:close/>
                  <a:moveTo>
                    <a:pt x="3539" y="1851"/>
                  </a:moveTo>
                  <a:lnTo>
                    <a:pt x="3978" y="2301"/>
                  </a:lnTo>
                  <a:lnTo>
                    <a:pt x="3112" y="2301"/>
                  </a:lnTo>
                  <a:cubicBezTo>
                    <a:pt x="3036" y="2246"/>
                    <a:pt x="2958" y="2180"/>
                    <a:pt x="2871" y="2114"/>
                  </a:cubicBezTo>
                  <a:cubicBezTo>
                    <a:pt x="2773" y="2027"/>
                    <a:pt x="2663" y="1939"/>
                    <a:pt x="2553" y="1851"/>
                  </a:cubicBezTo>
                  <a:close/>
                  <a:moveTo>
                    <a:pt x="4952" y="1851"/>
                  </a:moveTo>
                  <a:lnTo>
                    <a:pt x="5248" y="2301"/>
                  </a:lnTo>
                  <a:lnTo>
                    <a:pt x="4131" y="2301"/>
                  </a:lnTo>
                  <a:lnTo>
                    <a:pt x="3693" y="1851"/>
                  </a:lnTo>
                  <a:close/>
                  <a:moveTo>
                    <a:pt x="6366" y="1851"/>
                  </a:moveTo>
                  <a:lnTo>
                    <a:pt x="6454" y="2301"/>
                  </a:lnTo>
                  <a:lnTo>
                    <a:pt x="5390" y="2301"/>
                  </a:lnTo>
                  <a:lnTo>
                    <a:pt x="5095" y="1851"/>
                  </a:lnTo>
                  <a:close/>
                  <a:moveTo>
                    <a:pt x="7757" y="1851"/>
                  </a:moveTo>
                  <a:lnTo>
                    <a:pt x="7669" y="2301"/>
                  </a:lnTo>
                  <a:lnTo>
                    <a:pt x="6574" y="2301"/>
                  </a:lnTo>
                  <a:lnTo>
                    <a:pt x="6475" y="1851"/>
                  </a:lnTo>
                  <a:close/>
                  <a:moveTo>
                    <a:pt x="9236" y="1851"/>
                  </a:moveTo>
                  <a:lnTo>
                    <a:pt x="8951" y="2301"/>
                  </a:lnTo>
                  <a:lnTo>
                    <a:pt x="7779" y="2301"/>
                  </a:lnTo>
                  <a:lnTo>
                    <a:pt x="7866" y="1851"/>
                  </a:lnTo>
                  <a:close/>
                  <a:moveTo>
                    <a:pt x="10638" y="1851"/>
                  </a:moveTo>
                  <a:lnTo>
                    <a:pt x="10200" y="2301"/>
                  </a:lnTo>
                  <a:lnTo>
                    <a:pt x="9083" y="2301"/>
                  </a:lnTo>
                  <a:lnTo>
                    <a:pt x="9378" y="1851"/>
                  </a:lnTo>
                  <a:close/>
                  <a:moveTo>
                    <a:pt x="11766" y="1851"/>
                  </a:moveTo>
                  <a:lnTo>
                    <a:pt x="11438" y="2114"/>
                  </a:lnTo>
                  <a:cubicBezTo>
                    <a:pt x="11361" y="2180"/>
                    <a:pt x="11284" y="2246"/>
                    <a:pt x="11208" y="2301"/>
                  </a:cubicBezTo>
                  <a:lnTo>
                    <a:pt x="10354" y="2301"/>
                  </a:lnTo>
                  <a:lnTo>
                    <a:pt x="10792" y="1851"/>
                  </a:lnTo>
                  <a:close/>
                  <a:moveTo>
                    <a:pt x="428" y="690"/>
                  </a:moveTo>
                  <a:lnTo>
                    <a:pt x="1052" y="1184"/>
                  </a:lnTo>
                  <a:lnTo>
                    <a:pt x="1052" y="2465"/>
                  </a:lnTo>
                  <a:lnTo>
                    <a:pt x="428" y="2071"/>
                  </a:lnTo>
                  <a:lnTo>
                    <a:pt x="428" y="690"/>
                  </a:lnTo>
                  <a:close/>
                  <a:moveTo>
                    <a:pt x="13694" y="844"/>
                  </a:moveTo>
                  <a:lnTo>
                    <a:pt x="13694" y="2158"/>
                  </a:lnTo>
                  <a:cubicBezTo>
                    <a:pt x="13531" y="2257"/>
                    <a:pt x="13366" y="2355"/>
                    <a:pt x="13202" y="2465"/>
                  </a:cubicBezTo>
                  <a:lnTo>
                    <a:pt x="13202" y="1238"/>
                  </a:lnTo>
                  <a:lnTo>
                    <a:pt x="13694" y="844"/>
                  </a:lnTo>
                  <a:close/>
                  <a:moveTo>
                    <a:pt x="1184" y="1293"/>
                  </a:moveTo>
                  <a:cubicBezTo>
                    <a:pt x="1403" y="1468"/>
                    <a:pt x="1622" y="1644"/>
                    <a:pt x="1830" y="1819"/>
                  </a:cubicBezTo>
                  <a:lnTo>
                    <a:pt x="1830" y="2947"/>
                  </a:lnTo>
                  <a:cubicBezTo>
                    <a:pt x="1622" y="2816"/>
                    <a:pt x="1403" y="2684"/>
                    <a:pt x="1184" y="2553"/>
                  </a:cubicBezTo>
                  <a:lnTo>
                    <a:pt x="1184" y="1293"/>
                  </a:lnTo>
                  <a:close/>
                  <a:moveTo>
                    <a:pt x="13059" y="1359"/>
                  </a:moveTo>
                  <a:lnTo>
                    <a:pt x="13059" y="2553"/>
                  </a:lnTo>
                  <a:cubicBezTo>
                    <a:pt x="12840" y="2684"/>
                    <a:pt x="12632" y="2816"/>
                    <a:pt x="12413" y="2947"/>
                  </a:cubicBezTo>
                  <a:lnTo>
                    <a:pt x="12413" y="1873"/>
                  </a:lnTo>
                  <a:cubicBezTo>
                    <a:pt x="12632" y="1698"/>
                    <a:pt x="12840" y="1523"/>
                    <a:pt x="13059" y="1359"/>
                  </a:cubicBezTo>
                  <a:close/>
                  <a:moveTo>
                    <a:pt x="4087" y="2421"/>
                  </a:moveTo>
                  <a:lnTo>
                    <a:pt x="4745" y="3090"/>
                  </a:lnTo>
                  <a:lnTo>
                    <a:pt x="3890" y="3090"/>
                  </a:lnTo>
                  <a:cubicBezTo>
                    <a:pt x="3890" y="3002"/>
                    <a:pt x="3868" y="2915"/>
                    <a:pt x="3813" y="2871"/>
                  </a:cubicBezTo>
                  <a:cubicBezTo>
                    <a:pt x="3627" y="2717"/>
                    <a:pt x="3440" y="2564"/>
                    <a:pt x="3255" y="2421"/>
                  </a:cubicBezTo>
                  <a:close/>
                  <a:moveTo>
                    <a:pt x="5325" y="2421"/>
                  </a:moveTo>
                  <a:lnTo>
                    <a:pt x="5763" y="3090"/>
                  </a:lnTo>
                  <a:lnTo>
                    <a:pt x="4876" y="3090"/>
                  </a:lnTo>
                  <a:lnTo>
                    <a:pt x="4876" y="3068"/>
                  </a:lnTo>
                  <a:lnTo>
                    <a:pt x="4241" y="2421"/>
                  </a:lnTo>
                  <a:close/>
                  <a:moveTo>
                    <a:pt x="6475" y="2421"/>
                  </a:moveTo>
                  <a:lnTo>
                    <a:pt x="6617" y="3090"/>
                  </a:lnTo>
                  <a:lnTo>
                    <a:pt x="5894" y="3090"/>
                  </a:lnTo>
                  <a:lnTo>
                    <a:pt x="5894" y="3078"/>
                  </a:lnTo>
                  <a:lnTo>
                    <a:pt x="5456" y="2421"/>
                  </a:lnTo>
                  <a:close/>
                  <a:moveTo>
                    <a:pt x="7647" y="2421"/>
                  </a:moveTo>
                  <a:lnTo>
                    <a:pt x="7505" y="3090"/>
                  </a:lnTo>
                  <a:lnTo>
                    <a:pt x="6727" y="3090"/>
                  </a:lnTo>
                  <a:lnTo>
                    <a:pt x="6595" y="2421"/>
                  </a:lnTo>
                  <a:close/>
                  <a:moveTo>
                    <a:pt x="8874" y="2421"/>
                  </a:moveTo>
                  <a:lnTo>
                    <a:pt x="8447" y="3078"/>
                  </a:lnTo>
                  <a:lnTo>
                    <a:pt x="8447" y="3090"/>
                  </a:lnTo>
                  <a:lnTo>
                    <a:pt x="7615" y="3090"/>
                  </a:lnTo>
                  <a:lnTo>
                    <a:pt x="7757" y="2421"/>
                  </a:lnTo>
                  <a:close/>
                  <a:moveTo>
                    <a:pt x="10091" y="2421"/>
                  </a:moveTo>
                  <a:lnTo>
                    <a:pt x="9466" y="3046"/>
                  </a:lnTo>
                  <a:lnTo>
                    <a:pt x="9455" y="3068"/>
                  </a:lnTo>
                  <a:lnTo>
                    <a:pt x="9455" y="3090"/>
                  </a:lnTo>
                  <a:lnTo>
                    <a:pt x="8567" y="3090"/>
                  </a:lnTo>
                  <a:lnTo>
                    <a:pt x="9006" y="2421"/>
                  </a:lnTo>
                  <a:close/>
                  <a:moveTo>
                    <a:pt x="11065" y="2421"/>
                  </a:moveTo>
                  <a:cubicBezTo>
                    <a:pt x="10879" y="2564"/>
                    <a:pt x="10693" y="2717"/>
                    <a:pt x="10507" y="2871"/>
                  </a:cubicBezTo>
                  <a:cubicBezTo>
                    <a:pt x="10452" y="2915"/>
                    <a:pt x="10430" y="3002"/>
                    <a:pt x="10419" y="3090"/>
                  </a:cubicBezTo>
                  <a:lnTo>
                    <a:pt x="9587" y="3090"/>
                  </a:lnTo>
                  <a:lnTo>
                    <a:pt x="10244" y="2421"/>
                  </a:lnTo>
                  <a:close/>
                  <a:moveTo>
                    <a:pt x="1972" y="1929"/>
                  </a:moveTo>
                  <a:cubicBezTo>
                    <a:pt x="2126" y="2049"/>
                    <a:pt x="2269" y="2170"/>
                    <a:pt x="2411" y="2279"/>
                  </a:cubicBezTo>
                  <a:cubicBezTo>
                    <a:pt x="2488" y="2334"/>
                    <a:pt x="2553" y="2389"/>
                    <a:pt x="2619" y="2443"/>
                  </a:cubicBezTo>
                  <a:lnTo>
                    <a:pt x="2619" y="3440"/>
                  </a:lnTo>
                  <a:cubicBezTo>
                    <a:pt x="2400" y="3298"/>
                    <a:pt x="2192" y="3166"/>
                    <a:pt x="1972" y="3035"/>
                  </a:cubicBezTo>
                  <a:lnTo>
                    <a:pt x="1972" y="1929"/>
                  </a:lnTo>
                  <a:close/>
                  <a:moveTo>
                    <a:pt x="12270" y="1983"/>
                  </a:moveTo>
                  <a:lnTo>
                    <a:pt x="12270" y="3035"/>
                  </a:lnTo>
                  <a:cubicBezTo>
                    <a:pt x="12063" y="3166"/>
                    <a:pt x="11843" y="3298"/>
                    <a:pt x="11624" y="3440"/>
                  </a:cubicBezTo>
                  <a:lnTo>
                    <a:pt x="11624" y="2498"/>
                  </a:lnTo>
                  <a:cubicBezTo>
                    <a:pt x="11722" y="2433"/>
                    <a:pt x="11810" y="2355"/>
                    <a:pt x="11898" y="2279"/>
                  </a:cubicBezTo>
                  <a:cubicBezTo>
                    <a:pt x="12029" y="2180"/>
                    <a:pt x="12150" y="2082"/>
                    <a:pt x="12270" y="1983"/>
                  </a:cubicBezTo>
                  <a:close/>
                  <a:moveTo>
                    <a:pt x="428" y="2235"/>
                  </a:moveTo>
                  <a:lnTo>
                    <a:pt x="1052" y="2630"/>
                  </a:lnTo>
                  <a:lnTo>
                    <a:pt x="1052" y="3780"/>
                  </a:lnTo>
                  <a:cubicBezTo>
                    <a:pt x="844" y="3692"/>
                    <a:pt x="636" y="3594"/>
                    <a:pt x="428" y="3495"/>
                  </a:cubicBezTo>
                  <a:lnTo>
                    <a:pt x="428" y="2235"/>
                  </a:lnTo>
                  <a:close/>
                  <a:moveTo>
                    <a:pt x="13694" y="2323"/>
                  </a:moveTo>
                  <a:lnTo>
                    <a:pt x="13694" y="3550"/>
                  </a:lnTo>
                  <a:lnTo>
                    <a:pt x="13202" y="3780"/>
                  </a:lnTo>
                  <a:lnTo>
                    <a:pt x="13202" y="2630"/>
                  </a:lnTo>
                  <a:cubicBezTo>
                    <a:pt x="13366" y="2520"/>
                    <a:pt x="13531" y="2421"/>
                    <a:pt x="13694" y="2323"/>
                  </a:cubicBezTo>
                  <a:close/>
                  <a:moveTo>
                    <a:pt x="11481" y="2618"/>
                  </a:moveTo>
                  <a:lnTo>
                    <a:pt x="11481" y="3517"/>
                  </a:lnTo>
                  <a:lnTo>
                    <a:pt x="10857" y="3911"/>
                  </a:lnTo>
                  <a:lnTo>
                    <a:pt x="10857" y="3484"/>
                  </a:lnTo>
                  <a:lnTo>
                    <a:pt x="10857" y="3122"/>
                  </a:lnTo>
                  <a:lnTo>
                    <a:pt x="10868" y="3112"/>
                  </a:lnTo>
                  <a:cubicBezTo>
                    <a:pt x="11077" y="2947"/>
                    <a:pt x="11284" y="2783"/>
                    <a:pt x="11481" y="2618"/>
                  </a:cubicBezTo>
                  <a:close/>
                  <a:moveTo>
                    <a:pt x="2761" y="2564"/>
                  </a:moveTo>
                  <a:cubicBezTo>
                    <a:pt x="2992" y="2739"/>
                    <a:pt x="3221" y="2925"/>
                    <a:pt x="3452" y="3112"/>
                  </a:cubicBezTo>
                  <a:cubicBezTo>
                    <a:pt x="3452" y="3122"/>
                    <a:pt x="3462" y="3122"/>
                    <a:pt x="3462" y="3122"/>
                  </a:cubicBezTo>
                  <a:lnTo>
                    <a:pt x="3462" y="3484"/>
                  </a:lnTo>
                  <a:lnTo>
                    <a:pt x="3462" y="3955"/>
                  </a:lnTo>
                  <a:cubicBezTo>
                    <a:pt x="3233" y="3813"/>
                    <a:pt x="2992" y="3670"/>
                    <a:pt x="2761" y="3517"/>
                  </a:cubicBezTo>
                  <a:lnTo>
                    <a:pt x="2761" y="2564"/>
                  </a:lnTo>
                  <a:close/>
                  <a:moveTo>
                    <a:pt x="4766" y="3199"/>
                  </a:moveTo>
                  <a:lnTo>
                    <a:pt x="4766" y="3988"/>
                  </a:lnTo>
                  <a:lnTo>
                    <a:pt x="3890" y="3988"/>
                  </a:lnTo>
                  <a:lnTo>
                    <a:pt x="3890" y="3429"/>
                  </a:lnTo>
                  <a:cubicBezTo>
                    <a:pt x="3890" y="3375"/>
                    <a:pt x="3890" y="3287"/>
                    <a:pt x="3901" y="3199"/>
                  </a:cubicBezTo>
                  <a:close/>
                  <a:moveTo>
                    <a:pt x="5774" y="3199"/>
                  </a:moveTo>
                  <a:lnTo>
                    <a:pt x="5774" y="3988"/>
                  </a:lnTo>
                  <a:lnTo>
                    <a:pt x="4876" y="3988"/>
                  </a:lnTo>
                  <a:lnTo>
                    <a:pt x="4876" y="3199"/>
                  </a:lnTo>
                  <a:close/>
                  <a:moveTo>
                    <a:pt x="6629" y="3199"/>
                  </a:moveTo>
                  <a:lnTo>
                    <a:pt x="6629" y="3988"/>
                  </a:lnTo>
                  <a:lnTo>
                    <a:pt x="5894" y="3988"/>
                  </a:lnTo>
                  <a:lnTo>
                    <a:pt x="5894" y="3199"/>
                  </a:lnTo>
                  <a:close/>
                  <a:moveTo>
                    <a:pt x="7494" y="3199"/>
                  </a:moveTo>
                  <a:lnTo>
                    <a:pt x="7494" y="3988"/>
                  </a:lnTo>
                  <a:lnTo>
                    <a:pt x="6738" y="3988"/>
                  </a:lnTo>
                  <a:lnTo>
                    <a:pt x="6738" y="3199"/>
                  </a:lnTo>
                  <a:close/>
                  <a:moveTo>
                    <a:pt x="8447" y="3199"/>
                  </a:moveTo>
                  <a:lnTo>
                    <a:pt x="8447" y="3988"/>
                  </a:lnTo>
                  <a:lnTo>
                    <a:pt x="7603" y="3988"/>
                  </a:lnTo>
                  <a:lnTo>
                    <a:pt x="7603" y="3199"/>
                  </a:lnTo>
                  <a:close/>
                  <a:moveTo>
                    <a:pt x="9455" y="3199"/>
                  </a:moveTo>
                  <a:lnTo>
                    <a:pt x="9455" y="3988"/>
                  </a:lnTo>
                  <a:lnTo>
                    <a:pt x="8557" y="3988"/>
                  </a:lnTo>
                  <a:lnTo>
                    <a:pt x="8557" y="3199"/>
                  </a:lnTo>
                  <a:close/>
                  <a:moveTo>
                    <a:pt x="10419" y="3199"/>
                  </a:moveTo>
                  <a:cubicBezTo>
                    <a:pt x="10430" y="3287"/>
                    <a:pt x="10430" y="3375"/>
                    <a:pt x="10430" y="3429"/>
                  </a:cubicBezTo>
                  <a:lnTo>
                    <a:pt x="10430" y="3988"/>
                  </a:lnTo>
                  <a:lnTo>
                    <a:pt x="9565" y="3988"/>
                  </a:lnTo>
                  <a:lnTo>
                    <a:pt x="9565" y="3199"/>
                  </a:lnTo>
                  <a:close/>
                  <a:moveTo>
                    <a:pt x="1184" y="2717"/>
                  </a:moveTo>
                  <a:cubicBezTo>
                    <a:pt x="1403" y="2849"/>
                    <a:pt x="1622" y="2980"/>
                    <a:pt x="1830" y="3112"/>
                  </a:cubicBezTo>
                  <a:lnTo>
                    <a:pt x="1830" y="4142"/>
                  </a:lnTo>
                  <a:cubicBezTo>
                    <a:pt x="1622" y="4043"/>
                    <a:pt x="1403" y="3944"/>
                    <a:pt x="1184" y="3845"/>
                  </a:cubicBezTo>
                  <a:lnTo>
                    <a:pt x="1184" y="2717"/>
                  </a:lnTo>
                  <a:close/>
                  <a:moveTo>
                    <a:pt x="13059" y="2717"/>
                  </a:moveTo>
                  <a:lnTo>
                    <a:pt x="13059" y="3845"/>
                  </a:lnTo>
                  <a:cubicBezTo>
                    <a:pt x="12840" y="3944"/>
                    <a:pt x="12632" y="4043"/>
                    <a:pt x="12413" y="4142"/>
                  </a:cubicBezTo>
                  <a:lnTo>
                    <a:pt x="12413" y="3112"/>
                  </a:lnTo>
                  <a:cubicBezTo>
                    <a:pt x="12632" y="2980"/>
                    <a:pt x="12840" y="2849"/>
                    <a:pt x="13059" y="2717"/>
                  </a:cubicBezTo>
                  <a:close/>
                  <a:moveTo>
                    <a:pt x="1972" y="3199"/>
                  </a:moveTo>
                  <a:cubicBezTo>
                    <a:pt x="2192" y="3331"/>
                    <a:pt x="2400" y="3462"/>
                    <a:pt x="2619" y="3604"/>
                  </a:cubicBezTo>
                  <a:lnTo>
                    <a:pt x="2619" y="4503"/>
                  </a:lnTo>
                  <a:cubicBezTo>
                    <a:pt x="2400" y="4404"/>
                    <a:pt x="2192" y="4305"/>
                    <a:pt x="1972" y="4207"/>
                  </a:cubicBezTo>
                  <a:lnTo>
                    <a:pt x="1972" y="3199"/>
                  </a:lnTo>
                  <a:close/>
                  <a:moveTo>
                    <a:pt x="12270" y="3199"/>
                  </a:moveTo>
                  <a:lnTo>
                    <a:pt x="12270" y="4207"/>
                  </a:lnTo>
                  <a:cubicBezTo>
                    <a:pt x="12063" y="4305"/>
                    <a:pt x="11843" y="4404"/>
                    <a:pt x="11624" y="4503"/>
                  </a:cubicBezTo>
                  <a:lnTo>
                    <a:pt x="11624" y="3604"/>
                  </a:lnTo>
                  <a:cubicBezTo>
                    <a:pt x="11843" y="3462"/>
                    <a:pt x="12063" y="3331"/>
                    <a:pt x="12270" y="3199"/>
                  </a:cubicBezTo>
                  <a:close/>
                  <a:moveTo>
                    <a:pt x="11481" y="3692"/>
                  </a:moveTo>
                  <a:lnTo>
                    <a:pt x="11481" y="4568"/>
                  </a:lnTo>
                  <a:lnTo>
                    <a:pt x="10857" y="4865"/>
                  </a:lnTo>
                  <a:lnTo>
                    <a:pt x="10857" y="4076"/>
                  </a:lnTo>
                  <a:cubicBezTo>
                    <a:pt x="11065" y="3944"/>
                    <a:pt x="11274" y="3813"/>
                    <a:pt x="11481" y="3692"/>
                  </a:cubicBezTo>
                  <a:close/>
                  <a:moveTo>
                    <a:pt x="4766" y="4098"/>
                  </a:moveTo>
                  <a:lnTo>
                    <a:pt x="4766" y="4886"/>
                  </a:lnTo>
                  <a:lnTo>
                    <a:pt x="3890" y="4886"/>
                  </a:lnTo>
                  <a:lnTo>
                    <a:pt x="3890" y="4098"/>
                  </a:lnTo>
                  <a:close/>
                  <a:moveTo>
                    <a:pt x="5774" y="4098"/>
                  </a:moveTo>
                  <a:lnTo>
                    <a:pt x="5774" y="4886"/>
                  </a:lnTo>
                  <a:lnTo>
                    <a:pt x="4876" y="4886"/>
                  </a:lnTo>
                  <a:lnTo>
                    <a:pt x="4876" y="4098"/>
                  </a:lnTo>
                  <a:close/>
                  <a:moveTo>
                    <a:pt x="6629" y="4098"/>
                  </a:moveTo>
                  <a:lnTo>
                    <a:pt x="6629" y="4886"/>
                  </a:lnTo>
                  <a:lnTo>
                    <a:pt x="5894" y="4886"/>
                  </a:lnTo>
                  <a:lnTo>
                    <a:pt x="5894" y="4098"/>
                  </a:lnTo>
                  <a:close/>
                  <a:moveTo>
                    <a:pt x="7494" y="4098"/>
                  </a:moveTo>
                  <a:lnTo>
                    <a:pt x="7494" y="4886"/>
                  </a:lnTo>
                  <a:lnTo>
                    <a:pt x="6738" y="4886"/>
                  </a:lnTo>
                  <a:lnTo>
                    <a:pt x="6738" y="4098"/>
                  </a:lnTo>
                  <a:close/>
                  <a:moveTo>
                    <a:pt x="8447" y="4098"/>
                  </a:moveTo>
                  <a:lnTo>
                    <a:pt x="8447" y="4886"/>
                  </a:lnTo>
                  <a:lnTo>
                    <a:pt x="7603" y="4886"/>
                  </a:lnTo>
                  <a:lnTo>
                    <a:pt x="7603" y="4098"/>
                  </a:lnTo>
                  <a:close/>
                  <a:moveTo>
                    <a:pt x="9455" y="4098"/>
                  </a:moveTo>
                  <a:lnTo>
                    <a:pt x="9455" y="4886"/>
                  </a:lnTo>
                  <a:lnTo>
                    <a:pt x="8557" y="4886"/>
                  </a:lnTo>
                  <a:lnTo>
                    <a:pt x="8557" y="4098"/>
                  </a:lnTo>
                  <a:close/>
                  <a:moveTo>
                    <a:pt x="10430" y="4098"/>
                  </a:moveTo>
                  <a:lnTo>
                    <a:pt x="10430" y="4886"/>
                  </a:lnTo>
                  <a:lnTo>
                    <a:pt x="9565" y="4886"/>
                  </a:lnTo>
                  <a:lnTo>
                    <a:pt x="9565" y="4098"/>
                  </a:lnTo>
                  <a:close/>
                  <a:moveTo>
                    <a:pt x="2761" y="3692"/>
                  </a:moveTo>
                  <a:cubicBezTo>
                    <a:pt x="2992" y="3835"/>
                    <a:pt x="3233" y="3977"/>
                    <a:pt x="3462" y="4120"/>
                  </a:cubicBezTo>
                  <a:lnTo>
                    <a:pt x="3462" y="4897"/>
                  </a:lnTo>
                  <a:cubicBezTo>
                    <a:pt x="3233" y="4787"/>
                    <a:pt x="2992" y="4678"/>
                    <a:pt x="2761" y="4568"/>
                  </a:cubicBezTo>
                  <a:lnTo>
                    <a:pt x="2761" y="3692"/>
                  </a:lnTo>
                  <a:close/>
                  <a:moveTo>
                    <a:pt x="428" y="3648"/>
                  </a:moveTo>
                  <a:cubicBezTo>
                    <a:pt x="636" y="3747"/>
                    <a:pt x="844" y="3845"/>
                    <a:pt x="1052" y="3933"/>
                  </a:cubicBezTo>
                  <a:lnTo>
                    <a:pt x="1052" y="5106"/>
                  </a:lnTo>
                  <a:cubicBezTo>
                    <a:pt x="844" y="5050"/>
                    <a:pt x="636" y="4996"/>
                    <a:pt x="428" y="4930"/>
                  </a:cubicBezTo>
                  <a:lnTo>
                    <a:pt x="428" y="3648"/>
                  </a:lnTo>
                  <a:close/>
                  <a:moveTo>
                    <a:pt x="13694" y="3714"/>
                  </a:moveTo>
                  <a:lnTo>
                    <a:pt x="13694" y="4974"/>
                  </a:lnTo>
                  <a:lnTo>
                    <a:pt x="13202" y="5106"/>
                  </a:lnTo>
                  <a:lnTo>
                    <a:pt x="13202" y="3933"/>
                  </a:lnTo>
                  <a:cubicBezTo>
                    <a:pt x="13366" y="3857"/>
                    <a:pt x="13531" y="3780"/>
                    <a:pt x="13694" y="3714"/>
                  </a:cubicBezTo>
                  <a:close/>
                  <a:moveTo>
                    <a:pt x="1184" y="3999"/>
                  </a:moveTo>
                  <a:cubicBezTo>
                    <a:pt x="1403" y="4098"/>
                    <a:pt x="1622" y="4196"/>
                    <a:pt x="1830" y="4295"/>
                  </a:cubicBezTo>
                  <a:lnTo>
                    <a:pt x="1830" y="5325"/>
                  </a:lnTo>
                  <a:cubicBezTo>
                    <a:pt x="1622" y="5269"/>
                    <a:pt x="1403" y="5204"/>
                    <a:pt x="1184" y="5149"/>
                  </a:cubicBezTo>
                  <a:lnTo>
                    <a:pt x="1184" y="3999"/>
                  </a:lnTo>
                  <a:close/>
                  <a:moveTo>
                    <a:pt x="13059" y="3999"/>
                  </a:moveTo>
                  <a:lnTo>
                    <a:pt x="13059" y="5149"/>
                  </a:lnTo>
                  <a:cubicBezTo>
                    <a:pt x="12840" y="5204"/>
                    <a:pt x="12632" y="5269"/>
                    <a:pt x="12413" y="5325"/>
                  </a:cubicBezTo>
                  <a:lnTo>
                    <a:pt x="12413" y="4295"/>
                  </a:lnTo>
                  <a:cubicBezTo>
                    <a:pt x="12632" y="4196"/>
                    <a:pt x="12840" y="4098"/>
                    <a:pt x="13059" y="3999"/>
                  </a:cubicBezTo>
                  <a:close/>
                  <a:moveTo>
                    <a:pt x="1972" y="4361"/>
                  </a:moveTo>
                  <a:cubicBezTo>
                    <a:pt x="2192" y="4459"/>
                    <a:pt x="2400" y="4558"/>
                    <a:pt x="2619" y="4656"/>
                  </a:cubicBezTo>
                  <a:lnTo>
                    <a:pt x="2619" y="5544"/>
                  </a:lnTo>
                  <a:cubicBezTo>
                    <a:pt x="2400" y="5489"/>
                    <a:pt x="2192" y="5423"/>
                    <a:pt x="1972" y="5369"/>
                  </a:cubicBezTo>
                  <a:lnTo>
                    <a:pt x="1972" y="4361"/>
                  </a:lnTo>
                  <a:close/>
                  <a:moveTo>
                    <a:pt x="12270" y="4361"/>
                  </a:moveTo>
                  <a:lnTo>
                    <a:pt x="12270" y="5369"/>
                  </a:lnTo>
                  <a:cubicBezTo>
                    <a:pt x="12063" y="5423"/>
                    <a:pt x="11843" y="5489"/>
                    <a:pt x="11624" y="5544"/>
                  </a:cubicBezTo>
                  <a:lnTo>
                    <a:pt x="11624" y="4656"/>
                  </a:lnTo>
                  <a:cubicBezTo>
                    <a:pt x="11843" y="4558"/>
                    <a:pt x="12063" y="4459"/>
                    <a:pt x="12270" y="4361"/>
                  </a:cubicBezTo>
                  <a:close/>
                  <a:moveTo>
                    <a:pt x="11481" y="4722"/>
                  </a:moveTo>
                  <a:lnTo>
                    <a:pt x="11481" y="5588"/>
                  </a:lnTo>
                  <a:cubicBezTo>
                    <a:pt x="11274" y="5642"/>
                    <a:pt x="11065" y="5697"/>
                    <a:pt x="10857" y="5763"/>
                  </a:cubicBezTo>
                  <a:lnTo>
                    <a:pt x="10857" y="5018"/>
                  </a:lnTo>
                  <a:lnTo>
                    <a:pt x="11481" y="4722"/>
                  </a:lnTo>
                  <a:close/>
                  <a:moveTo>
                    <a:pt x="2761" y="4722"/>
                  </a:moveTo>
                  <a:cubicBezTo>
                    <a:pt x="2992" y="4831"/>
                    <a:pt x="3233" y="4941"/>
                    <a:pt x="3462" y="5050"/>
                  </a:cubicBezTo>
                  <a:lnTo>
                    <a:pt x="3462" y="5773"/>
                  </a:lnTo>
                  <a:cubicBezTo>
                    <a:pt x="3233" y="5708"/>
                    <a:pt x="2992" y="5653"/>
                    <a:pt x="2761" y="5588"/>
                  </a:cubicBezTo>
                  <a:lnTo>
                    <a:pt x="2761" y="4722"/>
                  </a:lnTo>
                  <a:close/>
                  <a:moveTo>
                    <a:pt x="4766" y="4996"/>
                  </a:moveTo>
                  <a:lnTo>
                    <a:pt x="4766" y="5785"/>
                  </a:lnTo>
                  <a:lnTo>
                    <a:pt x="3890" y="5785"/>
                  </a:lnTo>
                  <a:lnTo>
                    <a:pt x="3890" y="4996"/>
                  </a:lnTo>
                  <a:close/>
                  <a:moveTo>
                    <a:pt x="5774" y="4996"/>
                  </a:moveTo>
                  <a:lnTo>
                    <a:pt x="5774" y="5785"/>
                  </a:lnTo>
                  <a:lnTo>
                    <a:pt x="4876" y="5785"/>
                  </a:lnTo>
                  <a:lnTo>
                    <a:pt x="4876" y="4996"/>
                  </a:lnTo>
                  <a:close/>
                  <a:moveTo>
                    <a:pt x="6629" y="4996"/>
                  </a:moveTo>
                  <a:lnTo>
                    <a:pt x="6629" y="5785"/>
                  </a:lnTo>
                  <a:lnTo>
                    <a:pt x="5894" y="5785"/>
                  </a:lnTo>
                  <a:lnTo>
                    <a:pt x="5894" y="4996"/>
                  </a:lnTo>
                  <a:close/>
                  <a:moveTo>
                    <a:pt x="7494" y="4996"/>
                  </a:moveTo>
                  <a:lnTo>
                    <a:pt x="7494" y="5785"/>
                  </a:lnTo>
                  <a:lnTo>
                    <a:pt x="6738" y="5785"/>
                  </a:lnTo>
                  <a:lnTo>
                    <a:pt x="6738" y="4996"/>
                  </a:lnTo>
                  <a:close/>
                  <a:moveTo>
                    <a:pt x="8447" y="4996"/>
                  </a:moveTo>
                  <a:lnTo>
                    <a:pt x="8447" y="5785"/>
                  </a:lnTo>
                  <a:lnTo>
                    <a:pt x="7603" y="5785"/>
                  </a:lnTo>
                  <a:lnTo>
                    <a:pt x="7603" y="4996"/>
                  </a:lnTo>
                  <a:close/>
                  <a:moveTo>
                    <a:pt x="9455" y="4996"/>
                  </a:moveTo>
                  <a:lnTo>
                    <a:pt x="9455" y="5785"/>
                  </a:lnTo>
                  <a:lnTo>
                    <a:pt x="8557" y="5785"/>
                  </a:lnTo>
                  <a:lnTo>
                    <a:pt x="8557" y="4996"/>
                  </a:lnTo>
                  <a:close/>
                  <a:moveTo>
                    <a:pt x="10430" y="4996"/>
                  </a:moveTo>
                  <a:lnTo>
                    <a:pt x="10430" y="5785"/>
                  </a:lnTo>
                  <a:lnTo>
                    <a:pt x="9565" y="5785"/>
                  </a:lnTo>
                  <a:lnTo>
                    <a:pt x="9565" y="4996"/>
                  </a:lnTo>
                  <a:close/>
                  <a:moveTo>
                    <a:pt x="428" y="5084"/>
                  </a:moveTo>
                  <a:lnTo>
                    <a:pt x="1052" y="5248"/>
                  </a:lnTo>
                  <a:lnTo>
                    <a:pt x="1052" y="6409"/>
                  </a:lnTo>
                  <a:cubicBezTo>
                    <a:pt x="844" y="6387"/>
                    <a:pt x="636" y="6365"/>
                    <a:pt x="428" y="6354"/>
                  </a:cubicBezTo>
                  <a:lnTo>
                    <a:pt x="428" y="5084"/>
                  </a:lnTo>
                  <a:close/>
                  <a:moveTo>
                    <a:pt x="13694" y="5116"/>
                  </a:moveTo>
                  <a:lnTo>
                    <a:pt x="13694" y="6365"/>
                  </a:lnTo>
                  <a:cubicBezTo>
                    <a:pt x="13531" y="6376"/>
                    <a:pt x="13366" y="6387"/>
                    <a:pt x="13202" y="6409"/>
                  </a:cubicBezTo>
                  <a:lnTo>
                    <a:pt x="13202" y="5248"/>
                  </a:lnTo>
                  <a:lnTo>
                    <a:pt x="13694" y="5116"/>
                  </a:lnTo>
                  <a:close/>
                  <a:moveTo>
                    <a:pt x="1184" y="5291"/>
                  </a:moveTo>
                  <a:cubicBezTo>
                    <a:pt x="1403" y="5347"/>
                    <a:pt x="1622" y="5412"/>
                    <a:pt x="1830" y="5467"/>
                  </a:cubicBezTo>
                  <a:lnTo>
                    <a:pt x="1830" y="6464"/>
                  </a:lnTo>
                  <a:cubicBezTo>
                    <a:pt x="1622" y="6453"/>
                    <a:pt x="1403" y="6431"/>
                    <a:pt x="1184" y="6420"/>
                  </a:cubicBezTo>
                  <a:lnTo>
                    <a:pt x="1184" y="5291"/>
                  </a:lnTo>
                  <a:close/>
                  <a:moveTo>
                    <a:pt x="13059" y="5291"/>
                  </a:moveTo>
                  <a:lnTo>
                    <a:pt x="13059" y="6420"/>
                  </a:lnTo>
                  <a:cubicBezTo>
                    <a:pt x="12840" y="6431"/>
                    <a:pt x="12632" y="6453"/>
                    <a:pt x="12413" y="6464"/>
                  </a:cubicBezTo>
                  <a:lnTo>
                    <a:pt x="12413" y="5467"/>
                  </a:lnTo>
                  <a:cubicBezTo>
                    <a:pt x="12632" y="5412"/>
                    <a:pt x="12840" y="5347"/>
                    <a:pt x="13059" y="5291"/>
                  </a:cubicBezTo>
                  <a:close/>
                  <a:moveTo>
                    <a:pt x="1972" y="5510"/>
                  </a:moveTo>
                  <a:cubicBezTo>
                    <a:pt x="2192" y="5566"/>
                    <a:pt x="2400" y="5631"/>
                    <a:pt x="2619" y="5686"/>
                  </a:cubicBezTo>
                  <a:lnTo>
                    <a:pt x="2619" y="6530"/>
                  </a:lnTo>
                  <a:cubicBezTo>
                    <a:pt x="2400" y="6518"/>
                    <a:pt x="2192" y="6496"/>
                    <a:pt x="1972" y="6486"/>
                  </a:cubicBezTo>
                  <a:lnTo>
                    <a:pt x="1972" y="5510"/>
                  </a:lnTo>
                  <a:close/>
                  <a:moveTo>
                    <a:pt x="12270" y="5510"/>
                  </a:moveTo>
                  <a:lnTo>
                    <a:pt x="12270" y="6486"/>
                  </a:lnTo>
                  <a:cubicBezTo>
                    <a:pt x="12063" y="6496"/>
                    <a:pt x="11843" y="6518"/>
                    <a:pt x="11624" y="6530"/>
                  </a:cubicBezTo>
                  <a:lnTo>
                    <a:pt x="11624" y="5686"/>
                  </a:lnTo>
                  <a:cubicBezTo>
                    <a:pt x="11843" y="5631"/>
                    <a:pt x="12063" y="5566"/>
                    <a:pt x="12270" y="5510"/>
                  </a:cubicBezTo>
                  <a:close/>
                  <a:moveTo>
                    <a:pt x="4766" y="5894"/>
                  </a:moveTo>
                  <a:lnTo>
                    <a:pt x="4766" y="6574"/>
                  </a:lnTo>
                  <a:lnTo>
                    <a:pt x="3890" y="6574"/>
                  </a:lnTo>
                  <a:lnTo>
                    <a:pt x="3890" y="5894"/>
                  </a:lnTo>
                  <a:close/>
                  <a:moveTo>
                    <a:pt x="5774" y="5894"/>
                  </a:moveTo>
                  <a:lnTo>
                    <a:pt x="5774" y="6574"/>
                  </a:lnTo>
                  <a:lnTo>
                    <a:pt x="4876" y="6574"/>
                  </a:lnTo>
                  <a:lnTo>
                    <a:pt x="4876" y="5894"/>
                  </a:lnTo>
                  <a:close/>
                  <a:moveTo>
                    <a:pt x="6629" y="5894"/>
                  </a:moveTo>
                  <a:lnTo>
                    <a:pt x="6629" y="6574"/>
                  </a:lnTo>
                  <a:lnTo>
                    <a:pt x="5894" y="6574"/>
                  </a:lnTo>
                  <a:lnTo>
                    <a:pt x="5894" y="5894"/>
                  </a:lnTo>
                  <a:close/>
                  <a:moveTo>
                    <a:pt x="7494" y="5894"/>
                  </a:moveTo>
                  <a:lnTo>
                    <a:pt x="7494" y="6574"/>
                  </a:lnTo>
                  <a:lnTo>
                    <a:pt x="6738" y="6574"/>
                  </a:lnTo>
                  <a:lnTo>
                    <a:pt x="6738" y="5894"/>
                  </a:lnTo>
                  <a:close/>
                  <a:moveTo>
                    <a:pt x="8447" y="5894"/>
                  </a:moveTo>
                  <a:lnTo>
                    <a:pt x="8447" y="6574"/>
                  </a:lnTo>
                  <a:lnTo>
                    <a:pt x="7603" y="6574"/>
                  </a:lnTo>
                  <a:lnTo>
                    <a:pt x="7603" y="5894"/>
                  </a:lnTo>
                  <a:close/>
                  <a:moveTo>
                    <a:pt x="9455" y="5894"/>
                  </a:moveTo>
                  <a:lnTo>
                    <a:pt x="9455" y="6574"/>
                  </a:lnTo>
                  <a:lnTo>
                    <a:pt x="8557" y="6574"/>
                  </a:lnTo>
                  <a:lnTo>
                    <a:pt x="8557" y="5894"/>
                  </a:lnTo>
                  <a:close/>
                  <a:moveTo>
                    <a:pt x="10430" y="5894"/>
                  </a:moveTo>
                  <a:lnTo>
                    <a:pt x="10430" y="6574"/>
                  </a:lnTo>
                  <a:lnTo>
                    <a:pt x="9565" y="6574"/>
                  </a:lnTo>
                  <a:lnTo>
                    <a:pt x="9565" y="5894"/>
                  </a:lnTo>
                  <a:close/>
                  <a:moveTo>
                    <a:pt x="11481" y="5730"/>
                  </a:moveTo>
                  <a:lnTo>
                    <a:pt x="11481" y="6540"/>
                  </a:lnTo>
                  <a:cubicBezTo>
                    <a:pt x="11274" y="6562"/>
                    <a:pt x="11065" y="6584"/>
                    <a:pt x="10857" y="6595"/>
                  </a:cubicBezTo>
                  <a:lnTo>
                    <a:pt x="10857" y="5905"/>
                  </a:lnTo>
                  <a:cubicBezTo>
                    <a:pt x="11065" y="5851"/>
                    <a:pt x="11274" y="5785"/>
                    <a:pt x="11481" y="5730"/>
                  </a:cubicBezTo>
                  <a:close/>
                  <a:moveTo>
                    <a:pt x="2761" y="5730"/>
                  </a:moveTo>
                  <a:cubicBezTo>
                    <a:pt x="2992" y="5795"/>
                    <a:pt x="3233" y="5861"/>
                    <a:pt x="3462" y="5927"/>
                  </a:cubicBezTo>
                  <a:lnTo>
                    <a:pt x="3462" y="6606"/>
                  </a:lnTo>
                  <a:cubicBezTo>
                    <a:pt x="3233" y="6584"/>
                    <a:pt x="2992" y="6562"/>
                    <a:pt x="2761" y="6540"/>
                  </a:cubicBezTo>
                  <a:lnTo>
                    <a:pt x="2761" y="5730"/>
                  </a:lnTo>
                  <a:close/>
                  <a:moveTo>
                    <a:pt x="4766" y="6683"/>
                  </a:moveTo>
                  <a:lnTo>
                    <a:pt x="4766" y="7351"/>
                  </a:lnTo>
                  <a:lnTo>
                    <a:pt x="3890" y="7351"/>
                  </a:lnTo>
                  <a:lnTo>
                    <a:pt x="3890" y="6683"/>
                  </a:lnTo>
                  <a:close/>
                  <a:moveTo>
                    <a:pt x="5774" y="6683"/>
                  </a:moveTo>
                  <a:lnTo>
                    <a:pt x="5774" y="7351"/>
                  </a:lnTo>
                  <a:lnTo>
                    <a:pt x="4876" y="7351"/>
                  </a:lnTo>
                  <a:lnTo>
                    <a:pt x="4876" y="6683"/>
                  </a:lnTo>
                  <a:close/>
                  <a:moveTo>
                    <a:pt x="6629" y="6683"/>
                  </a:moveTo>
                  <a:lnTo>
                    <a:pt x="6629" y="7351"/>
                  </a:lnTo>
                  <a:lnTo>
                    <a:pt x="5894" y="7351"/>
                  </a:lnTo>
                  <a:lnTo>
                    <a:pt x="5894" y="6683"/>
                  </a:lnTo>
                  <a:close/>
                  <a:moveTo>
                    <a:pt x="7494" y="6683"/>
                  </a:moveTo>
                  <a:lnTo>
                    <a:pt x="7494" y="7351"/>
                  </a:lnTo>
                  <a:lnTo>
                    <a:pt x="6738" y="7351"/>
                  </a:lnTo>
                  <a:lnTo>
                    <a:pt x="6738" y="6683"/>
                  </a:lnTo>
                  <a:close/>
                  <a:moveTo>
                    <a:pt x="8447" y="6683"/>
                  </a:moveTo>
                  <a:lnTo>
                    <a:pt x="8447" y="7351"/>
                  </a:lnTo>
                  <a:lnTo>
                    <a:pt x="7603" y="7351"/>
                  </a:lnTo>
                  <a:lnTo>
                    <a:pt x="7603" y="6683"/>
                  </a:lnTo>
                  <a:close/>
                  <a:moveTo>
                    <a:pt x="9455" y="6683"/>
                  </a:moveTo>
                  <a:lnTo>
                    <a:pt x="9455" y="7351"/>
                  </a:lnTo>
                  <a:lnTo>
                    <a:pt x="8557" y="7351"/>
                  </a:lnTo>
                  <a:lnTo>
                    <a:pt x="8557" y="6683"/>
                  </a:lnTo>
                  <a:close/>
                  <a:moveTo>
                    <a:pt x="10430" y="6683"/>
                  </a:moveTo>
                  <a:lnTo>
                    <a:pt x="10430" y="7351"/>
                  </a:lnTo>
                  <a:lnTo>
                    <a:pt x="9565" y="7351"/>
                  </a:lnTo>
                  <a:lnTo>
                    <a:pt x="9565" y="6683"/>
                  </a:lnTo>
                  <a:close/>
                  <a:moveTo>
                    <a:pt x="2761" y="6683"/>
                  </a:moveTo>
                  <a:cubicBezTo>
                    <a:pt x="2992" y="6705"/>
                    <a:pt x="3233" y="6727"/>
                    <a:pt x="3462" y="6749"/>
                  </a:cubicBezTo>
                  <a:lnTo>
                    <a:pt x="3462" y="7319"/>
                  </a:lnTo>
                  <a:cubicBezTo>
                    <a:pt x="3233" y="7351"/>
                    <a:pt x="2992" y="7384"/>
                    <a:pt x="2761" y="7428"/>
                  </a:cubicBezTo>
                  <a:lnTo>
                    <a:pt x="2761" y="6683"/>
                  </a:lnTo>
                  <a:close/>
                  <a:moveTo>
                    <a:pt x="11481" y="6683"/>
                  </a:moveTo>
                  <a:lnTo>
                    <a:pt x="11481" y="7428"/>
                  </a:lnTo>
                  <a:lnTo>
                    <a:pt x="10857" y="7329"/>
                  </a:lnTo>
                  <a:lnTo>
                    <a:pt x="10857" y="6737"/>
                  </a:lnTo>
                  <a:cubicBezTo>
                    <a:pt x="11065" y="6716"/>
                    <a:pt x="11274" y="6705"/>
                    <a:pt x="11481" y="6683"/>
                  </a:cubicBezTo>
                  <a:close/>
                  <a:moveTo>
                    <a:pt x="1972" y="6617"/>
                  </a:moveTo>
                  <a:cubicBezTo>
                    <a:pt x="2192" y="6639"/>
                    <a:pt x="2400" y="6661"/>
                    <a:pt x="2619" y="6672"/>
                  </a:cubicBezTo>
                  <a:lnTo>
                    <a:pt x="2619" y="7439"/>
                  </a:lnTo>
                  <a:cubicBezTo>
                    <a:pt x="2400" y="7472"/>
                    <a:pt x="2192" y="7504"/>
                    <a:pt x="1972" y="7538"/>
                  </a:cubicBezTo>
                  <a:lnTo>
                    <a:pt x="1972" y="6617"/>
                  </a:lnTo>
                  <a:close/>
                  <a:moveTo>
                    <a:pt x="12270" y="6617"/>
                  </a:moveTo>
                  <a:lnTo>
                    <a:pt x="12270" y="7538"/>
                  </a:lnTo>
                  <a:cubicBezTo>
                    <a:pt x="12063" y="7504"/>
                    <a:pt x="11843" y="7472"/>
                    <a:pt x="11624" y="7439"/>
                  </a:cubicBezTo>
                  <a:lnTo>
                    <a:pt x="11624" y="6672"/>
                  </a:lnTo>
                  <a:cubicBezTo>
                    <a:pt x="11843" y="6661"/>
                    <a:pt x="12063" y="6639"/>
                    <a:pt x="12270" y="6617"/>
                  </a:cubicBezTo>
                  <a:close/>
                  <a:moveTo>
                    <a:pt x="1184" y="6552"/>
                  </a:moveTo>
                  <a:cubicBezTo>
                    <a:pt x="1403" y="6574"/>
                    <a:pt x="1622" y="6595"/>
                    <a:pt x="1830" y="6606"/>
                  </a:cubicBezTo>
                  <a:lnTo>
                    <a:pt x="1830" y="7560"/>
                  </a:lnTo>
                  <a:cubicBezTo>
                    <a:pt x="1622" y="7592"/>
                    <a:pt x="1403" y="7614"/>
                    <a:pt x="1184" y="7647"/>
                  </a:cubicBezTo>
                  <a:lnTo>
                    <a:pt x="1184" y="6552"/>
                  </a:lnTo>
                  <a:close/>
                  <a:moveTo>
                    <a:pt x="13059" y="6552"/>
                  </a:moveTo>
                  <a:lnTo>
                    <a:pt x="13059" y="7647"/>
                  </a:lnTo>
                  <a:cubicBezTo>
                    <a:pt x="12840" y="7614"/>
                    <a:pt x="12632" y="7592"/>
                    <a:pt x="12413" y="7560"/>
                  </a:cubicBezTo>
                  <a:lnTo>
                    <a:pt x="12413" y="6606"/>
                  </a:lnTo>
                  <a:cubicBezTo>
                    <a:pt x="12632" y="6595"/>
                    <a:pt x="12840" y="6574"/>
                    <a:pt x="13059" y="6552"/>
                  </a:cubicBezTo>
                  <a:close/>
                  <a:moveTo>
                    <a:pt x="13694" y="6508"/>
                  </a:moveTo>
                  <a:lnTo>
                    <a:pt x="13694" y="7745"/>
                  </a:lnTo>
                  <a:cubicBezTo>
                    <a:pt x="13531" y="7723"/>
                    <a:pt x="13366" y="7691"/>
                    <a:pt x="13202" y="7669"/>
                  </a:cubicBezTo>
                  <a:lnTo>
                    <a:pt x="13202" y="6540"/>
                  </a:lnTo>
                  <a:lnTo>
                    <a:pt x="13694" y="6508"/>
                  </a:lnTo>
                  <a:close/>
                  <a:moveTo>
                    <a:pt x="428" y="6496"/>
                  </a:moveTo>
                  <a:cubicBezTo>
                    <a:pt x="636" y="6508"/>
                    <a:pt x="844" y="6530"/>
                    <a:pt x="1052" y="6540"/>
                  </a:cubicBezTo>
                  <a:lnTo>
                    <a:pt x="1052" y="7669"/>
                  </a:lnTo>
                  <a:cubicBezTo>
                    <a:pt x="844" y="7702"/>
                    <a:pt x="636" y="7735"/>
                    <a:pt x="428" y="7757"/>
                  </a:cubicBezTo>
                  <a:lnTo>
                    <a:pt x="428" y="6496"/>
                  </a:lnTo>
                  <a:close/>
                  <a:moveTo>
                    <a:pt x="4766" y="7472"/>
                  </a:moveTo>
                  <a:lnTo>
                    <a:pt x="4766" y="7877"/>
                  </a:lnTo>
                  <a:lnTo>
                    <a:pt x="3890" y="7877"/>
                  </a:lnTo>
                  <a:lnTo>
                    <a:pt x="3890" y="7472"/>
                  </a:lnTo>
                  <a:close/>
                  <a:moveTo>
                    <a:pt x="5774" y="7472"/>
                  </a:moveTo>
                  <a:lnTo>
                    <a:pt x="5774" y="7877"/>
                  </a:lnTo>
                  <a:lnTo>
                    <a:pt x="4876" y="7877"/>
                  </a:lnTo>
                  <a:lnTo>
                    <a:pt x="4876" y="7472"/>
                  </a:lnTo>
                  <a:close/>
                  <a:moveTo>
                    <a:pt x="6629" y="7472"/>
                  </a:moveTo>
                  <a:lnTo>
                    <a:pt x="6629" y="7877"/>
                  </a:lnTo>
                  <a:lnTo>
                    <a:pt x="5894" y="7877"/>
                  </a:lnTo>
                  <a:lnTo>
                    <a:pt x="5894" y="7472"/>
                  </a:lnTo>
                  <a:close/>
                  <a:moveTo>
                    <a:pt x="7494" y="7472"/>
                  </a:moveTo>
                  <a:lnTo>
                    <a:pt x="7494" y="7877"/>
                  </a:lnTo>
                  <a:lnTo>
                    <a:pt x="6738" y="7877"/>
                  </a:lnTo>
                  <a:lnTo>
                    <a:pt x="6738" y="7472"/>
                  </a:lnTo>
                  <a:close/>
                  <a:moveTo>
                    <a:pt x="8447" y="7472"/>
                  </a:moveTo>
                  <a:lnTo>
                    <a:pt x="8447" y="7877"/>
                  </a:lnTo>
                  <a:lnTo>
                    <a:pt x="7603" y="7877"/>
                  </a:lnTo>
                  <a:lnTo>
                    <a:pt x="7603" y="7472"/>
                  </a:lnTo>
                  <a:close/>
                  <a:moveTo>
                    <a:pt x="9455" y="7472"/>
                  </a:moveTo>
                  <a:lnTo>
                    <a:pt x="9455" y="7877"/>
                  </a:lnTo>
                  <a:lnTo>
                    <a:pt x="8557" y="7877"/>
                  </a:lnTo>
                  <a:lnTo>
                    <a:pt x="8557" y="7472"/>
                  </a:lnTo>
                  <a:close/>
                  <a:moveTo>
                    <a:pt x="10430" y="7472"/>
                  </a:moveTo>
                  <a:lnTo>
                    <a:pt x="10430" y="7877"/>
                  </a:lnTo>
                  <a:lnTo>
                    <a:pt x="9565" y="7877"/>
                  </a:lnTo>
                  <a:lnTo>
                    <a:pt x="9565" y="7472"/>
                  </a:lnTo>
                  <a:close/>
                  <a:moveTo>
                    <a:pt x="3462" y="7461"/>
                  </a:moveTo>
                  <a:lnTo>
                    <a:pt x="3462" y="7811"/>
                  </a:lnTo>
                  <a:cubicBezTo>
                    <a:pt x="3233" y="7910"/>
                    <a:pt x="2992" y="8008"/>
                    <a:pt x="2761" y="8096"/>
                  </a:cubicBezTo>
                  <a:lnTo>
                    <a:pt x="2761" y="7560"/>
                  </a:lnTo>
                  <a:cubicBezTo>
                    <a:pt x="2992" y="7526"/>
                    <a:pt x="3233" y="7494"/>
                    <a:pt x="3462" y="7461"/>
                  </a:cubicBezTo>
                  <a:close/>
                  <a:moveTo>
                    <a:pt x="10857" y="7472"/>
                  </a:moveTo>
                  <a:cubicBezTo>
                    <a:pt x="11065" y="7504"/>
                    <a:pt x="11274" y="7538"/>
                    <a:pt x="11481" y="7560"/>
                  </a:cubicBezTo>
                  <a:lnTo>
                    <a:pt x="11481" y="8096"/>
                  </a:lnTo>
                  <a:cubicBezTo>
                    <a:pt x="11274" y="8020"/>
                    <a:pt x="11065" y="7932"/>
                    <a:pt x="10857" y="7844"/>
                  </a:cubicBezTo>
                  <a:lnTo>
                    <a:pt x="10857" y="7472"/>
                  </a:lnTo>
                  <a:close/>
                  <a:moveTo>
                    <a:pt x="2619" y="7581"/>
                  </a:moveTo>
                  <a:lnTo>
                    <a:pt x="2619" y="8162"/>
                  </a:lnTo>
                  <a:cubicBezTo>
                    <a:pt x="2400" y="8239"/>
                    <a:pt x="2192" y="8326"/>
                    <a:pt x="1972" y="8414"/>
                  </a:cubicBezTo>
                  <a:lnTo>
                    <a:pt x="1972" y="7680"/>
                  </a:lnTo>
                  <a:cubicBezTo>
                    <a:pt x="2192" y="7647"/>
                    <a:pt x="2400" y="7614"/>
                    <a:pt x="2619" y="7581"/>
                  </a:cubicBezTo>
                  <a:close/>
                  <a:moveTo>
                    <a:pt x="11624" y="7581"/>
                  </a:moveTo>
                  <a:cubicBezTo>
                    <a:pt x="11843" y="7614"/>
                    <a:pt x="12063" y="7647"/>
                    <a:pt x="12270" y="7680"/>
                  </a:cubicBezTo>
                  <a:lnTo>
                    <a:pt x="12270" y="8414"/>
                  </a:lnTo>
                  <a:cubicBezTo>
                    <a:pt x="12063" y="8326"/>
                    <a:pt x="11843" y="8239"/>
                    <a:pt x="11624" y="8162"/>
                  </a:cubicBezTo>
                  <a:lnTo>
                    <a:pt x="11624" y="7581"/>
                  </a:lnTo>
                  <a:close/>
                  <a:moveTo>
                    <a:pt x="1830" y="7702"/>
                  </a:moveTo>
                  <a:lnTo>
                    <a:pt x="1830" y="8480"/>
                  </a:lnTo>
                  <a:cubicBezTo>
                    <a:pt x="1622" y="8556"/>
                    <a:pt x="1403" y="8644"/>
                    <a:pt x="1184" y="8731"/>
                  </a:cubicBezTo>
                  <a:lnTo>
                    <a:pt x="1184" y="7789"/>
                  </a:lnTo>
                  <a:cubicBezTo>
                    <a:pt x="1403" y="7757"/>
                    <a:pt x="1622" y="7723"/>
                    <a:pt x="1830" y="7702"/>
                  </a:cubicBezTo>
                  <a:close/>
                  <a:moveTo>
                    <a:pt x="12413" y="7702"/>
                  </a:moveTo>
                  <a:cubicBezTo>
                    <a:pt x="12632" y="7723"/>
                    <a:pt x="12840" y="7757"/>
                    <a:pt x="13059" y="7789"/>
                  </a:cubicBezTo>
                  <a:lnTo>
                    <a:pt x="13059" y="8731"/>
                  </a:lnTo>
                  <a:cubicBezTo>
                    <a:pt x="12840" y="8644"/>
                    <a:pt x="12632" y="8556"/>
                    <a:pt x="12413" y="8480"/>
                  </a:cubicBezTo>
                  <a:lnTo>
                    <a:pt x="12413" y="7702"/>
                  </a:lnTo>
                  <a:close/>
                  <a:moveTo>
                    <a:pt x="13202" y="7811"/>
                  </a:moveTo>
                  <a:cubicBezTo>
                    <a:pt x="13366" y="7833"/>
                    <a:pt x="13531" y="7855"/>
                    <a:pt x="13694" y="7888"/>
                  </a:cubicBezTo>
                  <a:lnTo>
                    <a:pt x="13694" y="8994"/>
                  </a:lnTo>
                  <a:lnTo>
                    <a:pt x="13202" y="8797"/>
                  </a:lnTo>
                  <a:lnTo>
                    <a:pt x="13202" y="7811"/>
                  </a:lnTo>
                  <a:close/>
                  <a:moveTo>
                    <a:pt x="1052" y="7811"/>
                  </a:moveTo>
                  <a:lnTo>
                    <a:pt x="1052" y="8797"/>
                  </a:lnTo>
                  <a:cubicBezTo>
                    <a:pt x="844" y="8874"/>
                    <a:pt x="636" y="8962"/>
                    <a:pt x="428" y="9049"/>
                  </a:cubicBezTo>
                  <a:lnTo>
                    <a:pt x="428" y="7899"/>
                  </a:lnTo>
                  <a:cubicBezTo>
                    <a:pt x="636" y="7866"/>
                    <a:pt x="844" y="7844"/>
                    <a:pt x="1052" y="7811"/>
                  </a:cubicBezTo>
                  <a:close/>
                  <a:moveTo>
                    <a:pt x="220" y="0"/>
                  </a:moveTo>
                  <a:cubicBezTo>
                    <a:pt x="100" y="0"/>
                    <a:pt x="0" y="88"/>
                    <a:pt x="0" y="208"/>
                  </a:cubicBezTo>
                  <a:lnTo>
                    <a:pt x="0" y="9082"/>
                  </a:lnTo>
                  <a:cubicBezTo>
                    <a:pt x="0" y="9203"/>
                    <a:pt x="88" y="9269"/>
                    <a:pt x="176" y="9279"/>
                  </a:cubicBezTo>
                  <a:lnTo>
                    <a:pt x="209" y="9279"/>
                  </a:lnTo>
                  <a:cubicBezTo>
                    <a:pt x="263" y="9279"/>
                    <a:pt x="329" y="9257"/>
                    <a:pt x="373" y="9213"/>
                  </a:cubicBezTo>
                  <a:cubicBezTo>
                    <a:pt x="603" y="9126"/>
                    <a:pt x="844" y="9028"/>
                    <a:pt x="1074" y="8929"/>
                  </a:cubicBezTo>
                  <a:cubicBezTo>
                    <a:pt x="1088" y="8939"/>
                    <a:pt x="1104" y="8944"/>
                    <a:pt x="1118" y="8944"/>
                  </a:cubicBezTo>
                  <a:cubicBezTo>
                    <a:pt x="1149" y="8944"/>
                    <a:pt x="1177" y="8922"/>
                    <a:pt x="1184" y="8885"/>
                  </a:cubicBezTo>
                  <a:cubicBezTo>
                    <a:pt x="1414" y="8797"/>
                    <a:pt x="1655" y="8699"/>
                    <a:pt x="1885" y="8600"/>
                  </a:cubicBezTo>
                  <a:cubicBezTo>
                    <a:pt x="1893" y="8603"/>
                    <a:pt x="1902" y="8604"/>
                    <a:pt x="1910" y="8604"/>
                  </a:cubicBezTo>
                  <a:cubicBezTo>
                    <a:pt x="1933" y="8604"/>
                    <a:pt x="1953" y="8592"/>
                    <a:pt x="1962" y="8567"/>
                  </a:cubicBezTo>
                  <a:cubicBezTo>
                    <a:pt x="2466" y="8370"/>
                    <a:pt x="2970" y="8162"/>
                    <a:pt x="3474" y="7964"/>
                  </a:cubicBezTo>
                  <a:cubicBezTo>
                    <a:pt x="3502" y="8056"/>
                    <a:pt x="3588" y="8103"/>
                    <a:pt x="3674" y="8103"/>
                  </a:cubicBezTo>
                  <a:cubicBezTo>
                    <a:pt x="3753" y="8103"/>
                    <a:pt x="3831" y="8065"/>
                    <a:pt x="3868" y="7986"/>
                  </a:cubicBezTo>
                  <a:lnTo>
                    <a:pt x="10452" y="7986"/>
                  </a:lnTo>
                  <a:cubicBezTo>
                    <a:pt x="10485" y="8063"/>
                    <a:pt x="10564" y="8101"/>
                    <a:pt x="10644" y="8101"/>
                  </a:cubicBezTo>
                  <a:cubicBezTo>
                    <a:pt x="10723" y="8101"/>
                    <a:pt x="10803" y="8063"/>
                    <a:pt x="10836" y="7986"/>
                  </a:cubicBezTo>
                  <a:cubicBezTo>
                    <a:pt x="11318" y="8184"/>
                    <a:pt x="11800" y="8381"/>
                    <a:pt x="12282" y="8567"/>
                  </a:cubicBezTo>
                  <a:cubicBezTo>
                    <a:pt x="12289" y="8592"/>
                    <a:pt x="12316" y="8604"/>
                    <a:pt x="12338" y="8604"/>
                  </a:cubicBezTo>
                  <a:cubicBezTo>
                    <a:pt x="12345" y="8604"/>
                    <a:pt x="12352" y="8603"/>
                    <a:pt x="12358" y="8600"/>
                  </a:cubicBezTo>
                  <a:cubicBezTo>
                    <a:pt x="12599" y="8699"/>
                    <a:pt x="12829" y="8797"/>
                    <a:pt x="13059" y="8885"/>
                  </a:cubicBezTo>
                  <a:cubicBezTo>
                    <a:pt x="13067" y="8922"/>
                    <a:pt x="13099" y="8944"/>
                    <a:pt x="13130" y="8944"/>
                  </a:cubicBezTo>
                  <a:cubicBezTo>
                    <a:pt x="13144" y="8944"/>
                    <a:pt x="13158" y="8939"/>
                    <a:pt x="13169" y="8929"/>
                  </a:cubicBezTo>
                  <a:cubicBezTo>
                    <a:pt x="13344" y="9006"/>
                    <a:pt x="13531" y="9071"/>
                    <a:pt x="13706" y="9148"/>
                  </a:cubicBezTo>
                  <a:cubicBezTo>
                    <a:pt x="13739" y="9240"/>
                    <a:pt x="13823" y="9280"/>
                    <a:pt x="13910" y="9280"/>
                  </a:cubicBezTo>
                  <a:cubicBezTo>
                    <a:pt x="13937" y="9280"/>
                    <a:pt x="13964" y="9276"/>
                    <a:pt x="13991" y="9269"/>
                  </a:cubicBezTo>
                  <a:cubicBezTo>
                    <a:pt x="14001" y="9269"/>
                    <a:pt x="14013" y="9269"/>
                    <a:pt x="14023" y="9279"/>
                  </a:cubicBezTo>
                  <a:cubicBezTo>
                    <a:pt x="14031" y="9282"/>
                    <a:pt x="14038" y="9283"/>
                    <a:pt x="14045" y="9283"/>
                  </a:cubicBezTo>
                  <a:cubicBezTo>
                    <a:pt x="14096" y="9283"/>
                    <a:pt x="14118" y="9218"/>
                    <a:pt x="14089" y="9170"/>
                  </a:cubicBezTo>
                  <a:cubicBezTo>
                    <a:pt x="14111" y="9148"/>
                    <a:pt x="14111" y="9115"/>
                    <a:pt x="14111" y="9082"/>
                  </a:cubicBezTo>
                  <a:lnTo>
                    <a:pt x="14111" y="208"/>
                  </a:lnTo>
                  <a:cubicBezTo>
                    <a:pt x="14111" y="88"/>
                    <a:pt x="14023" y="0"/>
                    <a:pt x="13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25"/>
            <p:cNvGrpSpPr/>
            <p:nvPr/>
          </p:nvGrpSpPr>
          <p:grpSpPr>
            <a:xfrm>
              <a:off x="7360089" y="3984403"/>
              <a:ext cx="449934" cy="450417"/>
              <a:chOff x="3551625" y="3607650"/>
              <a:chExt cx="232825" cy="233075"/>
            </a:xfrm>
          </p:grpSpPr>
          <p:sp>
            <p:nvSpPr>
              <p:cNvPr id="543" name="Google Shape;543;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25"/>
            <p:cNvCxnSpPr/>
            <p:nvPr/>
          </p:nvCxnSpPr>
          <p:spPr>
            <a:xfrm rot="10800000" flipH="1">
              <a:off x="6960564" y="4449084"/>
              <a:ext cx="450000" cy="212700"/>
            </a:xfrm>
            <a:prstGeom prst="straightConnector1">
              <a:avLst/>
            </a:prstGeom>
            <a:noFill/>
            <a:ln w="9525" cap="flat" cmpd="sng">
              <a:solidFill>
                <a:schemeClr val="accent5"/>
              </a:solidFill>
              <a:prstDash val="solid"/>
              <a:round/>
              <a:headEnd type="none" w="med" len="med"/>
              <a:tailEnd type="triangle" w="med" len="med"/>
            </a:ln>
          </p:spPr>
        </p:cxnSp>
      </p:grpSp>
      <p:grpSp>
        <p:nvGrpSpPr>
          <p:cNvPr id="563" name="Google Shape;563;p25"/>
          <p:cNvGrpSpPr/>
          <p:nvPr/>
        </p:nvGrpSpPr>
        <p:grpSpPr>
          <a:xfrm>
            <a:off x="2652378" y="4061121"/>
            <a:ext cx="1695505" cy="902945"/>
            <a:chOff x="2662893" y="3710601"/>
            <a:chExt cx="1695505" cy="902945"/>
          </a:xfrm>
        </p:grpSpPr>
        <p:grpSp>
          <p:nvGrpSpPr>
            <p:cNvPr id="564" name="Google Shape;564;p25"/>
            <p:cNvGrpSpPr/>
            <p:nvPr/>
          </p:nvGrpSpPr>
          <p:grpSpPr>
            <a:xfrm rot="1592876">
              <a:off x="2711030" y="3991633"/>
              <a:ext cx="934979" cy="435954"/>
              <a:chOff x="3058100" y="3638575"/>
              <a:chExt cx="367275" cy="171250"/>
            </a:xfrm>
          </p:grpSpPr>
          <p:sp>
            <p:nvSpPr>
              <p:cNvPr id="565" name="Google Shape;565;p25"/>
              <p:cNvSpPr/>
              <p:nvPr/>
            </p:nvSpPr>
            <p:spPr>
              <a:xfrm>
                <a:off x="3105450" y="3770325"/>
                <a:ext cx="32650" cy="32075"/>
              </a:xfrm>
              <a:custGeom>
                <a:avLst/>
                <a:gdLst/>
                <a:ahLst/>
                <a:cxnLst/>
                <a:rect l="l" t="t" r="r" b="b"/>
                <a:pathLst>
                  <a:path w="1306" h="1283" extrusionOk="0">
                    <a:moveTo>
                      <a:pt x="649" y="1"/>
                    </a:moveTo>
                    <a:cubicBezTo>
                      <a:pt x="307" y="1"/>
                      <a:pt x="23" y="271"/>
                      <a:pt x="12" y="625"/>
                    </a:cubicBezTo>
                    <a:cubicBezTo>
                      <a:pt x="1" y="976"/>
                      <a:pt x="286" y="1272"/>
                      <a:pt x="636" y="1282"/>
                    </a:cubicBezTo>
                    <a:cubicBezTo>
                      <a:pt x="643" y="1282"/>
                      <a:pt x="650" y="1283"/>
                      <a:pt x="657" y="1283"/>
                    </a:cubicBezTo>
                    <a:cubicBezTo>
                      <a:pt x="998" y="1283"/>
                      <a:pt x="1283" y="1002"/>
                      <a:pt x="1294" y="658"/>
                    </a:cubicBezTo>
                    <a:cubicBezTo>
                      <a:pt x="1305" y="308"/>
                      <a:pt x="1031" y="11"/>
                      <a:pt x="670" y="1"/>
                    </a:cubicBezTo>
                    <a:cubicBezTo>
                      <a:pt x="663" y="1"/>
                      <a:pt x="656" y="1"/>
                      <a:pt x="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3160225" y="3771675"/>
                <a:ext cx="32650" cy="32100"/>
              </a:xfrm>
              <a:custGeom>
                <a:avLst/>
                <a:gdLst/>
                <a:ahLst/>
                <a:cxnLst/>
                <a:rect l="l" t="t" r="r" b="b"/>
                <a:pathLst>
                  <a:path w="1306" h="1284" extrusionOk="0">
                    <a:moveTo>
                      <a:pt x="650" y="1"/>
                    </a:moveTo>
                    <a:cubicBezTo>
                      <a:pt x="297" y="1"/>
                      <a:pt x="12" y="282"/>
                      <a:pt x="12" y="626"/>
                    </a:cubicBezTo>
                    <a:cubicBezTo>
                      <a:pt x="1" y="987"/>
                      <a:pt x="275" y="1283"/>
                      <a:pt x="636" y="1283"/>
                    </a:cubicBezTo>
                    <a:cubicBezTo>
                      <a:pt x="643" y="1284"/>
                      <a:pt x="649" y="1284"/>
                      <a:pt x="656" y="1284"/>
                    </a:cubicBezTo>
                    <a:cubicBezTo>
                      <a:pt x="998" y="1284"/>
                      <a:pt x="1283" y="1014"/>
                      <a:pt x="1294" y="659"/>
                    </a:cubicBezTo>
                    <a:cubicBezTo>
                      <a:pt x="1305" y="308"/>
                      <a:pt x="1020" y="13"/>
                      <a:pt x="670" y="1"/>
                    </a:cubicBezTo>
                    <a:cubicBezTo>
                      <a:pt x="663" y="1"/>
                      <a:pt x="657" y="1"/>
                      <a:pt x="6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3275000" y="3777425"/>
                <a:ext cx="33150" cy="32400"/>
              </a:xfrm>
              <a:custGeom>
                <a:avLst/>
                <a:gdLst/>
                <a:ahLst/>
                <a:cxnLst/>
                <a:rect l="l" t="t" r="r" b="b"/>
                <a:pathLst>
                  <a:path w="1326" h="1296" extrusionOk="0">
                    <a:moveTo>
                      <a:pt x="664" y="1"/>
                    </a:moveTo>
                    <a:cubicBezTo>
                      <a:pt x="651" y="1"/>
                      <a:pt x="638" y="1"/>
                      <a:pt x="625" y="2"/>
                    </a:cubicBezTo>
                    <a:cubicBezTo>
                      <a:pt x="264" y="34"/>
                      <a:pt x="1" y="341"/>
                      <a:pt x="23" y="692"/>
                    </a:cubicBezTo>
                    <a:cubicBezTo>
                      <a:pt x="44" y="1029"/>
                      <a:pt x="329" y="1296"/>
                      <a:pt x="663" y="1296"/>
                    </a:cubicBezTo>
                    <a:cubicBezTo>
                      <a:pt x="676" y="1296"/>
                      <a:pt x="689" y="1295"/>
                      <a:pt x="702" y="1294"/>
                    </a:cubicBezTo>
                    <a:cubicBezTo>
                      <a:pt x="1063" y="1261"/>
                      <a:pt x="1326" y="954"/>
                      <a:pt x="1304" y="604"/>
                    </a:cubicBezTo>
                    <a:cubicBezTo>
                      <a:pt x="1283" y="266"/>
                      <a:pt x="998"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3329500" y="3773850"/>
                <a:ext cx="33175" cy="32150"/>
              </a:xfrm>
              <a:custGeom>
                <a:avLst/>
                <a:gdLst/>
                <a:ahLst/>
                <a:cxnLst/>
                <a:rect l="l" t="t" r="r" b="b"/>
                <a:pathLst>
                  <a:path w="1327" h="1286" extrusionOk="0">
                    <a:moveTo>
                      <a:pt x="664" y="1"/>
                    </a:moveTo>
                    <a:cubicBezTo>
                      <a:pt x="651" y="1"/>
                      <a:pt x="638" y="1"/>
                      <a:pt x="625" y="2"/>
                    </a:cubicBezTo>
                    <a:cubicBezTo>
                      <a:pt x="263" y="24"/>
                      <a:pt x="0" y="331"/>
                      <a:pt x="22" y="693"/>
                    </a:cubicBezTo>
                    <a:cubicBezTo>
                      <a:pt x="43" y="1029"/>
                      <a:pt x="327" y="1285"/>
                      <a:pt x="671" y="1285"/>
                    </a:cubicBezTo>
                    <a:cubicBezTo>
                      <a:pt x="685" y="1285"/>
                      <a:pt x="699" y="1285"/>
                      <a:pt x="713" y="1284"/>
                    </a:cubicBezTo>
                    <a:cubicBezTo>
                      <a:pt x="1063" y="1262"/>
                      <a:pt x="1326" y="955"/>
                      <a:pt x="1304" y="605"/>
                    </a:cubicBezTo>
                    <a:cubicBezTo>
                      <a:pt x="1283" y="267"/>
                      <a:pt x="998"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3380175" y="3764500"/>
                <a:ext cx="33150" cy="32175"/>
              </a:xfrm>
              <a:custGeom>
                <a:avLst/>
                <a:gdLst/>
                <a:ahLst/>
                <a:cxnLst/>
                <a:rect l="l" t="t" r="r" b="b"/>
                <a:pathLst>
                  <a:path w="1326" h="1287" extrusionOk="0">
                    <a:moveTo>
                      <a:pt x="681" y="1"/>
                    </a:moveTo>
                    <a:cubicBezTo>
                      <a:pt x="662" y="1"/>
                      <a:pt x="643" y="2"/>
                      <a:pt x="624" y="3"/>
                    </a:cubicBezTo>
                    <a:cubicBezTo>
                      <a:pt x="263" y="25"/>
                      <a:pt x="0" y="332"/>
                      <a:pt x="22" y="683"/>
                    </a:cubicBezTo>
                    <a:cubicBezTo>
                      <a:pt x="43" y="1020"/>
                      <a:pt x="328" y="1287"/>
                      <a:pt x="672" y="1287"/>
                    </a:cubicBezTo>
                    <a:cubicBezTo>
                      <a:pt x="685" y="1287"/>
                      <a:pt x="699" y="1286"/>
                      <a:pt x="712" y="1286"/>
                    </a:cubicBezTo>
                    <a:cubicBezTo>
                      <a:pt x="1063" y="1252"/>
                      <a:pt x="1326" y="946"/>
                      <a:pt x="1304" y="595"/>
                    </a:cubicBezTo>
                    <a:cubicBezTo>
                      <a:pt x="1283" y="263"/>
                      <a:pt x="1007" y="1"/>
                      <a:pt x="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3058100" y="3658750"/>
                <a:ext cx="367275" cy="131050"/>
              </a:xfrm>
              <a:custGeom>
                <a:avLst/>
                <a:gdLst/>
                <a:ahLst/>
                <a:cxnLst/>
                <a:rect l="l" t="t" r="r" b="b"/>
                <a:pathLst>
                  <a:path w="14691" h="5242" extrusionOk="0">
                    <a:moveTo>
                      <a:pt x="1596" y="1"/>
                    </a:moveTo>
                    <a:cubicBezTo>
                      <a:pt x="1412" y="1"/>
                      <a:pt x="1157" y="1002"/>
                      <a:pt x="1019" y="1309"/>
                    </a:cubicBezTo>
                    <a:cubicBezTo>
                      <a:pt x="865" y="1648"/>
                      <a:pt x="0" y="3927"/>
                      <a:pt x="1490" y="4913"/>
                    </a:cubicBezTo>
                    <a:cubicBezTo>
                      <a:pt x="1490" y="4913"/>
                      <a:pt x="2038" y="4924"/>
                      <a:pt x="3659" y="4968"/>
                    </a:cubicBezTo>
                    <a:cubicBezTo>
                      <a:pt x="5269" y="5012"/>
                      <a:pt x="7910" y="5176"/>
                      <a:pt x="8742" y="5231"/>
                    </a:cubicBezTo>
                    <a:cubicBezTo>
                      <a:pt x="8872" y="5238"/>
                      <a:pt x="9048" y="5242"/>
                      <a:pt x="9255" y="5242"/>
                    </a:cubicBezTo>
                    <a:cubicBezTo>
                      <a:pt x="10378" y="5242"/>
                      <a:pt x="12439" y="5128"/>
                      <a:pt x="13300" y="4749"/>
                    </a:cubicBezTo>
                    <a:cubicBezTo>
                      <a:pt x="14308" y="4311"/>
                      <a:pt x="14691" y="3127"/>
                      <a:pt x="13606" y="2787"/>
                    </a:cubicBezTo>
                    <a:cubicBezTo>
                      <a:pt x="12533" y="2437"/>
                      <a:pt x="11985" y="2317"/>
                      <a:pt x="10868" y="1801"/>
                    </a:cubicBezTo>
                    <a:cubicBezTo>
                      <a:pt x="9761" y="1287"/>
                      <a:pt x="8961" y="574"/>
                      <a:pt x="8107" y="246"/>
                    </a:cubicBezTo>
                    <a:cubicBezTo>
                      <a:pt x="7872" y="154"/>
                      <a:pt x="7118" y="112"/>
                      <a:pt x="6587" y="112"/>
                    </a:cubicBezTo>
                    <a:cubicBezTo>
                      <a:pt x="6298" y="112"/>
                      <a:pt x="6075" y="124"/>
                      <a:pt x="6036" y="148"/>
                    </a:cubicBezTo>
                    <a:lnTo>
                      <a:pt x="5872" y="235"/>
                    </a:lnTo>
                    <a:cubicBezTo>
                      <a:pt x="5817" y="290"/>
                      <a:pt x="5763" y="345"/>
                      <a:pt x="5719" y="411"/>
                    </a:cubicBezTo>
                    <a:cubicBezTo>
                      <a:pt x="5522" y="717"/>
                      <a:pt x="4974" y="1210"/>
                      <a:pt x="4558" y="1265"/>
                    </a:cubicBezTo>
                    <a:cubicBezTo>
                      <a:pt x="4413" y="1288"/>
                      <a:pt x="4187" y="1303"/>
                      <a:pt x="3938" y="1303"/>
                    </a:cubicBezTo>
                    <a:cubicBezTo>
                      <a:pt x="3472" y="1303"/>
                      <a:pt x="2927" y="1251"/>
                      <a:pt x="2684" y="1100"/>
                    </a:cubicBezTo>
                    <a:cubicBezTo>
                      <a:pt x="2257" y="827"/>
                      <a:pt x="1895" y="355"/>
                      <a:pt x="1654" y="38"/>
                    </a:cubicBezTo>
                    <a:cubicBezTo>
                      <a:pt x="1636" y="12"/>
                      <a:pt x="1617" y="1"/>
                      <a:pt x="1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3192300" y="3638575"/>
                <a:ext cx="161325" cy="84025"/>
              </a:xfrm>
              <a:custGeom>
                <a:avLst/>
                <a:gdLst/>
                <a:ahLst/>
                <a:cxnLst/>
                <a:rect l="l" t="t" r="r" b="b"/>
                <a:pathLst>
                  <a:path w="6453" h="3361" extrusionOk="0">
                    <a:moveTo>
                      <a:pt x="559" y="1"/>
                    </a:moveTo>
                    <a:cubicBezTo>
                      <a:pt x="487" y="1"/>
                      <a:pt x="427" y="11"/>
                      <a:pt x="383" y="34"/>
                    </a:cubicBezTo>
                    <a:cubicBezTo>
                      <a:pt x="0" y="242"/>
                      <a:pt x="351" y="1218"/>
                      <a:pt x="351" y="1218"/>
                    </a:cubicBezTo>
                    <a:cubicBezTo>
                      <a:pt x="351" y="1218"/>
                      <a:pt x="4261" y="2773"/>
                      <a:pt x="5215" y="3211"/>
                    </a:cubicBezTo>
                    <a:cubicBezTo>
                      <a:pt x="5455" y="3320"/>
                      <a:pt x="5653" y="3361"/>
                      <a:pt x="5815" y="3361"/>
                    </a:cubicBezTo>
                    <a:cubicBezTo>
                      <a:pt x="6288" y="3361"/>
                      <a:pt x="6452" y="3014"/>
                      <a:pt x="6452" y="3014"/>
                    </a:cubicBezTo>
                    <a:cubicBezTo>
                      <a:pt x="5642" y="2740"/>
                      <a:pt x="3703" y="1502"/>
                      <a:pt x="2903" y="965"/>
                    </a:cubicBezTo>
                    <a:cubicBezTo>
                      <a:pt x="2342" y="598"/>
                      <a:pt x="1099" y="1"/>
                      <a:pt x="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3149575" y="3689225"/>
                <a:ext cx="74075" cy="101150"/>
              </a:xfrm>
              <a:custGeom>
                <a:avLst/>
                <a:gdLst/>
                <a:ahLst/>
                <a:cxnLst/>
                <a:rect l="l" t="t" r="r" b="b"/>
                <a:pathLst>
                  <a:path w="2963" h="4046" extrusionOk="0">
                    <a:moveTo>
                      <a:pt x="2521" y="1"/>
                    </a:moveTo>
                    <a:cubicBezTo>
                      <a:pt x="2459" y="1"/>
                      <a:pt x="2394" y="21"/>
                      <a:pt x="2333" y="68"/>
                    </a:cubicBezTo>
                    <a:cubicBezTo>
                      <a:pt x="1271" y="889"/>
                      <a:pt x="0" y="2281"/>
                      <a:pt x="110" y="3759"/>
                    </a:cubicBezTo>
                    <a:cubicBezTo>
                      <a:pt x="126" y="3950"/>
                      <a:pt x="283" y="4046"/>
                      <a:pt x="430" y="4046"/>
                    </a:cubicBezTo>
                    <a:cubicBezTo>
                      <a:pt x="570" y="4046"/>
                      <a:pt x="701" y="3958"/>
                      <a:pt x="690" y="3781"/>
                    </a:cubicBezTo>
                    <a:cubicBezTo>
                      <a:pt x="592" y="2445"/>
                      <a:pt x="1775" y="1218"/>
                      <a:pt x="2728" y="484"/>
                    </a:cubicBezTo>
                    <a:cubicBezTo>
                      <a:pt x="2963" y="301"/>
                      <a:pt x="2762" y="1"/>
                      <a:pt x="2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189000" y="3704700"/>
                <a:ext cx="74700" cy="86750"/>
              </a:xfrm>
              <a:custGeom>
                <a:avLst/>
                <a:gdLst/>
                <a:ahLst/>
                <a:cxnLst/>
                <a:rect l="l" t="t" r="r" b="b"/>
                <a:pathLst>
                  <a:path w="2988" h="3470" extrusionOk="0">
                    <a:moveTo>
                      <a:pt x="2532" y="1"/>
                    </a:moveTo>
                    <a:cubicBezTo>
                      <a:pt x="2473" y="1"/>
                      <a:pt x="2412" y="19"/>
                      <a:pt x="2356" y="62"/>
                    </a:cubicBezTo>
                    <a:cubicBezTo>
                      <a:pt x="1491" y="730"/>
                      <a:pt x="1" y="1925"/>
                      <a:pt x="33" y="3184"/>
                    </a:cubicBezTo>
                    <a:cubicBezTo>
                      <a:pt x="39" y="3373"/>
                      <a:pt x="189" y="3469"/>
                      <a:pt x="333" y="3469"/>
                    </a:cubicBezTo>
                    <a:cubicBezTo>
                      <a:pt x="473" y="3469"/>
                      <a:pt x="608" y="3379"/>
                      <a:pt x="603" y="3196"/>
                    </a:cubicBezTo>
                    <a:cubicBezTo>
                      <a:pt x="603" y="2977"/>
                      <a:pt x="724" y="2724"/>
                      <a:pt x="822" y="2527"/>
                    </a:cubicBezTo>
                    <a:cubicBezTo>
                      <a:pt x="1250" y="1694"/>
                      <a:pt x="2016" y="1048"/>
                      <a:pt x="2750" y="489"/>
                    </a:cubicBezTo>
                    <a:cubicBezTo>
                      <a:pt x="2988" y="305"/>
                      <a:pt x="2773" y="1"/>
                      <a:pt x="2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3229550" y="3719900"/>
                <a:ext cx="73800" cy="72550"/>
              </a:xfrm>
              <a:custGeom>
                <a:avLst/>
                <a:gdLst/>
                <a:ahLst/>
                <a:cxnLst/>
                <a:rect l="l" t="t" r="r" b="b"/>
                <a:pathLst>
                  <a:path w="2952" h="2902" extrusionOk="0">
                    <a:moveTo>
                      <a:pt x="2510" y="1"/>
                    </a:moveTo>
                    <a:cubicBezTo>
                      <a:pt x="2448" y="1"/>
                      <a:pt x="2383" y="21"/>
                      <a:pt x="2323" y="68"/>
                    </a:cubicBezTo>
                    <a:cubicBezTo>
                      <a:pt x="1588" y="616"/>
                      <a:pt x="833" y="1207"/>
                      <a:pt x="295" y="1963"/>
                    </a:cubicBezTo>
                    <a:cubicBezTo>
                      <a:pt x="175" y="2138"/>
                      <a:pt x="0" y="2401"/>
                      <a:pt x="22" y="2620"/>
                    </a:cubicBezTo>
                    <a:cubicBezTo>
                      <a:pt x="33" y="2805"/>
                      <a:pt x="190" y="2901"/>
                      <a:pt x="337" y="2901"/>
                    </a:cubicBezTo>
                    <a:cubicBezTo>
                      <a:pt x="477" y="2901"/>
                      <a:pt x="608" y="2813"/>
                      <a:pt x="592" y="2631"/>
                    </a:cubicBezTo>
                    <a:cubicBezTo>
                      <a:pt x="592" y="2627"/>
                      <a:pt x="592" y="2624"/>
                      <a:pt x="591" y="2621"/>
                    </a:cubicBezTo>
                    <a:lnTo>
                      <a:pt x="591" y="2621"/>
                    </a:lnTo>
                    <a:cubicBezTo>
                      <a:pt x="594" y="2614"/>
                      <a:pt x="598" y="2603"/>
                      <a:pt x="602" y="2588"/>
                    </a:cubicBezTo>
                    <a:cubicBezTo>
                      <a:pt x="646" y="2467"/>
                      <a:pt x="734" y="2335"/>
                      <a:pt x="821" y="2215"/>
                    </a:cubicBezTo>
                    <a:cubicBezTo>
                      <a:pt x="1315" y="1525"/>
                      <a:pt x="2048" y="988"/>
                      <a:pt x="2717" y="484"/>
                    </a:cubicBezTo>
                    <a:cubicBezTo>
                      <a:pt x="2952" y="301"/>
                      <a:pt x="2751" y="1"/>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3088300" y="3747575"/>
                <a:ext cx="332150" cy="47425"/>
              </a:xfrm>
              <a:custGeom>
                <a:avLst/>
                <a:gdLst/>
                <a:ahLst/>
                <a:cxnLst/>
                <a:rect l="l" t="t" r="r" b="b"/>
                <a:pathLst>
                  <a:path w="13286" h="1897" extrusionOk="0">
                    <a:moveTo>
                      <a:pt x="13013" y="1"/>
                    </a:moveTo>
                    <a:cubicBezTo>
                      <a:pt x="12930" y="1"/>
                      <a:pt x="12848" y="44"/>
                      <a:pt x="12815" y="144"/>
                    </a:cubicBezTo>
                    <a:cubicBezTo>
                      <a:pt x="12420" y="1371"/>
                      <a:pt x="10492" y="1360"/>
                      <a:pt x="9451" y="1425"/>
                    </a:cubicBezTo>
                    <a:cubicBezTo>
                      <a:pt x="9075" y="1452"/>
                      <a:pt x="8703" y="1463"/>
                      <a:pt x="8332" y="1463"/>
                    </a:cubicBezTo>
                    <a:cubicBezTo>
                      <a:pt x="7795" y="1463"/>
                      <a:pt x="7261" y="1441"/>
                      <a:pt x="6724" y="1415"/>
                    </a:cubicBezTo>
                    <a:cubicBezTo>
                      <a:pt x="4576" y="1283"/>
                      <a:pt x="2440" y="1206"/>
                      <a:pt x="293" y="1141"/>
                    </a:cubicBezTo>
                    <a:cubicBezTo>
                      <a:pt x="289" y="1140"/>
                      <a:pt x="286" y="1140"/>
                      <a:pt x="283" y="1140"/>
                    </a:cubicBezTo>
                    <a:cubicBezTo>
                      <a:pt x="19" y="1140"/>
                      <a:pt x="1" y="1568"/>
                      <a:pt x="282" y="1568"/>
                    </a:cubicBezTo>
                    <a:cubicBezTo>
                      <a:pt x="2583" y="1634"/>
                      <a:pt x="4883" y="1732"/>
                      <a:pt x="7184" y="1864"/>
                    </a:cubicBezTo>
                    <a:cubicBezTo>
                      <a:pt x="7546" y="1886"/>
                      <a:pt x="7910" y="1897"/>
                      <a:pt x="8275" y="1897"/>
                    </a:cubicBezTo>
                    <a:cubicBezTo>
                      <a:pt x="8982" y="1897"/>
                      <a:pt x="9693" y="1856"/>
                      <a:pt x="10393" y="1776"/>
                    </a:cubicBezTo>
                    <a:cubicBezTo>
                      <a:pt x="11478" y="1656"/>
                      <a:pt x="12837" y="1469"/>
                      <a:pt x="13231" y="276"/>
                    </a:cubicBezTo>
                    <a:cubicBezTo>
                      <a:pt x="13285" y="113"/>
                      <a:pt x="13147" y="1"/>
                      <a:pt x="13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6" name="Google Shape;576;p25"/>
            <p:cNvCxnSpPr/>
            <p:nvPr/>
          </p:nvCxnSpPr>
          <p:spPr>
            <a:xfrm>
              <a:off x="2797044" y="4338579"/>
              <a:ext cx="404400" cy="244200"/>
            </a:xfrm>
            <a:prstGeom prst="straightConnector1">
              <a:avLst/>
            </a:prstGeom>
            <a:noFill/>
            <a:ln w="9525" cap="flat" cmpd="sng">
              <a:solidFill>
                <a:schemeClr val="accent5"/>
              </a:solidFill>
              <a:prstDash val="solid"/>
              <a:round/>
              <a:headEnd type="none" w="med" len="med"/>
              <a:tailEnd type="triangle" w="med" len="med"/>
            </a:ln>
          </p:spPr>
        </p:cxnSp>
        <p:cxnSp>
          <p:nvCxnSpPr>
            <p:cNvPr id="577" name="Google Shape;577;p25"/>
            <p:cNvCxnSpPr/>
            <p:nvPr/>
          </p:nvCxnSpPr>
          <p:spPr>
            <a:xfrm>
              <a:off x="2662893" y="4432215"/>
              <a:ext cx="286500" cy="16350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25"/>
            <p:cNvCxnSpPr/>
            <p:nvPr/>
          </p:nvCxnSpPr>
          <p:spPr>
            <a:xfrm>
              <a:off x="2804144" y="4438251"/>
              <a:ext cx="263100" cy="162600"/>
            </a:xfrm>
            <a:prstGeom prst="straightConnector1">
              <a:avLst/>
            </a:prstGeom>
            <a:noFill/>
            <a:ln w="9525" cap="flat" cmpd="sng">
              <a:solidFill>
                <a:schemeClr val="accent5"/>
              </a:solidFill>
              <a:prstDash val="solid"/>
              <a:round/>
              <a:headEnd type="none" w="med" len="med"/>
              <a:tailEnd type="none" w="med" len="med"/>
            </a:ln>
          </p:spPr>
        </p:cxnSp>
        <p:grpSp>
          <p:nvGrpSpPr>
            <p:cNvPr id="579" name="Google Shape;579;p25"/>
            <p:cNvGrpSpPr/>
            <p:nvPr/>
          </p:nvGrpSpPr>
          <p:grpSpPr>
            <a:xfrm>
              <a:off x="3546235" y="3710601"/>
              <a:ext cx="812163" cy="813012"/>
              <a:chOff x="3551625" y="3607650"/>
              <a:chExt cx="232825" cy="233075"/>
            </a:xfrm>
          </p:grpSpPr>
          <p:sp>
            <p:nvSpPr>
              <p:cNvPr id="580" name="Google Shape;580;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9" name="Google Shape;599;p25"/>
          <p:cNvGrpSpPr/>
          <p:nvPr/>
        </p:nvGrpSpPr>
        <p:grpSpPr>
          <a:xfrm>
            <a:off x="4983872" y="3938543"/>
            <a:ext cx="1241431" cy="1107655"/>
            <a:chOff x="4994387" y="3588023"/>
            <a:chExt cx="1241431" cy="1107655"/>
          </a:xfrm>
        </p:grpSpPr>
        <p:cxnSp>
          <p:nvCxnSpPr>
            <p:cNvPr id="600" name="Google Shape;600;p25"/>
            <p:cNvCxnSpPr/>
            <p:nvPr/>
          </p:nvCxnSpPr>
          <p:spPr>
            <a:xfrm rot="10800000" flipH="1">
              <a:off x="4994387" y="4309924"/>
              <a:ext cx="438600" cy="231900"/>
            </a:xfrm>
            <a:prstGeom prst="straightConnector1">
              <a:avLst/>
            </a:prstGeom>
            <a:noFill/>
            <a:ln w="9525" cap="flat" cmpd="sng">
              <a:solidFill>
                <a:schemeClr val="accent5"/>
              </a:solidFill>
              <a:prstDash val="solid"/>
              <a:round/>
              <a:headEnd type="none" w="med" len="med"/>
              <a:tailEnd type="triangle" w="med" len="med"/>
            </a:ln>
          </p:spPr>
        </p:cxnSp>
        <p:cxnSp>
          <p:nvCxnSpPr>
            <p:cNvPr id="601" name="Google Shape;601;p25"/>
            <p:cNvCxnSpPr/>
            <p:nvPr/>
          </p:nvCxnSpPr>
          <p:spPr>
            <a:xfrm rot="10800000" flipH="1">
              <a:off x="5037057" y="4554678"/>
              <a:ext cx="236700" cy="141000"/>
            </a:xfrm>
            <a:prstGeom prst="straightConnector1">
              <a:avLst/>
            </a:prstGeom>
            <a:noFill/>
            <a:ln w="9525" cap="flat" cmpd="sng">
              <a:solidFill>
                <a:schemeClr val="accent5"/>
              </a:solidFill>
              <a:prstDash val="solid"/>
              <a:round/>
              <a:headEnd type="none" w="med" len="med"/>
              <a:tailEnd type="none" w="med" len="med"/>
            </a:ln>
          </p:spPr>
        </p:cxnSp>
        <p:cxnSp>
          <p:nvCxnSpPr>
            <p:cNvPr id="602" name="Google Shape;602;p25"/>
            <p:cNvCxnSpPr/>
            <p:nvPr/>
          </p:nvCxnSpPr>
          <p:spPr>
            <a:xfrm rot="10800000" flipH="1">
              <a:off x="5065170" y="4436625"/>
              <a:ext cx="306300" cy="165000"/>
            </a:xfrm>
            <a:prstGeom prst="straightConnector1">
              <a:avLst/>
            </a:prstGeom>
            <a:noFill/>
            <a:ln w="9525" cap="flat" cmpd="sng">
              <a:solidFill>
                <a:schemeClr val="accent5"/>
              </a:solidFill>
              <a:prstDash val="solid"/>
              <a:round/>
              <a:headEnd type="none" w="med" len="med"/>
              <a:tailEnd type="none" w="med" len="med"/>
            </a:ln>
          </p:spPr>
        </p:cxnSp>
        <p:grpSp>
          <p:nvGrpSpPr>
            <p:cNvPr id="603" name="Google Shape;603;p25"/>
            <p:cNvGrpSpPr/>
            <p:nvPr/>
          </p:nvGrpSpPr>
          <p:grpSpPr>
            <a:xfrm>
              <a:off x="5423654" y="3588023"/>
              <a:ext cx="812163" cy="813012"/>
              <a:chOff x="3551625" y="3607650"/>
              <a:chExt cx="232825" cy="233075"/>
            </a:xfrm>
          </p:grpSpPr>
          <p:sp>
            <p:nvSpPr>
              <p:cNvPr id="604" name="Google Shape;604;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3" name="Google Shape;623;p25"/>
          <p:cNvGrpSpPr/>
          <p:nvPr/>
        </p:nvGrpSpPr>
        <p:grpSpPr>
          <a:xfrm>
            <a:off x="860063" y="2023088"/>
            <a:ext cx="7522718" cy="644100"/>
            <a:chOff x="860063" y="1625607"/>
            <a:chExt cx="7522718" cy="644100"/>
          </a:xfrm>
        </p:grpSpPr>
        <p:sp>
          <p:nvSpPr>
            <p:cNvPr id="624" name="Google Shape;624;p25"/>
            <p:cNvSpPr/>
            <p:nvPr/>
          </p:nvSpPr>
          <p:spPr>
            <a:xfrm>
              <a:off x="860063" y="1625607"/>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5" name="Google Shape;625;p25"/>
            <p:cNvSpPr/>
            <p:nvPr/>
          </p:nvSpPr>
          <p:spPr>
            <a:xfrm>
              <a:off x="3114173" y="162560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6" name="Google Shape;626;p25"/>
            <p:cNvSpPr/>
            <p:nvPr/>
          </p:nvSpPr>
          <p:spPr>
            <a:xfrm>
              <a:off x="5569764" y="162560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7" name="Google Shape;627;p25"/>
            <p:cNvSpPr/>
            <p:nvPr/>
          </p:nvSpPr>
          <p:spPr>
            <a:xfrm>
              <a:off x="7738681" y="162560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628" name="Google Shape;628;p25"/>
            <p:cNvCxnSpPr>
              <a:stCxn id="624" idx="6"/>
              <a:endCxn id="625" idx="2"/>
            </p:cNvCxnSpPr>
            <p:nvPr/>
          </p:nvCxnSpPr>
          <p:spPr>
            <a:xfrm>
              <a:off x="1504163" y="1947657"/>
              <a:ext cx="1610010" cy="0"/>
            </a:xfrm>
            <a:prstGeom prst="straightConnector1">
              <a:avLst/>
            </a:prstGeom>
            <a:noFill/>
            <a:ln w="19050" cap="flat" cmpd="sng">
              <a:solidFill>
                <a:schemeClr val="accent5"/>
              </a:solidFill>
              <a:prstDash val="solid"/>
              <a:round/>
              <a:headEnd type="none" w="med" len="med"/>
              <a:tailEnd type="none" w="med" len="med"/>
            </a:ln>
          </p:spPr>
        </p:cxnSp>
        <p:cxnSp>
          <p:nvCxnSpPr>
            <p:cNvPr id="629" name="Google Shape;629;p25"/>
            <p:cNvCxnSpPr>
              <a:stCxn id="625" idx="6"/>
              <a:endCxn id="626" idx="2"/>
            </p:cNvCxnSpPr>
            <p:nvPr/>
          </p:nvCxnSpPr>
          <p:spPr>
            <a:xfrm>
              <a:off x="3758273" y="1947657"/>
              <a:ext cx="1811491" cy="0"/>
            </a:xfrm>
            <a:prstGeom prst="straightConnector1">
              <a:avLst/>
            </a:prstGeom>
            <a:noFill/>
            <a:ln w="19050" cap="flat" cmpd="sng">
              <a:solidFill>
                <a:schemeClr val="accent5"/>
              </a:solidFill>
              <a:prstDash val="solid"/>
              <a:round/>
              <a:headEnd type="none" w="med" len="med"/>
              <a:tailEnd type="none" w="med" len="med"/>
            </a:ln>
          </p:spPr>
        </p:cxnSp>
        <p:cxnSp>
          <p:nvCxnSpPr>
            <p:cNvPr id="630" name="Google Shape;630;p25"/>
            <p:cNvCxnSpPr>
              <a:cxnSpLocks/>
              <a:stCxn id="626" idx="6"/>
              <a:endCxn id="627" idx="2"/>
            </p:cNvCxnSpPr>
            <p:nvPr/>
          </p:nvCxnSpPr>
          <p:spPr>
            <a:xfrm>
              <a:off x="6213864" y="1947657"/>
              <a:ext cx="1524817" cy="0"/>
            </a:xfrm>
            <a:prstGeom prst="straightConnector1">
              <a:avLst/>
            </a:prstGeom>
            <a:noFill/>
            <a:ln w="19050" cap="flat" cmpd="sng">
              <a:solidFill>
                <a:schemeClr val="accent5"/>
              </a:solidFill>
              <a:prstDash val="solid"/>
              <a:round/>
              <a:headEnd type="none" w="med" len="med"/>
              <a:tailEnd type="none" w="med" len="med"/>
            </a:ln>
          </p:spPr>
        </p:cxnSp>
      </p:grpSp>
      <p:sp>
        <p:nvSpPr>
          <p:cNvPr id="9" name="Google Shape;511;p25">
            <a:extLst>
              <a:ext uri="{FF2B5EF4-FFF2-40B4-BE49-F238E27FC236}">
                <a16:creationId xmlns:a16="http://schemas.microsoft.com/office/drawing/2014/main" id="{C4CA0C34-6E78-B74B-5518-40C043967139}"/>
              </a:ext>
            </a:extLst>
          </p:cNvPr>
          <p:cNvSpPr txBox="1"/>
          <p:nvPr/>
        </p:nvSpPr>
        <p:spPr>
          <a:xfrm>
            <a:off x="2293050" y="2905483"/>
            <a:ext cx="2273839"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đều</a:t>
            </a:r>
            <a:r>
              <a:rPr lang="en-US" dirty="0"/>
              <a:t> </a:t>
            </a:r>
            <a:r>
              <a:rPr lang="en-US" dirty="0" err="1"/>
              <a:t>tăng</a:t>
            </a:r>
            <a:r>
              <a:rPr lang="en-US" dirty="0"/>
              <a:t>.</a:t>
            </a:r>
            <a:endParaRPr dirty="0">
              <a:sym typeface="Roboto"/>
            </a:endParaRPr>
          </a:p>
        </p:txBody>
      </p:sp>
      <p:sp>
        <p:nvSpPr>
          <p:cNvPr id="10" name="Google Shape;511;p25">
            <a:extLst>
              <a:ext uri="{FF2B5EF4-FFF2-40B4-BE49-F238E27FC236}">
                <a16:creationId xmlns:a16="http://schemas.microsoft.com/office/drawing/2014/main" id="{EA9D32EA-C3EB-F933-4B5E-A611D1D1EB01}"/>
              </a:ext>
            </a:extLst>
          </p:cNvPr>
          <p:cNvSpPr txBox="1"/>
          <p:nvPr/>
        </p:nvSpPr>
        <p:spPr>
          <a:xfrm>
            <a:off x="4577112" y="2913268"/>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đều</a:t>
            </a:r>
            <a:r>
              <a:rPr lang="en-US" dirty="0"/>
              <a:t> </a:t>
            </a:r>
            <a:r>
              <a:rPr lang="en-US" dirty="0" err="1"/>
              <a:t>giảm</a:t>
            </a:r>
            <a:r>
              <a:rPr lang="en-US" dirty="0"/>
              <a:t>.</a:t>
            </a:r>
            <a:endParaRPr dirty="0">
              <a:sym typeface="Roboto"/>
            </a:endParaRPr>
          </a:p>
        </p:txBody>
      </p:sp>
      <p:sp>
        <p:nvSpPr>
          <p:cNvPr id="11" name="Google Shape;511;p25">
            <a:extLst>
              <a:ext uri="{FF2B5EF4-FFF2-40B4-BE49-F238E27FC236}">
                <a16:creationId xmlns:a16="http://schemas.microsoft.com/office/drawing/2014/main" id="{438C893C-02C9-55FA-7A20-C0A0993FD1FB}"/>
              </a:ext>
            </a:extLst>
          </p:cNvPr>
          <p:cNvSpPr txBox="1"/>
          <p:nvPr/>
        </p:nvSpPr>
        <p:spPr>
          <a:xfrm>
            <a:off x="6800192" y="2921053"/>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giảm</a:t>
            </a:r>
            <a:r>
              <a:rPr lang="en-US" dirty="0"/>
              <a:t>, </a:t>
            </a:r>
            <a:r>
              <a:rPr lang="en-US" dirty="0" err="1"/>
              <a:t>thế</a:t>
            </a:r>
            <a:r>
              <a:rPr lang="en-US" dirty="0"/>
              <a:t> </a:t>
            </a:r>
            <a:r>
              <a:rPr lang="en-US" dirty="0" err="1"/>
              <a:t>năng</a:t>
            </a:r>
            <a:r>
              <a:rPr lang="en-US" dirty="0"/>
              <a:t> </a:t>
            </a:r>
            <a:r>
              <a:rPr lang="en-US" dirty="0" err="1"/>
              <a:t>tăng</a:t>
            </a:r>
            <a:r>
              <a:rPr lang="en-US" dirty="0"/>
              <a:t>.</a:t>
            </a:r>
            <a:endParaRPr dirty="0">
              <a:sym typeface="Roboto"/>
            </a:endParaRPr>
          </a:p>
        </p:txBody>
      </p:sp>
      <p:sp>
        <p:nvSpPr>
          <p:cNvPr id="12" name="Rectangle: Rounded Corners 11">
            <a:extLst>
              <a:ext uri="{FF2B5EF4-FFF2-40B4-BE49-F238E27FC236}">
                <a16:creationId xmlns:a16="http://schemas.microsoft.com/office/drawing/2014/main" id="{683E06FB-5CD2-F005-BE86-D9D48BF06CA6}"/>
              </a:ext>
            </a:extLst>
          </p:cNvPr>
          <p:cNvSpPr/>
          <p:nvPr/>
        </p:nvSpPr>
        <p:spPr>
          <a:xfrm>
            <a:off x="6857964" y="1928131"/>
            <a:ext cx="2087774" cy="1738517"/>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724" name="Google Shape;2724;p44"/>
          <p:cNvSpPr txBox="1"/>
          <p:nvPr/>
        </p:nvSpPr>
        <p:spPr>
          <a:xfrm>
            <a:off x="1886817" y="1930326"/>
            <a:ext cx="2163245" cy="573299"/>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800" dirty="0">
                <a:solidFill>
                  <a:schemeClr val="lt1"/>
                </a:solidFill>
                <a:latin typeface="Fira Sans Extra Condensed SemiBold"/>
                <a:ea typeface="Fira Sans Extra Condensed SemiBold"/>
                <a:cs typeface="Fira Sans Extra Condensed SemiBold"/>
                <a:sym typeface="Fira Sans Extra Condensed SemiBold"/>
              </a:rPr>
              <a:t>CƠ NĂNG</a:t>
            </a:r>
          </a:p>
        </p:txBody>
      </p:sp>
      <p:cxnSp>
        <p:nvCxnSpPr>
          <p:cNvPr id="2727" name="Google Shape;2727;p44"/>
          <p:cNvCxnSpPr>
            <a:cxnSpLocks/>
            <a:stCxn id="2724" idx="1"/>
            <a:endCxn id="2726" idx="6"/>
          </p:cNvCxnSpPr>
          <p:nvPr/>
        </p:nvCxnSpPr>
        <p:spPr>
          <a:xfrm flipH="1">
            <a:off x="1551395" y="2216976"/>
            <a:ext cx="335422" cy="0"/>
          </a:xfrm>
          <a:prstGeom prst="straightConnector1">
            <a:avLst/>
          </a:prstGeom>
          <a:noFill/>
          <a:ln w="19050" cap="flat" cmpd="sng">
            <a:solidFill>
              <a:schemeClr val="accent1"/>
            </a:solidFill>
            <a:prstDash val="solid"/>
            <a:round/>
            <a:headEnd type="none" w="med" len="med"/>
            <a:tailEnd type="none" w="med" len="med"/>
          </a:ln>
        </p:spPr>
      </p:cxnSp>
      <p:sp>
        <p:nvSpPr>
          <p:cNvPr id="2729" name="Google Shape;2729;p44"/>
          <p:cNvSpPr txBox="1"/>
          <p:nvPr/>
        </p:nvSpPr>
        <p:spPr>
          <a:xfrm>
            <a:off x="1905603" y="3260840"/>
            <a:ext cx="3032802" cy="90548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lt1"/>
                </a:solidFill>
                <a:latin typeface="Fira Sans Extra Condensed SemiBold"/>
                <a:ea typeface="Fira Sans Extra Condensed SemiBold"/>
                <a:cs typeface="Fira Sans Extra Condensed SemiBold"/>
                <a:sym typeface="Fira Sans Extra Condensed SemiBold"/>
              </a:rPr>
              <a:t>SỰ CHUYỂN HÓA NĂNG LƯỢNG</a:t>
            </a:r>
            <a:endParaRPr sz="2400"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2732" name="Google Shape;2732;p44"/>
          <p:cNvCxnSpPr>
            <a:cxnSpLocks/>
            <a:stCxn id="2729" idx="1"/>
            <a:endCxn id="2731" idx="6"/>
          </p:cNvCxnSpPr>
          <p:nvPr/>
        </p:nvCxnSpPr>
        <p:spPr>
          <a:xfrm flipH="1">
            <a:off x="1567019" y="3713580"/>
            <a:ext cx="338584" cy="10246"/>
          </a:xfrm>
          <a:prstGeom prst="straightConnector1">
            <a:avLst/>
          </a:prstGeom>
          <a:noFill/>
          <a:ln w="19050" cap="flat" cmpd="sng">
            <a:solidFill>
              <a:schemeClr val="accent5"/>
            </a:solidFill>
            <a:prstDash val="solid"/>
            <a:round/>
            <a:headEnd type="none" w="med" len="med"/>
            <a:tailEnd type="none" w="med" len="med"/>
          </a:ln>
        </p:spPr>
      </p:cxnSp>
      <p:sp>
        <p:nvSpPr>
          <p:cNvPr id="2738" name="Google Shape;2738;p44"/>
          <p:cNvSpPr txBox="1">
            <a:spLocks noGrp="1"/>
          </p:cNvSpPr>
          <p:nvPr>
            <p:ph type="title"/>
          </p:nvPr>
        </p:nvSpPr>
        <p:spPr>
          <a:xfrm>
            <a:off x="720000" y="778737"/>
            <a:ext cx="7704000" cy="4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4000" dirty="0"/>
              <a:t>NỘI DUNG BÀI HỌC</a:t>
            </a:r>
            <a:endParaRPr sz="4000" dirty="0"/>
          </a:p>
        </p:txBody>
      </p:sp>
      <p:grpSp>
        <p:nvGrpSpPr>
          <p:cNvPr id="2739" name="Google Shape;2739;p44"/>
          <p:cNvGrpSpPr/>
          <p:nvPr/>
        </p:nvGrpSpPr>
        <p:grpSpPr>
          <a:xfrm>
            <a:off x="4938405" y="1564221"/>
            <a:ext cx="3906157" cy="3139413"/>
            <a:chOff x="4344045" y="1564221"/>
            <a:chExt cx="3906157" cy="3139413"/>
          </a:xfrm>
        </p:grpSpPr>
        <p:grpSp>
          <p:nvGrpSpPr>
            <p:cNvPr id="2740" name="Google Shape;2740;p44"/>
            <p:cNvGrpSpPr/>
            <p:nvPr/>
          </p:nvGrpSpPr>
          <p:grpSpPr>
            <a:xfrm flipH="1">
              <a:off x="4344045" y="2238434"/>
              <a:ext cx="3906157" cy="2465200"/>
              <a:chOff x="1086175" y="1622125"/>
              <a:chExt cx="4882696" cy="3081500"/>
            </a:xfrm>
          </p:grpSpPr>
          <p:sp>
            <p:nvSpPr>
              <p:cNvPr id="2741" name="Google Shape;2741;p44"/>
              <p:cNvSpPr/>
              <p:nvPr/>
            </p:nvSpPr>
            <p:spPr>
              <a:xfrm>
                <a:off x="5235752" y="2448843"/>
                <a:ext cx="59783" cy="2120950"/>
              </a:xfrm>
              <a:custGeom>
                <a:avLst/>
                <a:gdLst/>
                <a:ahLst/>
                <a:cxnLst/>
                <a:rect l="l" t="t" r="r" b="b"/>
                <a:pathLst>
                  <a:path w="1294" h="45908" extrusionOk="0">
                    <a:moveTo>
                      <a:pt x="1" y="1"/>
                    </a:moveTo>
                    <a:lnTo>
                      <a:pt x="1" y="34276"/>
                    </a:lnTo>
                    <a:lnTo>
                      <a:pt x="1" y="36320"/>
                    </a:lnTo>
                    <a:lnTo>
                      <a:pt x="1" y="45907"/>
                    </a:lnTo>
                    <a:lnTo>
                      <a:pt x="1294" y="45907"/>
                    </a:lnTo>
                    <a:lnTo>
                      <a:pt x="1294" y="35895"/>
                    </a:lnTo>
                    <a:lnTo>
                      <a:pt x="1294" y="33850"/>
                    </a:lnTo>
                    <a:lnTo>
                      <a:pt x="1294" y="214"/>
                    </a:lnTo>
                    <a:cubicBezTo>
                      <a:pt x="868" y="132"/>
                      <a:pt x="443" y="5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4"/>
              <p:cNvSpPr/>
              <p:nvPr/>
            </p:nvSpPr>
            <p:spPr>
              <a:xfrm>
                <a:off x="5235752" y="2405783"/>
                <a:ext cx="59783" cy="130053"/>
              </a:xfrm>
              <a:custGeom>
                <a:avLst/>
                <a:gdLst/>
                <a:ahLst/>
                <a:cxnLst/>
                <a:rect l="l" t="t" r="r" b="b"/>
                <a:pathLst>
                  <a:path w="1294" h="2815" extrusionOk="0">
                    <a:moveTo>
                      <a:pt x="1" y="1"/>
                    </a:moveTo>
                    <a:lnTo>
                      <a:pt x="1" y="2601"/>
                    </a:lnTo>
                    <a:cubicBezTo>
                      <a:pt x="426" y="2651"/>
                      <a:pt x="868" y="2717"/>
                      <a:pt x="1294" y="2815"/>
                    </a:cubicBezTo>
                    <a:lnTo>
                      <a:pt x="12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4"/>
              <p:cNvSpPr/>
              <p:nvPr/>
            </p:nvSpPr>
            <p:spPr>
              <a:xfrm>
                <a:off x="4840457" y="2405783"/>
                <a:ext cx="59737" cy="2164008"/>
              </a:xfrm>
              <a:custGeom>
                <a:avLst/>
                <a:gdLst/>
                <a:ahLst/>
                <a:cxnLst/>
                <a:rect l="l" t="t" r="r" b="b"/>
                <a:pathLst>
                  <a:path w="1293" h="46840" extrusionOk="0">
                    <a:moveTo>
                      <a:pt x="1" y="1"/>
                    </a:moveTo>
                    <a:lnTo>
                      <a:pt x="1" y="46839"/>
                    </a:lnTo>
                    <a:lnTo>
                      <a:pt x="1293" y="46839"/>
                    </a:lnTo>
                    <a:lnTo>
                      <a:pt x="12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4"/>
              <p:cNvSpPr/>
              <p:nvPr/>
            </p:nvSpPr>
            <p:spPr>
              <a:xfrm>
                <a:off x="4840457" y="2405783"/>
                <a:ext cx="59737" cy="166366"/>
              </a:xfrm>
              <a:custGeom>
                <a:avLst/>
                <a:gdLst/>
                <a:ahLst/>
                <a:cxnLst/>
                <a:rect l="l" t="t" r="r" b="b"/>
                <a:pathLst>
                  <a:path w="1293" h="3601" extrusionOk="0">
                    <a:moveTo>
                      <a:pt x="1" y="1"/>
                    </a:moveTo>
                    <a:lnTo>
                      <a:pt x="1" y="3600"/>
                    </a:lnTo>
                    <a:cubicBezTo>
                      <a:pt x="426" y="3452"/>
                      <a:pt x="852" y="3321"/>
                      <a:pt x="1293" y="3190"/>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4"/>
              <p:cNvSpPr/>
              <p:nvPr/>
            </p:nvSpPr>
            <p:spPr>
              <a:xfrm>
                <a:off x="4444423" y="2609113"/>
                <a:ext cx="59737" cy="1960682"/>
              </a:xfrm>
              <a:custGeom>
                <a:avLst/>
                <a:gdLst/>
                <a:ahLst/>
                <a:cxnLst/>
                <a:rect l="l" t="t" r="r" b="b"/>
                <a:pathLst>
                  <a:path w="1293" h="42439" extrusionOk="0">
                    <a:moveTo>
                      <a:pt x="0" y="0"/>
                    </a:moveTo>
                    <a:lnTo>
                      <a:pt x="0" y="42438"/>
                    </a:lnTo>
                    <a:lnTo>
                      <a:pt x="1292" y="42438"/>
                    </a:lnTo>
                    <a:lnTo>
                      <a:pt x="1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4"/>
              <p:cNvSpPr/>
              <p:nvPr/>
            </p:nvSpPr>
            <p:spPr>
              <a:xfrm>
                <a:off x="4444423" y="2609113"/>
                <a:ext cx="59737" cy="189790"/>
              </a:xfrm>
              <a:custGeom>
                <a:avLst/>
                <a:gdLst/>
                <a:ahLst/>
                <a:cxnLst/>
                <a:rect l="l" t="t" r="r" b="b"/>
                <a:pathLst>
                  <a:path w="1293" h="4108" extrusionOk="0">
                    <a:moveTo>
                      <a:pt x="0" y="0"/>
                    </a:moveTo>
                    <a:lnTo>
                      <a:pt x="0" y="4107"/>
                    </a:lnTo>
                    <a:cubicBezTo>
                      <a:pt x="426" y="3780"/>
                      <a:pt x="867" y="3453"/>
                      <a:pt x="1292" y="3141"/>
                    </a:cubicBezTo>
                    <a:lnTo>
                      <a:pt x="12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4"/>
              <p:cNvSpPr/>
              <p:nvPr/>
            </p:nvSpPr>
            <p:spPr>
              <a:xfrm>
                <a:off x="4049083" y="2900132"/>
                <a:ext cx="59783" cy="1669668"/>
              </a:xfrm>
              <a:custGeom>
                <a:avLst/>
                <a:gdLst/>
                <a:ahLst/>
                <a:cxnLst/>
                <a:rect l="l" t="t" r="r" b="b"/>
                <a:pathLst>
                  <a:path w="1294" h="36140" extrusionOk="0">
                    <a:moveTo>
                      <a:pt x="0" y="0"/>
                    </a:moveTo>
                    <a:lnTo>
                      <a:pt x="0" y="36139"/>
                    </a:lnTo>
                    <a:lnTo>
                      <a:pt x="1293" y="36139"/>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4"/>
              <p:cNvSpPr/>
              <p:nvPr/>
            </p:nvSpPr>
            <p:spPr>
              <a:xfrm>
                <a:off x="4049083" y="2900132"/>
                <a:ext cx="59783" cy="264587"/>
              </a:xfrm>
              <a:custGeom>
                <a:avLst/>
                <a:gdLst/>
                <a:ahLst/>
                <a:cxnLst/>
                <a:rect l="l" t="t" r="r" b="b"/>
                <a:pathLst>
                  <a:path w="1294" h="5727" extrusionOk="0">
                    <a:moveTo>
                      <a:pt x="0" y="0"/>
                    </a:moveTo>
                    <a:lnTo>
                      <a:pt x="0" y="5726"/>
                    </a:lnTo>
                    <a:cubicBezTo>
                      <a:pt x="426" y="5301"/>
                      <a:pt x="851" y="4859"/>
                      <a:pt x="1293" y="4418"/>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4"/>
              <p:cNvSpPr/>
              <p:nvPr/>
            </p:nvSpPr>
            <p:spPr>
              <a:xfrm>
                <a:off x="3653003" y="3310534"/>
                <a:ext cx="59783" cy="1259273"/>
              </a:xfrm>
              <a:custGeom>
                <a:avLst/>
                <a:gdLst/>
                <a:ahLst/>
                <a:cxnLst/>
                <a:rect l="l" t="t" r="r" b="b"/>
                <a:pathLst>
                  <a:path w="1294" h="27257" extrusionOk="0">
                    <a:moveTo>
                      <a:pt x="1" y="0"/>
                    </a:moveTo>
                    <a:lnTo>
                      <a:pt x="1" y="27256"/>
                    </a:lnTo>
                    <a:lnTo>
                      <a:pt x="1294" y="27256"/>
                    </a:lnTo>
                    <a:lnTo>
                      <a:pt x="1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4"/>
              <p:cNvSpPr/>
              <p:nvPr/>
            </p:nvSpPr>
            <p:spPr>
              <a:xfrm>
                <a:off x="3653003" y="3310534"/>
                <a:ext cx="59783" cy="249434"/>
              </a:xfrm>
              <a:custGeom>
                <a:avLst/>
                <a:gdLst/>
                <a:ahLst/>
                <a:cxnLst/>
                <a:rect l="l" t="t" r="r" b="b"/>
                <a:pathLst>
                  <a:path w="1294" h="5399" extrusionOk="0">
                    <a:moveTo>
                      <a:pt x="1" y="0"/>
                    </a:moveTo>
                    <a:lnTo>
                      <a:pt x="1" y="5399"/>
                    </a:lnTo>
                    <a:cubicBezTo>
                      <a:pt x="443" y="5006"/>
                      <a:pt x="868" y="4598"/>
                      <a:pt x="1294" y="4188"/>
                    </a:cubicBezTo>
                    <a:lnTo>
                      <a:pt x="1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4"/>
              <p:cNvSpPr/>
              <p:nvPr/>
            </p:nvSpPr>
            <p:spPr>
              <a:xfrm>
                <a:off x="3257708" y="3695294"/>
                <a:ext cx="59737" cy="874520"/>
              </a:xfrm>
              <a:custGeom>
                <a:avLst/>
                <a:gdLst/>
                <a:ahLst/>
                <a:cxnLst/>
                <a:rect l="l" t="t" r="r" b="b"/>
                <a:pathLst>
                  <a:path w="1293" h="18929" extrusionOk="0">
                    <a:moveTo>
                      <a:pt x="1" y="0"/>
                    </a:moveTo>
                    <a:lnTo>
                      <a:pt x="1" y="18928"/>
                    </a:lnTo>
                    <a:lnTo>
                      <a:pt x="1293" y="18928"/>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4"/>
              <p:cNvSpPr/>
              <p:nvPr/>
            </p:nvSpPr>
            <p:spPr>
              <a:xfrm>
                <a:off x="3257708" y="3695294"/>
                <a:ext cx="59737" cy="179903"/>
              </a:xfrm>
              <a:custGeom>
                <a:avLst/>
                <a:gdLst/>
                <a:ahLst/>
                <a:cxnLst/>
                <a:rect l="l" t="t" r="r" b="b"/>
                <a:pathLst>
                  <a:path w="1293" h="3894" extrusionOk="0">
                    <a:moveTo>
                      <a:pt x="1" y="0"/>
                    </a:moveTo>
                    <a:lnTo>
                      <a:pt x="1" y="3894"/>
                    </a:lnTo>
                    <a:cubicBezTo>
                      <a:pt x="426" y="3615"/>
                      <a:pt x="867" y="3321"/>
                      <a:pt x="1293" y="3010"/>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4"/>
              <p:cNvSpPr/>
              <p:nvPr/>
            </p:nvSpPr>
            <p:spPr>
              <a:xfrm>
                <a:off x="2861674" y="3940158"/>
                <a:ext cx="59737" cy="629660"/>
              </a:xfrm>
              <a:custGeom>
                <a:avLst/>
                <a:gdLst/>
                <a:ahLst/>
                <a:cxnLst/>
                <a:rect l="l" t="t" r="r" b="b"/>
                <a:pathLst>
                  <a:path w="1293" h="13629" extrusionOk="0">
                    <a:moveTo>
                      <a:pt x="0" y="1"/>
                    </a:moveTo>
                    <a:lnTo>
                      <a:pt x="0" y="13628"/>
                    </a:lnTo>
                    <a:lnTo>
                      <a:pt x="1292" y="13628"/>
                    </a:lnTo>
                    <a:lnTo>
                      <a:pt x="1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4"/>
              <p:cNvSpPr/>
              <p:nvPr/>
            </p:nvSpPr>
            <p:spPr>
              <a:xfrm>
                <a:off x="2861674" y="3940158"/>
                <a:ext cx="59737" cy="142157"/>
              </a:xfrm>
              <a:custGeom>
                <a:avLst/>
                <a:gdLst/>
                <a:ahLst/>
                <a:cxnLst/>
                <a:rect l="l" t="t" r="r" b="b"/>
                <a:pathLst>
                  <a:path w="1293" h="3077" extrusionOk="0">
                    <a:moveTo>
                      <a:pt x="0" y="1"/>
                    </a:moveTo>
                    <a:lnTo>
                      <a:pt x="0" y="3076"/>
                    </a:lnTo>
                    <a:lnTo>
                      <a:pt x="884" y="2732"/>
                    </a:lnTo>
                    <a:cubicBezTo>
                      <a:pt x="1030" y="2667"/>
                      <a:pt x="1161" y="2601"/>
                      <a:pt x="1292" y="2553"/>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4"/>
              <p:cNvSpPr/>
              <p:nvPr/>
            </p:nvSpPr>
            <p:spPr>
              <a:xfrm>
                <a:off x="2466333" y="4038428"/>
                <a:ext cx="59783" cy="531392"/>
              </a:xfrm>
              <a:custGeom>
                <a:avLst/>
                <a:gdLst/>
                <a:ahLst/>
                <a:cxnLst/>
                <a:rect l="l" t="t" r="r" b="b"/>
                <a:pathLst>
                  <a:path w="1294" h="11502" extrusionOk="0">
                    <a:moveTo>
                      <a:pt x="0" y="1"/>
                    </a:moveTo>
                    <a:lnTo>
                      <a:pt x="0" y="11501"/>
                    </a:lnTo>
                    <a:lnTo>
                      <a:pt x="1293" y="11501"/>
                    </a:lnTo>
                    <a:lnTo>
                      <a:pt x="12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4"/>
              <p:cNvSpPr/>
              <p:nvPr/>
            </p:nvSpPr>
            <p:spPr>
              <a:xfrm>
                <a:off x="2466333" y="4038428"/>
                <a:ext cx="59783" cy="147424"/>
              </a:xfrm>
              <a:custGeom>
                <a:avLst/>
                <a:gdLst/>
                <a:ahLst/>
                <a:cxnLst/>
                <a:rect l="l" t="t" r="r" b="b"/>
                <a:pathLst>
                  <a:path w="1294" h="3191" extrusionOk="0">
                    <a:moveTo>
                      <a:pt x="0" y="1"/>
                    </a:moveTo>
                    <a:lnTo>
                      <a:pt x="0" y="3190"/>
                    </a:lnTo>
                    <a:cubicBezTo>
                      <a:pt x="426" y="3142"/>
                      <a:pt x="868" y="3076"/>
                      <a:pt x="1293" y="2994"/>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4"/>
              <p:cNvSpPr/>
              <p:nvPr/>
            </p:nvSpPr>
            <p:spPr>
              <a:xfrm>
                <a:off x="2071039" y="4038428"/>
                <a:ext cx="58997" cy="531392"/>
              </a:xfrm>
              <a:custGeom>
                <a:avLst/>
                <a:gdLst/>
                <a:ahLst/>
                <a:cxnLst/>
                <a:rect l="l" t="t" r="r" b="b"/>
                <a:pathLst>
                  <a:path w="1277" h="11502" extrusionOk="0">
                    <a:moveTo>
                      <a:pt x="1" y="1"/>
                    </a:moveTo>
                    <a:lnTo>
                      <a:pt x="1" y="11501"/>
                    </a:lnTo>
                    <a:lnTo>
                      <a:pt x="1277" y="11501"/>
                    </a:lnTo>
                    <a:lnTo>
                      <a:pt x="1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4"/>
              <p:cNvSpPr/>
              <p:nvPr/>
            </p:nvSpPr>
            <p:spPr>
              <a:xfrm>
                <a:off x="2071039" y="4038428"/>
                <a:ext cx="58997" cy="154955"/>
              </a:xfrm>
              <a:custGeom>
                <a:avLst/>
                <a:gdLst/>
                <a:ahLst/>
                <a:cxnLst/>
                <a:rect l="l" t="t" r="r" b="b"/>
                <a:pathLst>
                  <a:path w="1277" h="3354" extrusionOk="0">
                    <a:moveTo>
                      <a:pt x="1" y="1"/>
                    </a:moveTo>
                    <a:lnTo>
                      <a:pt x="1" y="3174"/>
                    </a:lnTo>
                    <a:cubicBezTo>
                      <a:pt x="426" y="3256"/>
                      <a:pt x="851" y="3305"/>
                      <a:pt x="1277" y="3354"/>
                    </a:cubicBezTo>
                    <a:lnTo>
                      <a:pt x="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4"/>
              <p:cNvSpPr/>
              <p:nvPr/>
            </p:nvSpPr>
            <p:spPr>
              <a:xfrm>
                <a:off x="1675005" y="3841104"/>
                <a:ext cx="59690" cy="728713"/>
              </a:xfrm>
              <a:custGeom>
                <a:avLst/>
                <a:gdLst/>
                <a:ahLst/>
                <a:cxnLst/>
                <a:rect l="l" t="t" r="r" b="b"/>
                <a:pathLst>
                  <a:path w="1292" h="15773" extrusionOk="0">
                    <a:moveTo>
                      <a:pt x="0" y="1"/>
                    </a:moveTo>
                    <a:lnTo>
                      <a:pt x="0" y="15772"/>
                    </a:lnTo>
                    <a:lnTo>
                      <a:pt x="1292" y="15772"/>
                    </a:lnTo>
                    <a:lnTo>
                      <a:pt x="1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4"/>
              <p:cNvSpPr/>
              <p:nvPr/>
            </p:nvSpPr>
            <p:spPr>
              <a:xfrm>
                <a:off x="1675005" y="3841104"/>
                <a:ext cx="59690" cy="220790"/>
              </a:xfrm>
              <a:custGeom>
                <a:avLst/>
                <a:gdLst/>
                <a:ahLst/>
                <a:cxnLst/>
                <a:rect l="l" t="t" r="r" b="b"/>
                <a:pathLst>
                  <a:path w="1292" h="4779" extrusionOk="0">
                    <a:moveTo>
                      <a:pt x="0" y="1"/>
                    </a:moveTo>
                    <a:lnTo>
                      <a:pt x="0" y="3912"/>
                    </a:lnTo>
                    <a:cubicBezTo>
                      <a:pt x="425" y="4222"/>
                      <a:pt x="851" y="4501"/>
                      <a:pt x="1292" y="4778"/>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4"/>
              <p:cNvSpPr/>
              <p:nvPr/>
            </p:nvSpPr>
            <p:spPr>
              <a:xfrm>
                <a:off x="1279664" y="3173733"/>
                <a:ext cx="58997" cy="1396072"/>
              </a:xfrm>
              <a:custGeom>
                <a:avLst/>
                <a:gdLst/>
                <a:ahLst/>
                <a:cxnLst/>
                <a:rect l="l" t="t" r="r" b="b"/>
                <a:pathLst>
                  <a:path w="1277" h="30218" extrusionOk="0">
                    <a:moveTo>
                      <a:pt x="0" y="1"/>
                    </a:moveTo>
                    <a:lnTo>
                      <a:pt x="0" y="30217"/>
                    </a:lnTo>
                    <a:lnTo>
                      <a:pt x="1276" y="30217"/>
                    </a:lnTo>
                    <a:lnTo>
                      <a:pt x="12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4"/>
              <p:cNvSpPr/>
              <p:nvPr/>
            </p:nvSpPr>
            <p:spPr>
              <a:xfrm>
                <a:off x="1279664" y="3173733"/>
                <a:ext cx="58997" cy="507184"/>
              </a:xfrm>
              <a:custGeom>
                <a:avLst/>
                <a:gdLst/>
                <a:ahLst/>
                <a:cxnLst/>
                <a:rect l="l" t="t" r="r" b="b"/>
                <a:pathLst>
                  <a:path w="1277" h="10978" extrusionOk="0">
                    <a:moveTo>
                      <a:pt x="0" y="1"/>
                    </a:moveTo>
                    <a:lnTo>
                      <a:pt x="0" y="9145"/>
                    </a:lnTo>
                    <a:cubicBezTo>
                      <a:pt x="410" y="9767"/>
                      <a:pt x="835" y="10373"/>
                      <a:pt x="1276" y="10978"/>
                    </a:cubicBezTo>
                    <a:lnTo>
                      <a:pt x="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4"/>
              <p:cNvSpPr/>
              <p:nvPr/>
            </p:nvSpPr>
            <p:spPr>
              <a:xfrm>
                <a:off x="1258504" y="2231976"/>
                <a:ext cx="4710367" cy="1882789"/>
              </a:xfrm>
              <a:custGeom>
                <a:avLst/>
                <a:gdLst/>
                <a:ahLst/>
                <a:cxnLst/>
                <a:rect l="l" t="t" r="r" b="b"/>
                <a:pathLst>
                  <a:path w="101956" h="40753" extrusionOk="0">
                    <a:moveTo>
                      <a:pt x="20614" y="1931"/>
                    </a:moveTo>
                    <a:cubicBezTo>
                      <a:pt x="35518" y="1931"/>
                      <a:pt x="50029" y="17881"/>
                      <a:pt x="52974" y="21284"/>
                    </a:cubicBezTo>
                    <a:cubicBezTo>
                      <a:pt x="45350" y="29472"/>
                      <a:pt x="35616" y="38820"/>
                      <a:pt x="24351" y="38820"/>
                    </a:cubicBezTo>
                    <a:cubicBezTo>
                      <a:pt x="23506" y="38820"/>
                      <a:pt x="22653" y="38768"/>
                      <a:pt x="21792" y="38658"/>
                    </a:cubicBezTo>
                    <a:cubicBezTo>
                      <a:pt x="2160" y="36171"/>
                      <a:pt x="1931" y="19615"/>
                      <a:pt x="1931" y="18912"/>
                    </a:cubicBezTo>
                    <a:cubicBezTo>
                      <a:pt x="1931" y="17996"/>
                      <a:pt x="2094" y="13169"/>
                      <a:pt x="5104" y="8850"/>
                    </a:cubicBezTo>
                    <a:cubicBezTo>
                      <a:pt x="8311" y="4254"/>
                      <a:pt x="13530" y="1931"/>
                      <a:pt x="20614" y="1931"/>
                    </a:cubicBezTo>
                    <a:close/>
                    <a:moveTo>
                      <a:pt x="20614" y="0"/>
                    </a:moveTo>
                    <a:cubicBezTo>
                      <a:pt x="4336" y="0"/>
                      <a:pt x="0" y="11893"/>
                      <a:pt x="0" y="18912"/>
                    </a:cubicBezTo>
                    <a:cubicBezTo>
                      <a:pt x="0" y="19927"/>
                      <a:pt x="181" y="25260"/>
                      <a:pt x="3780" y="30593"/>
                    </a:cubicBezTo>
                    <a:cubicBezTo>
                      <a:pt x="7558" y="36204"/>
                      <a:pt x="13530" y="39574"/>
                      <a:pt x="21563" y="40589"/>
                    </a:cubicBezTo>
                    <a:cubicBezTo>
                      <a:pt x="22511" y="40704"/>
                      <a:pt x="23445" y="40752"/>
                      <a:pt x="24377" y="40752"/>
                    </a:cubicBezTo>
                    <a:cubicBezTo>
                      <a:pt x="37776" y="40752"/>
                      <a:pt x="48803" y="28711"/>
                      <a:pt x="56998" y="19779"/>
                    </a:cubicBezTo>
                    <a:cubicBezTo>
                      <a:pt x="59306" y="17244"/>
                      <a:pt x="61481" y="14871"/>
                      <a:pt x="63412" y="13104"/>
                    </a:cubicBezTo>
                    <a:cubicBezTo>
                      <a:pt x="69452" y="7540"/>
                      <a:pt x="76977" y="4529"/>
                      <a:pt x="83504" y="4529"/>
                    </a:cubicBezTo>
                    <a:cubicBezTo>
                      <a:pt x="84385" y="4529"/>
                      <a:pt x="85248" y="4584"/>
                      <a:pt x="86087" y="4695"/>
                    </a:cubicBezTo>
                    <a:lnTo>
                      <a:pt x="86446" y="4744"/>
                    </a:lnTo>
                    <a:lnTo>
                      <a:pt x="86987" y="4826"/>
                    </a:lnTo>
                    <a:lnTo>
                      <a:pt x="87380" y="4908"/>
                    </a:lnTo>
                    <a:cubicBezTo>
                      <a:pt x="89506" y="5349"/>
                      <a:pt x="91453" y="6184"/>
                      <a:pt x="93089" y="7428"/>
                    </a:cubicBezTo>
                    <a:cubicBezTo>
                      <a:pt x="97523" y="10781"/>
                      <a:pt x="99911" y="18503"/>
                      <a:pt x="98635" y="25391"/>
                    </a:cubicBezTo>
                    <a:cubicBezTo>
                      <a:pt x="97948" y="29104"/>
                      <a:pt x="95281" y="35665"/>
                      <a:pt x="87380" y="38544"/>
                    </a:cubicBezTo>
                    <a:lnTo>
                      <a:pt x="87380" y="40589"/>
                    </a:lnTo>
                    <a:cubicBezTo>
                      <a:pt x="96328" y="37399"/>
                      <a:pt x="99781" y="29906"/>
                      <a:pt x="100533" y="25751"/>
                    </a:cubicBezTo>
                    <a:cubicBezTo>
                      <a:pt x="101956" y="18062"/>
                      <a:pt x="99322" y="9718"/>
                      <a:pt x="94267" y="5890"/>
                    </a:cubicBezTo>
                    <a:cubicBezTo>
                      <a:pt x="91362" y="3687"/>
                      <a:pt x="87660" y="2550"/>
                      <a:pt x="83528" y="2550"/>
                    </a:cubicBezTo>
                    <a:cubicBezTo>
                      <a:pt x="81889" y="2550"/>
                      <a:pt x="80182" y="2729"/>
                      <a:pt x="78430" y="3091"/>
                    </a:cubicBezTo>
                    <a:cubicBezTo>
                      <a:pt x="72606" y="4286"/>
                      <a:pt x="66814" y="7329"/>
                      <a:pt x="62087" y="11681"/>
                    </a:cubicBezTo>
                    <a:cubicBezTo>
                      <a:pt x="60124" y="13496"/>
                      <a:pt x="57915" y="15918"/>
                      <a:pt x="55576" y="18470"/>
                    </a:cubicBezTo>
                    <a:cubicBezTo>
                      <a:pt x="55150" y="18928"/>
                      <a:pt x="54725" y="19386"/>
                      <a:pt x="54300" y="19861"/>
                    </a:cubicBezTo>
                    <a:cubicBezTo>
                      <a:pt x="50897" y="15885"/>
                      <a:pt x="36287" y="0"/>
                      <a:pt x="20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4"/>
              <p:cNvSpPr/>
              <p:nvPr/>
            </p:nvSpPr>
            <p:spPr>
              <a:xfrm>
                <a:off x="3622048" y="3104940"/>
                <a:ext cx="145160" cy="110372"/>
              </a:xfrm>
              <a:custGeom>
                <a:avLst/>
                <a:gdLst/>
                <a:ahLst/>
                <a:cxnLst/>
                <a:rect l="l" t="t" r="r" b="b"/>
                <a:pathLst>
                  <a:path w="3142" h="2389" extrusionOk="0">
                    <a:moveTo>
                      <a:pt x="2291" y="0"/>
                    </a:moveTo>
                    <a:cubicBezTo>
                      <a:pt x="2433" y="697"/>
                      <a:pt x="2158" y="938"/>
                      <a:pt x="1712" y="938"/>
                    </a:cubicBezTo>
                    <a:cubicBezTo>
                      <a:pt x="1236" y="938"/>
                      <a:pt x="566" y="664"/>
                      <a:pt x="1" y="377"/>
                    </a:cubicBezTo>
                    <a:lnTo>
                      <a:pt x="1" y="377"/>
                    </a:lnTo>
                    <a:cubicBezTo>
                      <a:pt x="802" y="1244"/>
                      <a:pt x="1407" y="1931"/>
                      <a:pt x="1800" y="2389"/>
                    </a:cubicBezTo>
                    <a:lnTo>
                      <a:pt x="3142" y="966"/>
                    </a:lnTo>
                    <a:cubicBezTo>
                      <a:pt x="2896" y="687"/>
                      <a:pt x="2618" y="360"/>
                      <a:pt x="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4"/>
              <p:cNvSpPr/>
              <p:nvPr/>
            </p:nvSpPr>
            <p:spPr>
              <a:xfrm>
                <a:off x="3773957" y="3138205"/>
                <a:ext cx="3049" cy="3049"/>
              </a:xfrm>
              <a:custGeom>
                <a:avLst/>
                <a:gdLst/>
                <a:ahLst/>
                <a:cxnLst/>
                <a:rect l="l" t="t" r="r" b="b"/>
                <a:pathLst>
                  <a:path w="66" h="66" extrusionOk="0">
                    <a:moveTo>
                      <a:pt x="66" y="0"/>
                    </a:moveTo>
                    <a:lnTo>
                      <a:pt x="0" y="66"/>
                    </a:lnTo>
                    <a:cubicBezTo>
                      <a:pt x="17" y="50"/>
                      <a:pt x="50" y="33"/>
                      <a:pt x="66"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4"/>
              <p:cNvSpPr/>
              <p:nvPr/>
            </p:nvSpPr>
            <p:spPr>
              <a:xfrm>
                <a:off x="3692320" y="3225848"/>
                <a:ext cx="3835" cy="3881"/>
              </a:xfrm>
              <a:custGeom>
                <a:avLst/>
                <a:gdLst/>
                <a:ahLst/>
                <a:cxnLst/>
                <a:rect l="l" t="t" r="r" b="b"/>
                <a:pathLst>
                  <a:path w="83" h="84" extrusionOk="0">
                    <a:moveTo>
                      <a:pt x="83" y="1"/>
                    </a:moveTo>
                    <a:lnTo>
                      <a:pt x="0" y="83"/>
                    </a:lnTo>
                    <a:lnTo>
                      <a:pt x="0" y="83"/>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4"/>
              <p:cNvSpPr/>
              <p:nvPr/>
            </p:nvSpPr>
            <p:spPr>
              <a:xfrm>
                <a:off x="5295490" y="3985528"/>
                <a:ext cx="124740" cy="121691"/>
              </a:xfrm>
              <a:custGeom>
                <a:avLst/>
                <a:gdLst/>
                <a:ahLst/>
                <a:cxnLst/>
                <a:rect l="l" t="t" r="r" b="b"/>
                <a:pathLst>
                  <a:path w="2700" h="2634" extrusionOk="0">
                    <a:moveTo>
                      <a:pt x="1440" y="0"/>
                    </a:moveTo>
                    <a:cubicBezTo>
                      <a:pt x="982" y="197"/>
                      <a:pt x="507" y="409"/>
                      <a:pt x="1" y="589"/>
                    </a:cubicBezTo>
                    <a:lnTo>
                      <a:pt x="1" y="2634"/>
                    </a:lnTo>
                    <a:cubicBezTo>
                      <a:pt x="965" y="2291"/>
                      <a:pt x="1849" y="1898"/>
                      <a:pt x="2699" y="1473"/>
                    </a:cubicBezTo>
                    <a:cubicBezTo>
                      <a:pt x="2585" y="1456"/>
                      <a:pt x="2487" y="1440"/>
                      <a:pt x="2372" y="1423"/>
                    </a:cubicBezTo>
                    <a:cubicBezTo>
                      <a:pt x="1391" y="1211"/>
                      <a:pt x="1227" y="638"/>
                      <a:pt x="1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4"/>
              <p:cNvSpPr/>
              <p:nvPr/>
            </p:nvSpPr>
            <p:spPr>
              <a:xfrm>
                <a:off x="1118700" y="4411037"/>
                <a:ext cx="4410298" cy="241903"/>
              </a:xfrm>
              <a:custGeom>
                <a:avLst/>
                <a:gdLst/>
                <a:ahLst/>
                <a:cxnLst/>
                <a:rect l="l" t="t" r="r" b="b"/>
                <a:pathLst>
                  <a:path w="95461" h="5236" extrusionOk="0">
                    <a:moveTo>
                      <a:pt x="95460" y="0"/>
                    </a:moveTo>
                    <a:lnTo>
                      <a:pt x="899" y="622"/>
                    </a:lnTo>
                    <a:lnTo>
                      <a:pt x="0" y="5236"/>
                    </a:lnTo>
                    <a:lnTo>
                      <a:pt x="95460" y="5236"/>
                    </a:lnTo>
                    <a:lnTo>
                      <a:pt x="95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4"/>
              <p:cNvSpPr/>
              <p:nvPr/>
            </p:nvSpPr>
            <p:spPr>
              <a:xfrm>
                <a:off x="1086175" y="4616631"/>
                <a:ext cx="4465461" cy="86995"/>
              </a:xfrm>
              <a:custGeom>
                <a:avLst/>
                <a:gdLst/>
                <a:ahLst/>
                <a:cxnLst/>
                <a:rect l="l" t="t" r="r" b="b"/>
                <a:pathLst>
                  <a:path w="96655" h="1883" extrusionOk="0">
                    <a:moveTo>
                      <a:pt x="96622" y="0"/>
                    </a:moveTo>
                    <a:lnTo>
                      <a:pt x="0" y="181"/>
                    </a:lnTo>
                    <a:lnTo>
                      <a:pt x="213" y="1882"/>
                    </a:lnTo>
                    <a:lnTo>
                      <a:pt x="96655" y="949"/>
                    </a:lnTo>
                    <a:lnTo>
                      <a:pt x="966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4"/>
              <p:cNvSpPr/>
              <p:nvPr/>
            </p:nvSpPr>
            <p:spPr>
              <a:xfrm>
                <a:off x="4668128" y="1994596"/>
                <a:ext cx="627396" cy="353014"/>
              </a:xfrm>
              <a:custGeom>
                <a:avLst/>
                <a:gdLst/>
                <a:ahLst/>
                <a:cxnLst/>
                <a:rect l="l" t="t" r="r" b="b"/>
                <a:pathLst>
                  <a:path w="13580" h="7641" extrusionOk="0">
                    <a:moveTo>
                      <a:pt x="13580" y="1"/>
                    </a:moveTo>
                    <a:lnTo>
                      <a:pt x="1" y="1113"/>
                    </a:lnTo>
                    <a:lnTo>
                      <a:pt x="1423" y="7640"/>
                    </a:lnTo>
                    <a:cubicBezTo>
                      <a:pt x="2422" y="7330"/>
                      <a:pt x="3419" y="7052"/>
                      <a:pt x="4418" y="6855"/>
                    </a:cubicBezTo>
                    <a:cubicBezTo>
                      <a:pt x="6241" y="6483"/>
                      <a:pt x="8011" y="6298"/>
                      <a:pt x="9711" y="6298"/>
                    </a:cubicBezTo>
                    <a:cubicBezTo>
                      <a:pt x="10848" y="6298"/>
                      <a:pt x="11954" y="6381"/>
                      <a:pt x="13023" y="6545"/>
                    </a:cubicBezTo>
                    <a:lnTo>
                      <a:pt x="13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4"/>
              <p:cNvSpPr/>
              <p:nvPr/>
            </p:nvSpPr>
            <p:spPr>
              <a:xfrm>
                <a:off x="4670392" y="1994596"/>
                <a:ext cx="625132" cy="205636"/>
              </a:xfrm>
              <a:custGeom>
                <a:avLst/>
                <a:gdLst/>
                <a:ahLst/>
                <a:cxnLst/>
                <a:rect l="l" t="t" r="r" b="b"/>
                <a:pathLst>
                  <a:path w="13531" h="4451" extrusionOk="0">
                    <a:moveTo>
                      <a:pt x="13531" y="1"/>
                    </a:moveTo>
                    <a:lnTo>
                      <a:pt x="2422" y="917"/>
                    </a:lnTo>
                    <a:lnTo>
                      <a:pt x="0" y="1310"/>
                    </a:lnTo>
                    <a:lnTo>
                      <a:pt x="672" y="4451"/>
                    </a:lnTo>
                    <a:lnTo>
                      <a:pt x="13448" y="1081"/>
                    </a:lnTo>
                    <a:lnTo>
                      <a:pt x="135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4"/>
              <p:cNvSpPr/>
              <p:nvPr/>
            </p:nvSpPr>
            <p:spPr>
              <a:xfrm>
                <a:off x="4643965" y="1978010"/>
                <a:ext cx="674243" cy="96789"/>
              </a:xfrm>
              <a:custGeom>
                <a:avLst/>
                <a:gdLst/>
                <a:ahLst/>
                <a:cxnLst/>
                <a:rect l="l" t="t" r="r" b="b"/>
                <a:pathLst>
                  <a:path w="14594" h="2095" extrusionOk="0">
                    <a:moveTo>
                      <a:pt x="14593" y="0"/>
                    </a:moveTo>
                    <a:lnTo>
                      <a:pt x="0" y="965"/>
                    </a:lnTo>
                    <a:lnTo>
                      <a:pt x="295" y="2094"/>
                    </a:lnTo>
                    <a:lnTo>
                      <a:pt x="14332" y="965"/>
                    </a:lnTo>
                    <a:lnTo>
                      <a:pt x="14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4"/>
              <p:cNvSpPr/>
              <p:nvPr/>
            </p:nvSpPr>
            <p:spPr>
              <a:xfrm>
                <a:off x="4011290" y="2089077"/>
                <a:ext cx="651559" cy="547285"/>
              </a:xfrm>
              <a:custGeom>
                <a:avLst/>
                <a:gdLst/>
                <a:ahLst/>
                <a:cxnLst/>
                <a:rect l="l" t="t" r="r" b="b"/>
                <a:pathLst>
                  <a:path w="14103" h="11846" extrusionOk="0">
                    <a:moveTo>
                      <a:pt x="11862" y="0"/>
                    </a:moveTo>
                    <a:lnTo>
                      <a:pt x="0" y="6725"/>
                    </a:lnTo>
                    <a:lnTo>
                      <a:pt x="3894" y="11845"/>
                    </a:lnTo>
                    <a:cubicBezTo>
                      <a:pt x="7035" y="9375"/>
                      <a:pt x="10503" y="7412"/>
                      <a:pt x="14103" y="6103"/>
                    </a:cubicBezTo>
                    <a:lnTo>
                      <a:pt x="118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4"/>
              <p:cNvSpPr/>
              <p:nvPr/>
            </p:nvSpPr>
            <p:spPr>
              <a:xfrm>
                <a:off x="4022656" y="2089077"/>
                <a:ext cx="557080" cy="443751"/>
              </a:xfrm>
              <a:custGeom>
                <a:avLst/>
                <a:gdLst/>
                <a:ahLst/>
                <a:cxnLst/>
                <a:rect l="l" t="t" r="r" b="b"/>
                <a:pathLst>
                  <a:path w="12058" h="9605" extrusionOk="0">
                    <a:moveTo>
                      <a:pt x="11616" y="0"/>
                    </a:moveTo>
                    <a:lnTo>
                      <a:pt x="3910" y="4369"/>
                    </a:lnTo>
                    <a:lnTo>
                      <a:pt x="0" y="7035"/>
                    </a:lnTo>
                    <a:lnTo>
                      <a:pt x="1947" y="9604"/>
                    </a:lnTo>
                    <a:lnTo>
                      <a:pt x="12057" y="1211"/>
                    </a:lnTo>
                    <a:lnTo>
                      <a:pt x="116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4"/>
              <p:cNvSpPr/>
              <p:nvPr/>
            </p:nvSpPr>
            <p:spPr>
              <a:xfrm>
                <a:off x="3979550" y="2064175"/>
                <a:ext cx="600970" cy="366597"/>
              </a:xfrm>
              <a:custGeom>
                <a:avLst/>
                <a:gdLst/>
                <a:ahLst/>
                <a:cxnLst/>
                <a:rect l="l" t="t" r="r" b="b"/>
                <a:pathLst>
                  <a:path w="13008" h="7935" extrusionOk="0">
                    <a:moveTo>
                      <a:pt x="12843" y="0"/>
                    </a:moveTo>
                    <a:lnTo>
                      <a:pt x="0" y="7035"/>
                    </a:lnTo>
                    <a:lnTo>
                      <a:pt x="753" y="7934"/>
                    </a:lnTo>
                    <a:lnTo>
                      <a:pt x="13007" y="982"/>
                    </a:lnTo>
                    <a:lnTo>
                      <a:pt x="128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4"/>
              <p:cNvSpPr/>
              <p:nvPr/>
            </p:nvSpPr>
            <p:spPr>
              <a:xfrm>
                <a:off x="3498830" y="2462472"/>
                <a:ext cx="616077" cy="628181"/>
              </a:xfrm>
              <a:custGeom>
                <a:avLst/>
                <a:gdLst/>
                <a:ahLst/>
                <a:cxnLst/>
                <a:rect l="l" t="t" r="r" b="b"/>
                <a:pathLst>
                  <a:path w="13335" h="13597" extrusionOk="0">
                    <a:moveTo>
                      <a:pt x="9702" y="0"/>
                    </a:moveTo>
                    <a:lnTo>
                      <a:pt x="0" y="9554"/>
                    </a:lnTo>
                    <a:lnTo>
                      <a:pt x="5203" y="13596"/>
                    </a:lnTo>
                    <a:cubicBezTo>
                      <a:pt x="5481" y="13269"/>
                      <a:pt x="5776" y="12957"/>
                      <a:pt x="6053" y="12647"/>
                    </a:cubicBezTo>
                    <a:cubicBezTo>
                      <a:pt x="8475" y="10013"/>
                      <a:pt x="10765" y="7510"/>
                      <a:pt x="12811" y="5628"/>
                    </a:cubicBezTo>
                    <a:cubicBezTo>
                      <a:pt x="12990" y="5464"/>
                      <a:pt x="13154" y="5318"/>
                      <a:pt x="13334" y="5154"/>
                    </a:cubicBezTo>
                    <a:lnTo>
                      <a:pt x="97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4"/>
              <p:cNvSpPr/>
              <p:nvPr/>
            </p:nvSpPr>
            <p:spPr>
              <a:xfrm>
                <a:off x="3517727" y="2462472"/>
                <a:ext cx="463340" cy="548024"/>
              </a:xfrm>
              <a:custGeom>
                <a:avLst/>
                <a:gdLst/>
                <a:ahLst/>
                <a:cxnLst/>
                <a:rect l="l" t="t" r="r" b="b"/>
                <a:pathLst>
                  <a:path w="10029" h="11862" extrusionOk="0">
                    <a:moveTo>
                      <a:pt x="9293" y="0"/>
                    </a:moveTo>
                    <a:lnTo>
                      <a:pt x="3583" y="5628"/>
                    </a:lnTo>
                    <a:lnTo>
                      <a:pt x="1" y="9882"/>
                    </a:lnTo>
                    <a:lnTo>
                      <a:pt x="2553" y="11862"/>
                    </a:lnTo>
                    <a:lnTo>
                      <a:pt x="10029" y="1032"/>
                    </a:lnTo>
                    <a:lnTo>
                      <a:pt x="9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4"/>
              <p:cNvSpPr/>
              <p:nvPr/>
            </p:nvSpPr>
            <p:spPr>
              <a:xfrm>
                <a:off x="3465566" y="2434520"/>
                <a:ext cx="507230" cy="498914"/>
              </a:xfrm>
              <a:custGeom>
                <a:avLst/>
                <a:gdLst/>
                <a:ahLst/>
                <a:cxnLst/>
                <a:rect l="l" t="t" r="r" b="b"/>
                <a:pathLst>
                  <a:path w="10979" h="10799" extrusionOk="0">
                    <a:moveTo>
                      <a:pt x="10569" y="1"/>
                    </a:moveTo>
                    <a:lnTo>
                      <a:pt x="0" y="10127"/>
                    </a:lnTo>
                    <a:lnTo>
                      <a:pt x="949" y="10798"/>
                    </a:lnTo>
                    <a:lnTo>
                      <a:pt x="10979"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4"/>
              <p:cNvSpPr/>
              <p:nvPr/>
            </p:nvSpPr>
            <p:spPr>
              <a:xfrm>
                <a:off x="2990898" y="2983987"/>
                <a:ext cx="619819" cy="620605"/>
              </a:xfrm>
              <a:custGeom>
                <a:avLst/>
                <a:gdLst/>
                <a:ahLst/>
                <a:cxnLst/>
                <a:rect l="l" t="t" r="r" b="b"/>
                <a:pathLst>
                  <a:path w="13416" h="13433" extrusionOk="0">
                    <a:moveTo>
                      <a:pt x="9702" y="1"/>
                    </a:moveTo>
                    <a:lnTo>
                      <a:pt x="0" y="9572"/>
                    </a:lnTo>
                    <a:lnTo>
                      <a:pt x="4974" y="13433"/>
                    </a:lnTo>
                    <a:cubicBezTo>
                      <a:pt x="8001" y="10881"/>
                      <a:pt x="10815" y="8050"/>
                      <a:pt x="13415" y="5286"/>
                    </a:cubicBezTo>
                    <a:lnTo>
                      <a:pt x="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4"/>
              <p:cNvSpPr/>
              <p:nvPr/>
            </p:nvSpPr>
            <p:spPr>
              <a:xfrm>
                <a:off x="3012058" y="2983987"/>
                <a:ext cx="455070" cy="549595"/>
              </a:xfrm>
              <a:custGeom>
                <a:avLst/>
                <a:gdLst/>
                <a:ahLst/>
                <a:cxnLst/>
                <a:rect l="l" t="t" r="r" b="b"/>
                <a:pathLst>
                  <a:path w="9850" h="11896" extrusionOk="0">
                    <a:moveTo>
                      <a:pt x="9244" y="1"/>
                    </a:moveTo>
                    <a:lnTo>
                      <a:pt x="3174" y="5973"/>
                    </a:lnTo>
                    <a:lnTo>
                      <a:pt x="0" y="9932"/>
                    </a:lnTo>
                    <a:lnTo>
                      <a:pt x="2537" y="11895"/>
                    </a:lnTo>
                    <a:lnTo>
                      <a:pt x="9849" y="868"/>
                    </a:lnTo>
                    <a:lnTo>
                      <a:pt x="92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4"/>
              <p:cNvSpPr/>
              <p:nvPr/>
            </p:nvSpPr>
            <p:spPr>
              <a:xfrm>
                <a:off x="2956894" y="2956035"/>
                <a:ext cx="507969" cy="498914"/>
              </a:xfrm>
              <a:custGeom>
                <a:avLst/>
                <a:gdLst/>
                <a:ahLst/>
                <a:cxnLst/>
                <a:rect l="l" t="t" r="r" b="b"/>
                <a:pathLst>
                  <a:path w="10995" h="10799" extrusionOk="0">
                    <a:moveTo>
                      <a:pt x="10569" y="1"/>
                    </a:moveTo>
                    <a:lnTo>
                      <a:pt x="1" y="10127"/>
                    </a:lnTo>
                    <a:lnTo>
                      <a:pt x="950" y="10799"/>
                    </a:lnTo>
                    <a:lnTo>
                      <a:pt x="10995"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4"/>
              <p:cNvSpPr/>
              <p:nvPr/>
            </p:nvSpPr>
            <p:spPr>
              <a:xfrm>
                <a:off x="4637127" y="2204764"/>
                <a:ext cx="42365" cy="42365"/>
              </a:xfrm>
              <a:custGeom>
                <a:avLst/>
                <a:gdLst/>
                <a:ahLst/>
                <a:cxnLst/>
                <a:rect l="l" t="t" r="r" b="b"/>
                <a:pathLst>
                  <a:path w="917" h="917" extrusionOk="0">
                    <a:moveTo>
                      <a:pt x="458" y="0"/>
                    </a:moveTo>
                    <a:cubicBezTo>
                      <a:pt x="197" y="0"/>
                      <a:pt x="0" y="196"/>
                      <a:pt x="0" y="458"/>
                    </a:cubicBezTo>
                    <a:cubicBezTo>
                      <a:pt x="0" y="720"/>
                      <a:pt x="197" y="916"/>
                      <a:pt x="458" y="916"/>
                    </a:cubicBezTo>
                    <a:cubicBezTo>
                      <a:pt x="705" y="916"/>
                      <a:pt x="917" y="720"/>
                      <a:pt x="917" y="458"/>
                    </a:cubicBezTo>
                    <a:cubicBezTo>
                      <a:pt x="917" y="196"/>
                      <a:pt x="705" y="0"/>
                      <a:pt x="458" y="0"/>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4"/>
              <p:cNvSpPr/>
              <p:nvPr/>
            </p:nvSpPr>
            <p:spPr>
              <a:xfrm>
                <a:off x="4052086" y="2542584"/>
                <a:ext cx="43151" cy="42365"/>
              </a:xfrm>
              <a:custGeom>
                <a:avLst/>
                <a:gdLst/>
                <a:ahLst/>
                <a:cxnLst/>
                <a:rect l="l" t="t" r="r" b="b"/>
                <a:pathLst>
                  <a:path w="934" h="917" extrusionOk="0">
                    <a:moveTo>
                      <a:pt x="476" y="0"/>
                    </a:moveTo>
                    <a:cubicBezTo>
                      <a:pt x="214" y="0"/>
                      <a:pt x="1" y="197"/>
                      <a:pt x="1" y="458"/>
                    </a:cubicBezTo>
                    <a:cubicBezTo>
                      <a:pt x="1" y="705"/>
                      <a:pt x="214" y="917"/>
                      <a:pt x="476" y="917"/>
                    </a:cubicBezTo>
                    <a:cubicBezTo>
                      <a:pt x="721" y="917"/>
                      <a:pt x="934" y="705"/>
                      <a:pt x="934" y="458"/>
                    </a:cubicBezTo>
                    <a:cubicBezTo>
                      <a:pt x="934" y="197"/>
                      <a:pt x="721" y="0"/>
                      <a:pt x="476" y="0"/>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4"/>
              <p:cNvSpPr/>
              <p:nvPr/>
            </p:nvSpPr>
            <p:spPr>
              <a:xfrm>
                <a:off x="3568363" y="3048252"/>
                <a:ext cx="42365" cy="42412"/>
              </a:xfrm>
              <a:custGeom>
                <a:avLst/>
                <a:gdLst/>
                <a:ahLst/>
                <a:cxnLst/>
                <a:rect l="l" t="t" r="r" b="b"/>
                <a:pathLst>
                  <a:path w="917" h="918" extrusionOk="0">
                    <a:moveTo>
                      <a:pt x="458" y="1"/>
                    </a:moveTo>
                    <a:cubicBezTo>
                      <a:pt x="214" y="1"/>
                      <a:pt x="0" y="213"/>
                      <a:pt x="0" y="459"/>
                    </a:cubicBezTo>
                    <a:cubicBezTo>
                      <a:pt x="0" y="721"/>
                      <a:pt x="214" y="917"/>
                      <a:pt x="458" y="917"/>
                    </a:cubicBezTo>
                    <a:cubicBezTo>
                      <a:pt x="720" y="917"/>
                      <a:pt x="916" y="721"/>
                      <a:pt x="916" y="459"/>
                    </a:cubicBezTo>
                    <a:cubicBezTo>
                      <a:pt x="916" y="213"/>
                      <a:pt x="720" y="1"/>
                      <a:pt x="458" y="1"/>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4"/>
              <p:cNvSpPr/>
              <p:nvPr/>
            </p:nvSpPr>
            <p:spPr>
              <a:xfrm>
                <a:off x="4693169" y="1622125"/>
                <a:ext cx="123169" cy="268237"/>
              </a:xfrm>
              <a:custGeom>
                <a:avLst/>
                <a:gdLst/>
                <a:ahLst/>
                <a:cxnLst/>
                <a:rect l="l" t="t" r="r" b="b"/>
                <a:pathLst>
                  <a:path w="2666" h="5806" extrusionOk="0">
                    <a:moveTo>
                      <a:pt x="685" y="0"/>
                    </a:moveTo>
                    <a:cubicBezTo>
                      <a:pt x="653" y="0"/>
                      <a:pt x="647" y="195"/>
                      <a:pt x="702" y="782"/>
                    </a:cubicBezTo>
                    <a:cubicBezTo>
                      <a:pt x="702" y="782"/>
                      <a:pt x="479" y="29"/>
                      <a:pt x="419" y="29"/>
                    </a:cubicBezTo>
                    <a:cubicBezTo>
                      <a:pt x="389" y="29"/>
                      <a:pt x="401" y="224"/>
                      <a:pt x="506" y="815"/>
                    </a:cubicBezTo>
                    <a:cubicBezTo>
                      <a:pt x="506" y="815"/>
                      <a:pt x="236" y="168"/>
                      <a:pt x="183" y="168"/>
                    </a:cubicBezTo>
                    <a:cubicBezTo>
                      <a:pt x="155" y="168"/>
                      <a:pt x="186" y="341"/>
                      <a:pt x="342" y="865"/>
                    </a:cubicBezTo>
                    <a:cubicBezTo>
                      <a:pt x="342" y="865"/>
                      <a:pt x="94" y="592"/>
                      <a:pt x="38" y="592"/>
                    </a:cubicBezTo>
                    <a:cubicBezTo>
                      <a:pt x="1" y="592"/>
                      <a:pt x="49" y="712"/>
                      <a:pt x="310" y="1109"/>
                    </a:cubicBezTo>
                    <a:lnTo>
                      <a:pt x="456" y="1338"/>
                    </a:lnTo>
                    <a:lnTo>
                      <a:pt x="1699" y="5396"/>
                    </a:lnTo>
                    <a:cubicBezTo>
                      <a:pt x="1699" y="5396"/>
                      <a:pt x="1831" y="5805"/>
                      <a:pt x="2155" y="5805"/>
                    </a:cubicBezTo>
                    <a:cubicBezTo>
                      <a:pt x="2192" y="5805"/>
                      <a:pt x="2231" y="5800"/>
                      <a:pt x="2273" y="5788"/>
                    </a:cubicBezTo>
                    <a:cubicBezTo>
                      <a:pt x="2665" y="5690"/>
                      <a:pt x="2517" y="5118"/>
                      <a:pt x="2517" y="5118"/>
                    </a:cubicBezTo>
                    <a:lnTo>
                      <a:pt x="931" y="1175"/>
                    </a:lnTo>
                    <a:cubicBezTo>
                      <a:pt x="931" y="1175"/>
                      <a:pt x="1216" y="402"/>
                      <a:pt x="1149" y="402"/>
                    </a:cubicBezTo>
                    <a:cubicBezTo>
                      <a:pt x="1125" y="402"/>
                      <a:pt x="1056" y="500"/>
                      <a:pt x="914" y="766"/>
                    </a:cubicBezTo>
                    <a:cubicBezTo>
                      <a:pt x="914" y="766"/>
                      <a:pt x="748" y="0"/>
                      <a:pt x="685"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4"/>
              <p:cNvSpPr/>
              <p:nvPr/>
            </p:nvSpPr>
            <p:spPr>
              <a:xfrm>
                <a:off x="4740710" y="1789742"/>
                <a:ext cx="75629" cy="100624"/>
              </a:xfrm>
              <a:custGeom>
                <a:avLst/>
                <a:gdLst/>
                <a:ahLst/>
                <a:cxnLst/>
                <a:rect l="l" t="t" r="r" b="b"/>
                <a:pathLst>
                  <a:path w="1637" h="2178" extrusionOk="0">
                    <a:moveTo>
                      <a:pt x="1063" y="1"/>
                    </a:moveTo>
                    <a:lnTo>
                      <a:pt x="0" y="393"/>
                    </a:lnTo>
                    <a:lnTo>
                      <a:pt x="540" y="1785"/>
                    </a:lnTo>
                    <a:cubicBezTo>
                      <a:pt x="540" y="1785"/>
                      <a:pt x="775" y="2178"/>
                      <a:pt x="1119" y="2178"/>
                    </a:cubicBezTo>
                    <a:cubicBezTo>
                      <a:pt x="1159" y="2178"/>
                      <a:pt x="1201" y="2172"/>
                      <a:pt x="1244" y="2160"/>
                    </a:cubicBezTo>
                    <a:cubicBezTo>
                      <a:pt x="1636" y="2062"/>
                      <a:pt x="1571" y="1473"/>
                      <a:pt x="1571" y="1473"/>
                    </a:cubicBezTo>
                    <a:lnTo>
                      <a:pt x="1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4"/>
              <p:cNvSpPr/>
              <p:nvPr/>
            </p:nvSpPr>
            <p:spPr>
              <a:xfrm>
                <a:off x="4786772" y="1789742"/>
                <a:ext cx="45415" cy="88519"/>
              </a:xfrm>
              <a:custGeom>
                <a:avLst/>
                <a:gdLst/>
                <a:ahLst/>
                <a:cxnLst/>
                <a:rect l="l" t="t" r="r" b="b"/>
                <a:pathLst>
                  <a:path w="983" h="1916" extrusionOk="0">
                    <a:moveTo>
                      <a:pt x="738" y="1"/>
                    </a:moveTo>
                    <a:lnTo>
                      <a:pt x="1" y="181"/>
                    </a:lnTo>
                    <a:lnTo>
                      <a:pt x="214" y="1113"/>
                    </a:lnTo>
                    <a:lnTo>
                      <a:pt x="262" y="1277"/>
                    </a:lnTo>
                    <a:lnTo>
                      <a:pt x="50" y="1916"/>
                    </a:lnTo>
                    <a:lnTo>
                      <a:pt x="982" y="1113"/>
                    </a:lnTo>
                    <a:lnTo>
                      <a:pt x="884" y="622"/>
                    </a:lnTo>
                    <a:lnTo>
                      <a:pt x="738" y="1"/>
                    </a:ln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4"/>
              <p:cNvSpPr/>
              <p:nvPr/>
            </p:nvSpPr>
            <p:spPr>
              <a:xfrm>
                <a:off x="4786772" y="1789742"/>
                <a:ext cx="42365" cy="56780"/>
              </a:xfrm>
              <a:custGeom>
                <a:avLst/>
                <a:gdLst/>
                <a:ahLst/>
                <a:cxnLst/>
                <a:rect l="l" t="t" r="r" b="b"/>
                <a:pathLst>
                  <a:path w="917" h="1229" extrusionOk="0">
                    <a:moveTo>
                      <a:pt x="738" y="1"/>
                    </a:moveTo>
                    <a:lnTo>
                      <a:pt x="1" y="181"/>
                    </a:lnTo>
                    <a:lnTo>
                      <a:pt x="214" y="1113"/>
                    </a:lnTo>
                    <a:lnTo>
                      <a:pt x="247" y="1228"/>
                    </a:lnTo>
                    <a:cubicBezTo>
                      <a:pt x="426" y="1032"/>
                      <a:pt x="590" y="851"/>
                      <a:pt x="917" y="819"/>
                    </a:cubicBezTo>
                    <a:lnTo>
                      <a:pt x="884" y="622"/>
                    </a:lnTo>
                    <a:lnTo>
                      <a:pt x="7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4"/>
              <p:cNvSpPr/>
              <p:nvPr/>
            </p:nvSpPr>
            <p:spPr>
              <a:xfrm>
                <a:off x="4764087" y="1840424"/>
                <a:ext cx="150520" cy="174636"/>
              </a:xfrm>
              <a:custGeom>
                <a:avLst/>
                <a:gdLst/>
                <a:ahLst/>
                <a:cxnLst/>
                <a:rect l="l" t="t" r="r" b="b"/>
                <a:pathLst>
                  <a:path w="3258" h="3780" extrusionOk="0">
                    <a:moveTo>
                      <a:pt x="1506" y="1"/>
                    </a:moveTo>
                    <a:lnTo>
                      <a:pt x="541" y="819"/>
                    </a:lnTo>
                    <a:lnTo>
                      <a:pt x="361" y="1587"/>
                    </a:lnTo>
                    <a:lnTo>
                      <a:pt x="1" y="3779"/>
                    </a:lnTo>
                    <a:lnTo>
                      <a:pt x="3257" y="3567"/>
                    </a:lnTo>
                    <a:lnTo>
                      <a:pt x="2308" y="786"/>
                    </a:lnTo>
                    <a:lnTo>
                      <a:pt x="15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4"/>
              <p:cNvSpPr/>
              <p:nvPr/>
            </p:nvSpPr>
            <p:spPr>
              <a:xfrm>
                <a:off x="4764087" y="1978010"/>
                <a:ext cx="150520" cy="37052"/>
              </a:xfrm>
              <a:custGeom>
                <a:avLst/>
                <a:gdLst/>
                <a:ahLst/>
                <a:cxnLst/>
                <a:rect l="l" t="t" r="r" b="b"/>
                <a:pathLst>
                  <a:path w="3258" h="802" extrusionOk="0">
                    <a:moveTo>
                      <a:pt x="3061" y="0"/>
                    </a:moveTo>
                    <a:lnTo>
                      <a:pt x="1" y="801"/>
                    </a:lnTo>
                    <a:lnTo>
                      <a:pt x="1" y="801"/>
                    </a:lnTo>
                    <a:lnTo>
                      <a:pt x="3257" y="589"/>
                    </a:lnTo>
                    <a:lnTo>
                      <a:pt x="30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4"/>
              <p:cNvSpPr/>
              <p:nvPr/>
            </p:nvSpPr>
            <p:spPr>
              <a:xfrm>
                <a:off x="4715022" y="1688608"/>
                <a:ext cx="156433" cy="149365"/>
              </a:xfrm>
              <a:custGeom>
                <a:avLst/>
                <a:gdLst/>
                <a:ahLst/>
                <a:cxnLst/>
                <a:rect l="l" t="t" r="r" b="b"/>
                <a:pathLst>
                  <a:path w="3386" h="3233" extrusionOk="0">
                    <a:moveTo>
                      <a:pt x="1771" y="0"/>
                    </a:moveTo>
                    <a:cubicBezTo>
                      <a:pt x="1023" y="0"/>
                      <a:pt x="383" y="557"/>
                      <a:pt x="278" y="1306"/>
                    </a:cubicBezTo>
                    <a:cubicBezTo>
                      <a:pt x="278" y="1422"/>
                      <a:pt x="262" y="1520"/>
                      <a:pt x="278" y="1618"/>
                    </a:cubicBezTo>
                    <a:cubicBezTo>
                      <a:pt x="262" y="1618"/>
                      <a:pt x="262" y="1601"/>
                      <a:pt x="245" y="1601"/>
                    </a:cubicBezTo>
                    <a:cubicBezTo>
                      <a:pt x="237" y="1600"/>
                      <a:pt x="229" y="1599"/>
                      <a:pt x="221" y="1599"/>
                    </a:cubicBezTo>
                    <a:cubicBezTo>
                      <a:pt x="117" y="1599"/>
                      <a:pt x="32" y="1691"/>
                      <a:pt x="16" y="1797"/>
                    </a:cubicBezTo>
                    <a:cubicBezTo>
                      <a:pt x="0" y="1895"/>
                      <a:pt x="49" y="1978"/>
                      <a:pt x="147" y="2010"/>
                    </a:cubicBezTo>
                    <a:cubicBezTo>
                      <a:pt x="147" y="2026"/>
                      <a:pt x="131" y="2026"/>
                      <a:pt x="131" y="2026"/>
                    </a:cubicBezTo>
                    <a:cubicBezTo>
                      <a:pt x="66" y="2615"/>
                      <a:pt x="474" y="3139"/>
                      <a:pt x="1047" y="3221"/>
                    </a:cubicBezTo>
                    <a:cubicBezTo>
                      <a:pt x="1047" y="3221"/>
                      <a:pt x="1091" y="3233"/>
                      <a:pt x="1181" y="3233"/>
                    </a:cubicBezTo>
                    <a:cubicBezTo>
                      <a:pt x="1354" y="3233"/>
                      <a:pt x="1698" y="3190"/>
                      <a:pt x="2225" y="2942"/>
                    </a:cubicBezTo>
                    <a:cubicBezTo>
                      <a:pt x="2781" y="2730"/>
                      <a:pt x="3190" y="2305"/>
                      <a:pt x="3272" y="1699"/>
                    </a:cubicBezTo>
                    <a:cubicBezTo>
                      <a:pt x="3386" y="881"/>
                      <a:pt x="2797" y="113"/>
                      <a:pt x="1979" y="15"/>
                    </a:cubicBezTo>
                    <a:cubicBezTo>
                      <a:pt x="1909" y="5"/>
                      <a:pt x="1839" y="0"/>
                      <a:pt x="1771"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4"/>
              <p:cNvSpPr/>
              <p:nvPr/>
            </p:nvSpPr>
            <p:spPr>
              <a:xfrm>
                <a:off x="4737660" y="1688608"/>
                <a:ext cx="133795" cy="121460"/>
              </a:xfrm>
              <a:custGeom>
                <a:avLst/>
                <a:gdLst/>
                <a:ahLst/>
                <a:cxnLst/>
                <a:rect l="l" t="t" r="r" b="b"/>
                <a:pathLst>
                  <a:path w="2896" h="2629" extrusionOk="0">
                    <a:moveTo>
                      <a:pt x="1282" y="1"/>
                    </a:moveTo>
                    <a:cubicBezTo>
                      <a:pt x="742" y="1"/>
                      <a:pt x="262" y="282"/>
                      <a:pt x="1" y="717"/>
                    </a:cubicBezTo>
                    <a:cubicBezTo>
                      <a:pt x="39" y="769"/>
                      <a:pt x="224" y="936"/>
                      <a:pt x="594" y="936"/>
                    </a:cubicBezTo>
                    <a:cubicBezTo>
                      <a:pt x="689" y="936"/>
                      <a:pt x="797" y="925"/>
                      <a:pt x="917" y="898"/>
                    </a:cubicBezTo>
                    <a:lnTo>
                      <a:pt x="917" y="898"/>
                    </a:lnTo>
                    <a:cubicBezTo>
                      <a:pt x="917" y="898"/>
                      <a:pt x="852" y="1258"/>
                      <a:pt x="1031" y="1634"/>
                    </a:cubicBezTo>
                    <a:cubicBezTo>
                      <a:pt x="1031" y="1634"/>
                      <a:pt x="1133" y="1402"/>
                      <a:pt x="1376" y="1402"/>
                    </a:cubicBezTo>
                    <a:cubicBezTo>
                      <a:pt x="1392" y="1402"/>
                      <a:pt x="1407" y="1403"/>
                      <a:pt x="1424" y="1404"/>
                    </a:cubicBezTo>
                    <a:lnTo>
                      <a:pt x="1456" y="1404"/>
                    </a:lnTo>
                    <a:lnTo>
                      <a:pt x="1604" y="1454"/>
                    </a:lnTo>
                    <a:cubicBezTo>
                      <a:pt x="1620" y="1470"/>
                      <a:pt x="1637" y="1470"/>
                      <a:pt x="1653" y="1487"/>
                    </a:cubicBezTo>
                    <a:cubicBezTo>
                      <a:pt x="1980" y="1683"/>
                      <a:pt x="1849" y="2141"/>
                      <a:pt x="1554" y="2207"/>
                    </a:cubicBezTo>
                    <a:cubicBezTo>
                      <a:pt x="1554" y="2207"/>
                      <a:pt x="1707" y="2629"/>
                      <a:pt x="2092" y="2629"/>
                    </a:cubicBezTo>
                    <a:cubicBezTo>
                      <a:pt x="2162" y="2629"/>
                      <a:pt x="2239" y="2615"/>
                      <a:pt x="2324" y="2582"/>
                    </a:cubicBezTo>
                    <a:cubicBezTo>
                      <a:pt x="2569" y="2353"/>
                      <a:pt x="2749" y="2059"/>
                      <a:pt x="2798" y="1699"/>
                    </a:cubicBezTo>
                    <a:cubicBezTo>
                      <a:pt x="2896" y="881"/>
                      <a:pt x="2307" y="113"/>
                      <a:pt x="1489" y="15"/>
                    </a:cubicBezTo>
                    <a:cubicBezTo>
                      <a:pt x="1419" y="5"/>
                      <a:pt x="1350" y="1"/>
                      <a:pt x="1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4"/>
              <p:cNvSpPr/>
              <p:nvPr/>
            </p:nvSpPr>
            <p:spPr>
              <a:xfrm>
                <a:off x="4809457" y="1785214"/>
                <a:ext cx="67360" cy="36359"/>
              </a:xfrm>
              <a:custGeom>
                <a:avLst/>
                <a:gdLst/>
                <a:ahLst/>
                <a:cxnLst/>
                <a:rect l="l" t="t" r="r" b="b"/>
                <a:pathLst>
                  <a:path w="1458" h="787" extrusionOk="0">
                    <a:moveTo>
                      <a:pt x="1130" y="1"/>
                    </a:moveTo>
                    <a:lnTo>
                      <a:pt x="148" y="197"/>
                    </a:lnTo>
                    <a:lnTo>
                      <a:pt x="0" y="116"/>
                    </a:lnTo>
                    <a:lnTo>
                      <a:pt x="0" y="116"/>
                    </a:lnTo>
                    <a:cubicBezTo>
                      <a:pt x="0" y="116"/>
                      <a:pt x="181" y="655"/>
                      <a:pt x="884" y="770"/>
                    </a:cubicBezTo>
                    <a:cubicBezTo>
                      <a:pt x="955" y="782"/>
                      <a:pt x="1012" y="787"/>
                      <a:pt x="1056" y="787"/>
                    </a:cubicBezTo>
                    <a:cubicBezTo>
                      <a:pt x="1453" y="787"/>
                      <a:pt x="884" y="378"/>
                      <a:pt x="884" y="378"/>
                    </a:cubicBezTo>
                    <a:lnTo>
                      <a:pt x="884" y="378"/>
                    </a:lnTo>
                    <a:cubicBezTo>
                      <a:pt x="884" y="378"/>
                      <a:pt x="1093" y="503"/>
                      <a:pt x="1244" y="503"/>
                    </a:cubicBezTo>
                    <a:cubicBezTo>
                      <a:pt x="1282" y="503"/>
                      <a:pt x="1316" y="495"/>
                      <a:pt x="1342" y="476"/>
                    </a:cubicBezTo>
                    <a:cubicBezTo>
                      <a:pt x="1457" y="393"/>
                      <a:pt x="1048" y="164"/>
                      <a:pt x="1048" y="164"/>
                    </a:cubicBezTo>
                    <a:lnTo>
                      <a:pt x="1048" y="164"/>
                    </a:lnTo>
                    <a:cubicBezTo>
                      <a:pt x="1048" y="164"/>
                      <a:pt x="1200" y="240"/>
                      <a:pt x="1309" y="240"/>
                    </a:cubicBezTo>
                    <a:cubicBezTo>
                      <a:pt x="1343" y="240"/>
                      <a:pt x="1372" y="233"/>
                      <a:pt x="1392" y="214"/>
                    </a:cubicBezTo>
                    <a:cubicBezTo>
                      <a:pt x="1457" y="149"/>
                      <a:pt x="1130" y="1"/>
                      <a:pt x="1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4"/>
              <p:cNvSpPr/>
              <p:nvPr/>
            </p:nvSpPr>
            <p:spPr>
              <a:xfrm>
                <a:off x="4786680" y="1629194"/>
                <a:ext cx="83299" cy="277061"/>
              </a:xfrm>
              <a:custGeom>
                <a:avLst/>
                <a:gdLst/>
                <a:ahLst/>
                <a:cxnLst/>
                <a:rect l="l" t="t" r="r" b="b"/>
                <a:pathLst>
                  <a:path w="1803" h="5997" extrusionOk="0">
                    <a:moveTo>
                      <a:pt x="497" y="0"/>
                    </a:moveTo>
                    <a:cubicBezTo>
                      <a:pt x="468" y="0"/>
                      <a:pt x="450" y="199"/>
                      <a:pt x="461" y="793"/>
                    </a:cubicBezTo>
                    <a:cubicBezTo>
                      <a:pt x="461" y="793"/>
                      <a:pt x="296" y="104"/>
                      <a:pt x="242" y="104"/>
                    </a:cubicBezTo>
                    <a:cubicBezTo>
                      <a:pt x="214" y="104"/>
                      <a:pt x="215" y="284"/>
                      <a:pt x="281" y="825"/>
                    </a:cubicBezTo>
                    <a:cubicBezTo>
                      <a:pt x="281" y="825"/>
                      <a:pt x="79" y="500"/>
                      <a:pt x="31" y="500"/>
                    </a:cubicBezTo>
                    <a:cubicBezTo>
                      <a:pt x="0" y="500"/>
                      <a:pt x="32" y="630"/>
                      <a:pt x="216" y="1054"/>
                    </a:cubicBezTo>
                    <a:lnTo>
                      <a:pt x="330" y="1301"/>
                    </a:lnTo>
                    <a:lnTo>
                      <a:pt x="886" y="5504"/>
                    </a:lnTo>
                    <a:cubicBezTo>
                      <a:pt x="886" y="5504"/>
                      <a:pt x="978" y="5997"/>
                      <a:pt x="1358" y="5997"/>
                    </a:cubicBezTo>
                    <a:cubicBezTo>
                      <a:pt x="1369" y="5997"/>
                      <a:pt x="1382" y="5996"/>
                      <a:pt x="1394" y="5995"/>
                    </a:cubicBezTo>
                    <a:cubicBezTo>
                      <a:pt x="1802" y="5947"/>
                      <a:pt x="1754" y="5358"/>
                      <a:pt x="1754" y="5358"/>
                    </a:cubicBezTo>
                    <a:lnTo>
                      <a:pt x="821" y="1218"/>
                    </a:lnTo>
                    <a:cubicBezTo>
                      <a:pt x="821" y="1218"/>
                      <a:pt x="1233" y="493"/>
                      <a:pt x="1162" y="493"/>
                    </a:cubicBezTo>
                    <a:cubicBezTo>
                      <a:pt x="1138" y="493"/>
                      <a:pt x="1053" y="583"/>
                      <a:pt x="870" y="825"/>
                    </a:cubicBezTo>
                    <a:cubicBezTo>
                      <a:pt x="870" y="825"/>
                      <a:pt x="826" y="23"/>
                      <a:pt x="762" y="23"/>
                    </a:cubicBezTo>
                    <a:cubicBezTo>
                      <a:pt x="731" y="23"/>
                      <a:pt x="695" y="217"/>
                      <a:pt x="657" y="793"/>
                    </a:cubicBezTo>
                    <a:cubicBezTo>
                      <a:pt x="657" y="793"/>
                      <a:pt x="555" y="0"/>
                      <a:pt x="497"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4"/>
              <p:cNvSpPr/>
              <p:nvPr/>
            </p:nvSpPr>
            <p:spPr>
              <a:xfrm>
                <a:off x="4807932" y="1806374"/>
                <a:ext cx="63525" cy="99884"/>
              </a:xfrm>
              <a:custGeom>
                <a:avLst/>
                <a:gdLst/>
                <a:ahLst/>
                <a:cxnLst/>
                <a:rect l="l" t="t" r="r" b="b"/>
                <a:pathLst>
                  <a:path w="1375" h="2162" extrusionOk="0">
                    <a:moveTo>
                      <a:pt x="1113" y="1"/>
                    </a:moveTo>
                    <a:lnTo>
                      <a:pt x="1" y="214"/>
                    </a:lnTo>
                    <a:lnTo>
                      <a:pt x="312" y="1669"/>
                    </a:lnTo>
                    <a:cubicBezTo>
                      <a:pt x="312" y="1669"/>
                      <a:pt x="512" y="2162"/>
                      <a:pt x="897" y="2162"/>
                    </a:cubicBezTo>
                    <a:cubicBezTo>
                      <a:pt x="909" y="2162"/>
                      <a:pt x="922" y="2161"/>
                      <a:pt x="934" y="2160"/>
                    </a:cubicBezTo>
                    <a:cubicBezTo>
                      <a:pt x="1342" y="2112"/>
                      <a:pt x="1375" y="1539"/>
                      <a:pt x="1375" y="1539"/>
                    </a:cubicBezTo>
                    <a:lnTo>
                      <a:pt x="1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4"/>
              <p:cNvSpPr/>
              <p:nvPr/>
            </p:nvSpPr>
            <p:spPr>
              <a:xfrm>
                <a:off x="4789082" y="1851004"/>
                <a:ext cx="24209" cy="27258"/>
              </a:xfrm>
              <a:custGeom>
                <a:avLst/>
                <a:gdLst/>
                <a:ahLst/>
                <a:cxnLst/>
                <a:rect l="l" t="t" r="r" b="b"/>
                <a:pathLst>
                  <a:path w="524" h="590" extrusionOk="0">
                    <a:moveTo>
                      <a:pt x="197" y="1"/>
                    </a:moveTo>
                    <a:lnTo>
                      <a:pt x="0" y="590"/>
                    </a:lnTo>
                    <a:lnTo>
                      <a:pt x="0" y="590"/>
                    </a:lnTo>
                    <a:lnTo>
                      <a:pt x="524" y="131"/>
                    </a:lnTo>
                    <a:lnTo>
                      <a:pt x="524" y="131"/>
                    </a:lnTo>
                    <a:lnTo>
                      <a:pt x="49" y="474"/>
                    </a:lnTo>
                    <a:lnTo>
                      <a:pt x="1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4"/>
              <p:cNvSpPr/>
              <p:nvPr/>
            </p:nvSpPr>
            <p:spPr>
              <a:xfrm>
                <a:off x="4235780" y="2010443"/>
                <a:ext cx="192053" cy="209471"/>
              </a:xfrm>
              <a:custGeom>
                <a:avLst/>
                <a:gdLst/>
                <a:ahLst/>
                <a:cxnLst/>
                <a:rect l="l" t="t" r="r" b="b"/>
                <a:pathLst>
                  <a:path w="4157" h="4534" extrusionOk="0">
                    <a:moveTo>
                      <a:pt x="540" y="1"/>
                    </a:moveTo>
                    <a:lnTo>
                      <a:pt x="1" y="901"/>
                    </a:lnTo>
                    <a:lnTo>
                      <a:pt x="213" y="1931"/>
                    </a:lnTo>
                    <a:lnTo>
                      <a:pt x="1146" y="4533"/>
                    </a:lnTo>
                    <a:lnTo>
                      <a:pt x="4156" y="2865"/>
                    </a:lnTo>
                    <a:lnTo>
                      <a:pt x="1604" y="328"/>
                    </a:lnTo>
                    <a:lnTo>
                      <a:pt x="5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4"/>
              <p:cNvSpPr/>
              <p:nvPr/>
            </p:nvSpPr>
            <p:spPr>
              <a:xfrm>
                <a:off x="4288727" y="2117075"/>
                <a:ext cx="139108" cy="102841"/>
              </a:xfrm>
              <a:custGeom>
                <a:avLst/>
                <a:gdLst/>
                <a:ahLst/>
                <a:cxnLst/>
                <a:rect l="l" t="t" r="r" b="b"/>
                <a:pathLst>
                  <a:path w="3011" h="2226" extrusionOk="0">
                    <a:moveTo>
                      <a:pt x="2437" y="0"/>
                    </a:moveTo>
                    <a:lnTo>
                      <a:pt x="0" y="2225"/>
                    </a:lnTo>
                    <a:lnTo>
                      <a:pt x="3010" y="557"/>
                    </a:ln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4"/>
              <p:cNvSpPr/>
              <p:nvPr/>
            </p:nvSpPr>
            <p:spPr>
              <a:xfrm>
                <a:off x="4094683" y="2089862"/>
                <a:ext cx="194779" cy="231231"/>
              </a:xfrm>
              <a:custGeom>
                <a:avLst/>
                <a:gdLst/>
                <a:ahLst/>
                <a:cxnLst/>
                <a:rect l="l" t="t" r="r" b="b"/>
                <a:pathLst>
                  <a:path w="4216" h="5005" extrusionOk="0">
                    <a:moveTo>
                      <a:pt x="3349" y="0"/>
                    </a:moveTo>
                    <a:lnTo>
                      <a:pt x="3186" y="2389"/>
                    </a:lnTo>
                    <a:lnTo>
                      <a:pt x="1026" y="4073"/>
                    </a:lnTo>
                    <a:cubicBezTo>
                      <a:pt x="1026" y="4073"/>
                      <a:pt x="695" y="4024"/>
                      <a:pt x="508" y="4024"/>
                    </a:cubicBezTo>
                    <a:cubicBezTo>
                      <a:pt x="337" y="4024"/>
                      <a:pt x="286" y="4065"/>
                      <a:pt x="715" y="4221"/>
                    </a:cubicBezTo>
                    <a:cubicBezTo>
                      <a:pt x="715" y="4221"/>
                      <a:pt x="0" y="4609"/>
                      <a:pt x="152" y="4609"/>
                    </a:cubicBezTo>
                    <a:cubicBezTo>
                      <a:pt x="209" y="4609"/>
                      <a:pt x="390" y="4553"/>
                      <a:pt x="780" y="4401"/>
                    </a:cubicBezTo>
                    <a:lnTo>
                      <a:pt x="780" y="4401"/>
                    </a:lnTo>
                    <a:cubicBezTo>
                      <a:pt x="780" y="4401"/>
                      <a:pt x="115" y="4820"/>
                      <a:pt x="228" y="4820"/>
                    </a:cubicBezTo>
                    <a:cubicBezTo>
                      <a:pt x="274" y="4820"/>
                      <a:pt x="452" y="4749"/>
                      <a:pt x="863" y="4548"/>
                    </a:cubicBezTo>
                    <a:lnTo>
                      <a:pt x="863" y="4548"/>
                    </a:lnTo>
                    <a:cubicBezTo>
                      <a:pt x="863" y="4549"/>
                      <a:pt x="315" y="4983"/>
                      <a:pt x="400" y="4983"/>
                    </a:cubicBezTo>
                    <a:cubicBezTo>
                      <a:pt x="436" y="4983"/>
                      <a:pt x="587" y="4904"/>
                      <a:pt x="944" y="4679"/>
                    </a:cubicBezTo>
                    <a:lnTo>
                      <a:pt x="944" y="4679"/>
                    </a:lnTo>
                    <a:cubicBezTo>
                      <a:pt x="944" y="4679"/>
                      <a:pt x="739" y="5004"/>
                      <a:pt x="789" y="5004"/>
                    </a:cubicBezTo>
                    <a:cubicBezTo>
                      <a:pt x="815" y="5004"/>
                      <a:pt x="910" y="4916"/>
                      <a:pt x="1140" y="4647"/>
                    </a:cubicBezTo>
                    <a:lnTo>
                      <a:pt x="1304" y="4466"/>
                    </a:lnTo>
                    <a:lnTo>
                      <a:pt x="3644" y="3043"/>
                    </a:lnTo>
                    <a:cubicBezTo>
                      <a:pt x="3790" y="2961"/>
                      <a:pt x="3889" y="2814"/>
                      <a:pt x="3906" y="2651"/>
                    </a:cubicBezTo>
                    <a:lnTo>
                      <a:pt x="4216" y="114"/>
                    </a:lnTo>
                    <a:lnTo>
                      <a:pt x="3349" y="0"/>
                    </a:ln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4"/>
              <p:cNvSpPr/>
              <p:nvPr/>
            </p:nvSpPr>
            <p:spPr>
              <a:xfrm>
                <a:off x="4244882" y="2089862"/>
                <a:ext cx="44583" cy="80157"/>
              </a:xfrm>
              <a:custGeom>
                <a:avLst/>
                <a:gdLst/>
                <a:ahLst/>
                <a:cxnLst/>
                <a:rect l="l" t="t" r="r" b="b"/>
                <a:pathLst>
                  <a:path w="965" h="1735" extrusionOk="0">
                    <a:moveTo>
                      <a:pt x="98" y="0"/>
                    </a:moveTo>
                    <a:lnTo>
                      <a:pt x="0" y="1375"/>
                    </a:lnTo>
                    <a:cubicBezTo>
                      <a:pt x="51" y="1352"/>
                      <a:pt x="110" y="1343"/>
                      <a:pt x="168" y="1343"/>
                    </a:cubicBezTo>
                    <a:cubicBezTo>
                      <a:pt x="240" y="1343"/>
                      <a:pt x="313" y="1357"/>
                      <a:pt x="376" y="1375"/>
                    </a:cubicBezTo>
                    <a:cubicBezTo>
                      <a:pt x="556" y="1456"/>
                      <a:pt x="670" y="1571"/>
                      <a:pt x="768" y="1735"/>
                    </a:cubicBezTo>
                    <a:lnTo>
                      <a:pt x="965" y="114"/>
                    </a:lnTo>
                    <a:lnTo>
                      <a:pt x="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4"/>
              <p:cNvSpPr/>
              <p:nvPr/>
            </p:nvSpPr>
            <p:spPr>
              <a:xfrm>
                <a:off x="4242572" y="2058122"/>
                <a:ext cx="52945" cy="87688"/>
              </a:xfrm>
              <a:custGeom>
                <a:avLst/>
                <a:gdLst/>
                <a:ahLst/>
                <a:cxnLst/>
                <a:rect l="l" t="t" r="r" b="b"/>
                <a:pathLst>
                  <a:path w="1146" h="1898" extrusionOk="0">
                    <a:moveTo>
                      <a:pt x="116" y="0"/>
                    </a:moveTo>
                    <a:lnTo>
                      <a:pt x="0" y="1898"/>
                    </a:lnTo>
                    <a:lnTo>
                      <a:pt x="1047" y="1833"/>
                    </a:lnTo>
                    <a:lnTo>
                      <a:pt x="11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4"/>
              <p:cNvSpPr/>
              <p:nvPr/>
            </p:nvSpPr>
            <p:spPr>
              <a:xfrm>
                <a:off x="4200252" y="1974175"/>
                <a:ext cx="60522" cy="77939"/>
              </a:xfrm>
              <a:custGeom>
                <a:avLst/>
                <a:gdLst/>
                <a:ahLst/>
                <a:cxnLst/>
                <a:rect l="l" t="t" r="r" b="b"/>
                <a:pathLst>
                  <a:path w="1310" h="1687" extrusionOk="0">
                    <a:moveTo>
                      <a:pt x="574" y="1"/>
                    </a:moveTo>
                    <a:lnTo>
                      <a:pt x="0" y="476"/>
                    </a:lnTo>
                    <a:lnTo>
                      <a:pt x="622" y="1228"/>
                    </a:lnTo>
                    <a:lnTo>
                      <a:pt x="720" y="1359"/>
                    </a:lnTo>
                    <a:lnTo>
                      <a:pt x="770" y="1686"/>
                    </a:lnTo>
                    <a:lnTo>
                      <a:pt x="1309" y="786"/>
                    </a:lnTo>
                    <a:lnTo>
                      <a:pt x="982" y="491"/>
                    </a:lnTo>
                    <a:lnTo>
                      <a:pt x="574" y="1"/>
                    </a:ln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4"/>
              <p:cNvSpPr/>
              <p:nvPr/>
            </p:nvSpPr>
            <p:spPr>
              <a:xfrm>
                <a:off x="4200252" y="1974175"/>
                <a:ext cx="52206" cy="60522"/>
              </a:xfrm>
              <a:custGeom>
                <a:avLst/>
                <a:gdLst/>
                <a:ahLst/>
                <a:cxnLst/>
                <a:rect l="l" t="t" r="r" b="b"/>
                <a:pathLst>
                  <a:path w="1130" h="1310" extrusionOk="0">
                    <a:moveTo>
                      <a:pt x="574" y="1"/>
                    </a:moveTo>
                    <a:lnTo>
                      <a:pt x="0" y="476"/>
                    </a:lnTo>
                    <a:lnTo>
                      <a:pt x="622" y="1228"/>
                    </a:lnTo>
                    <a:lnTo>
                      <a:pt x="687" y="1309"/>
                    </a:lnTo>
                    <a:cubicBezTo>
                      <a:pt x="753" y="1048"/>
                      <a:pt x="835" y="803"/>
                      <a:pt x="1130" y="622"/>
                    </a:cubicBezTo>
                    <a:lnTo>
                      <a:pt x="982" y="491"/>
                    </a:lnTo>
                    <a:lnTo>
                      <a:pt x="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4"/>
              <p:cNvSpPr/>
              <p:nvPr/>
            </p:nvSpPr>
            <p:spPr>
              <a:xfrm>
                <a:off x="4111823" y="1886255"/>
                <a:ext cx="154262" cy="158882"/>
              </a:xfrm>
              <a:custGeom>
                <a:avLst/>
                <a:gdLst/>
                <a:ahLst/>
                <a:cxnLst/>
                <a:rect l="l" t="t" r="r" b="b"/>
                <a:pathLst>
                  <a:path w="3339" h="3439" extrusionOk="0">
                    <a:moveTo>
                      <a:pt x="1717" y="1"/>
                    </a:moveTo>
                    <a:cubicBezTo>
                      <a:pt x="1549" y="1"/>
                      <a:pt x="1379" y="29"/>
                      <a:pt x="1211" y="88"/>
                    </a:cubicBezTo>
                    <a:cubicBezTo>
                      <a:pt x="409" y="366"/>
                      <a:pt x="1" y="1234"/>
                      <a:pt x="295" y="2019"/>
                    </a:cubicBezTo>
                    <a:cubicBezTo>
                      <a:pt x="328" y="2117"/>
                      <a:pt x="361" y="2215"/>
                      <a:pt x="426" y="2296"/>
                    </a:cubicBezTo>
                    <a:cubicBezTo>
                      <a:pt x="409" y="2296"/>
                      <a:pt x="409" y="2296"/>
                      <a:pt x="393" y="2313"/>
                    </a:cubicBezTo>
                    <a:cubicBezTo>
                      <a:pt x="278" y="2346"/>
                      <a:pt x="230" y="2477"/>
                      <a:pt x="263" y="2591"/>
                    </a:cubicBezTo>
                    <a:cubicBezTo>
                      <a:pt x="295" y="2673"/>
                      <a:pt x="393" y="2722"/>
                      <a:pt x="475" y="2722"/>
                    </a:cubicBezTo>
                    <a:cubicBezTo>
                      <a:pt x="492" y="2722"/>
                      <a:pt x="492" y="2739"/>
                      <a:pt x="492" y="2739"/>
                    </a:cubicBezTo>
                    <a:cubicBezTo>
                      <a:pt x="645" y="3174"/>
                      <a:pt x="1050" y="3439"/>
                      <a:pt x="1485" y="3439"/>
                    </a:cubicBezTo>
                    <a:cubicBezTo>
                      <a:pt x="1605" y="3439"/>
                      <a:pt x="1728" y="3419"/>
                      <a:pt x="1849" y="3376"/>
                    </a:cubicBezTo>
                    <a:cubicBezTo>
                      <a:pt x="1849" y="3376"/>
                      <a:pt x="2226" y="3295"/>
                      <a:pt x="2765" y="2608"/>
                    </a:cubicBezTo>
                    <a:cubicBezTo>
                      <a:pt x="3175" y="2150"/>
                      <a:pt x="3338" y="1576"/>
                      <a:pt x="3142" y="1004"/>
                    </a:cubicBezTo>
                    <a:cubicBezTo>
                      <a:pt x="2922" y="386"/>
                      <a:pt x="2339" y="1"/>
                      <a:pt x="1717" y="1"/>
                    </a:cubicBez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4"/>
              <p:cNvSpPr/>
              <p:nvPr/>
            </p:nvSpPr>
            <p:spPr>
              <a:xfrm>
                <a:off x="4100458" y="1863109"/>
                <a:ext cx="185262" cy="123770"/>
              </a:xfrm>
              <a:custGeom>
                <a:avLst/>
                <a:gdLst/>
                <a:ahLst/>
                <a:cxnLst/>
                <a:rect l="l" t="t" r="r" b="b"/>
                <a:pathLst>
                  <a:path w="4010" h="2679" extrusionOk="0">
                    <a:moveTo>
                      <a:pt x="1905" y="1"/>
                    </a:moveTo>
                    <a:cubicBezTo>
                      <a:pt x="1844" y="1"/>
                      <a:pt x="1781" y="11"/>
                      <a:pt x="1719" y="33"/>
                    </a:cubicBezTo>
                    <a:cubicBezTo>
                      <a:pt x="1539" y="99"/>
                      <a:pt x="1408" y="229"/>
                      <a:pt x="1375" y="409"/>
                    </a:cubicBezTo>
                    <a:cubicBezTo>
                      <a:pt x="1296" y="369"/>
                      <a:pt x="1211" y="348"/>
                      <a:pt x="1123" y="348"/>
                    </a:cubicBezTo>
                    <a:cubicBezTo>
                      <a:pt x="1066" y="348"/>
                      <a:pt x="1008" y="357"/>
                      <a:pt x="950" y="376"/>
                    </a:cubicBezTo>
                    <a:cubicBezTo>
                      <a:pt x="738" y="458"/>
                      <a:pt x="607" y="655"/>
                      <a:pt x="607" y="884"/>
                    </a:cubicBezTo>
                    <a:cubicBezTo>
                      <a:pt x="541" y="884"/>
                      <a:pt x="476" y="884"/>
                      <a:pt x="410" y="899"/>
                    </a:cubicBezTo>
                    <a:cubicBezTo>
                      <a:pt x="149" y="1015"/>
                      <a:pt x="1" y="1309"/>
                      <a:pt x="99" y="1587"/>
                    </a:cubicBezTo>
                    <a:cubicBezTo>
                      <a:pt x="174" y="1810"/>
                      <a:pt x="382" y="1951"/>
                      <a:pt x="604" y="1951"/>
                    </a:cubicBezTo>
                    <a:cubicBezTo>
                      <a:pt x="626" y="1951"/>
                      <a:pt x="649" y="1950"/>
                      <a:pt x="672" y="1947"/>
                    </a:cubicBezTo>
                    <a:cubicBezTo>
                      <a:pt x="836" y="1931"/>
                      <a:pt x="1065" y="1881"/>
                      <a:pt x="1342" y="1636"/>
                    </a:cubicBezTo>
                    <a:cubicBezTo>
                      <a:pt x="1342" y="1636"/>
                      <a:pt x="1440" y="1996"/>
                      <a:pt x="1785" y="2258"/>
                    </a:cubicBezTo>
                    <a:cubicBezTo>
                      <a:pt x="1785" y="2077"/>
                      <a:pt x="1883" y="1914"/>
                      <a:pt x="2046" y="1848"/>
                    </a:cubicBezTo>
                    <a:cubicBezTo>
                      <a:pt x="2090" y="1836"/>
                      <a:pt x="2133" y="1830"/>
                      <a:pt x="2176" y="1830"/>
                    </a:cubicBezTo>
                    <a:cubicBezTo>
                      <a:pt x="2357" y="1830"/>
                      <a:pt x="2520" y="1938"/>
                      <a:pt x="2586" y="2110"/>
                    </a:cubicBezTo>
                    <a:cubicBezTo>
                      <a:pt x="2635" y="2258"/>
                      <a:pt x="2603" y="2405"/>
                      <a:pt x="2505" y="2520"/>
                    </a:cubicBezTo>
                    <a:cubicBezTo>
                      <a:pt x="2561" y="2528"/>
                      <a:pt x="2627" y="2532"/>
                      <a:pt x="2694" y="2532"/>
                    </a:cubicBezTo>
                    <a:cubicBezTo>
                      <a:pt x="2762" y="2532"/>
                      <a:pt x="2832" y="2528"/>
                      <a:pt x="2897" y="2520"/>
                    </a:cubicBezTo>
                    <a:cubicBezTo>
                      <a:pt x="3001" y="2624"/>
                      <a:pt x="3139" y="2679"/>
                      <a:pt x="3285" y="2679"/>
                    </a:cubicBezTo>
                    <a:cubicBezTo>
                      <a:pt x="3346" y="2679"/>
                      <a:pt x="3407" y="2670"/>
                      <a:pt x="3469" y="2651"/>
                    </a:cubicBezTo>
                    <a:cubicBezTo>
                      <a:pt x="3748" y="2553"/>
                      <a:pt x="3894" y="2241"/>
                      <a:pt x="3796" y="1964"/>
                    </a:cubicBezTo>
                    <a:cubicBezTo>
                      <a:pt x="3764" y="1898"/>
                      <a:pt x="3731" y="1833"/>
                      <a:pt x="3682" y="1783"/>
                    </a:cubicBezTo>
                    <a:cubicBezTo>
                      <a:pt x="3911" y="1652"/>
                      <a:pt x="4010" y="1390"/>
                      <a:pt x="3927" y="1146"/>
                    </a:cubicBezTo>
                    <a:cubicBezTo>
                      <a:pt x="3850" y="929"/>
                      <a:pt x="3641" y="800"/>
                      <a:pt x="3425" y="800"/>
                    </a:cubicBezTo>
                    <a:cubicBezTo>
                      <a:pt x="3413" y="800"/>
                      <a:pt x="3400" y="800"/>
                      <a:pt x="3388" y="801"/>
                    </a:cubicBezTo>
                    <a:cubicBezTo>
                      <a:pt x="3404" y="703"/>
                      <a:pt x="3404" y="605"/>
                      <a:pt x="3371" y="507"/>
                    </a:cubicBezTo>
                    <a:cubicBezTo>
                      <a:pt x="3293" y="288"/>
                      <a:pt x="3083" y="149"/>
                      <a:pt x="2861" y="149"/>
                    </a:cubicBezTo>
                    <a:cubicBezTo>
                      <a:pt x="2802" y="149"/>
                      <a:pt x="2742" y="159"/>
                      <a:pt x="2684" y="180"/>
                    </a:cubicBezTo>
                    <a:cubicBezTo>
                      <a:pt x="2570" y="229"/>
                      <a:pt x="2472" y="311"/>
                      <a:pt x="2406" y="409"/>
                    </a:cubicBezTo>
                    <a:cubicBezTo>
                      <a:pt x="2406" y="393"/>
                      <a:pt x="2406" y="376"/>
                      <a:pt x="2389" y="343"/>
                    </a:cubicBezTo>
                    <a:cubicBezTo>
                      <a:pt x="2313" y="128"/>
                      <a:pt x="2118" y="1"/>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6" name="Google Shape;2806;p44"/>
            <p:cNvSpPr/>
            <p:nvPr/>
          </p:nvSpPr>
          <p:spPr>
            <a:xfrm rot="5400000">
              <a:off x="4969326" y="1700571"/>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4"/>
            <p:cNvSpPr/>
            <p:nvPr/>
          </p:nvSpPr>
          <p:spPr>
            <a:xfrm rot="5400000">
              <a:off x="5321626" y="1801471"/>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4"/>
            <p:cNvSpPr/>
            <p:nvPr/>
          </p:nvSpPr>
          <p:spPr>
            <a:xfrm rot="5400000">
              <a:off x="5673926" y="19823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4"/>
            <p:cNvSpPr/>
            <p:nvPr/>
          </p:nvSpPr>
          <p:spPr>
            <a:xfrm rot="5400000">
              <a:off x="6791201" y="2134796"/>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4"/>
            <p:cNvSpPr/>
            <p:nvPr/>
          </p:nvSpPr>
          <p:spPr>
            <a:xfrm rot="5400000" flipH="1">
              <a:off x="7143501" y="2134796"/>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4"/>
            <p:cNvSpPr/>
            <p:nvPr/>
          </p:nvSpPr>
          <p:spPr>
            <a:xfrm rot="5400000">
              <a:off x="7495801" y="21347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roup 10">
            <a:extLst>
              <a:ext uri="{FF2B5EF4-FFF2-40B4-BE49-F238E27FC236}">
                <a16:creationId xmlns:a16="http://schemas.microsoft.com/office/drawing/2014/main" id="{CEBCDB2D-A86C-E1EB-D948-C3050731961A}"/>
              </a:ext>
            </a:extLst>
          </p:cNvPr>
          <p:cNvGrpSpPr/>
          <p:nvPr/>
        </p:nvGrpSpPr>
        <p:grpSpPr>
          <a:xfrm>
            <a:off x="645915" y="1764236"/>
            <a:ext cx="905480" cy="905480"/>
            <a:chOff x="645915" y="1764236"/>
            <a:chExt cx="905480" cy="905480"/>
          </a:xfrm>
        </p:grpSpPr>
        <p:sp>
          <p:nvSpPr>
            <p:cNvPr id="2726"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812" name="Google Shape;2812;p44"/>
            <p:cNvGrpSpPr/>
            <p:nvPr/>
          </p:nvGrpSpPr>
          <p:grpSpPr>
            <a:xfrm>
              <a:off x="828564" y="1940412"/>
              <a:ext cx="540308" cy="544936"/>
              <a:chOff x="1759975" y="2625800"/>
              <a:chExt cx="367825" cy="370975"/>
            </a:xfrm>
            <a:solidFill>
              <a:schemeClr val="bg1"/>
            </a:solidFill>
          </p:grpSpPr>
          <p:sp>
            <p:nvSpPr>
              <p:cNvPr id="2813"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roup 5">
            <a:extLst>
              <a:ext uri="{FF2B5EF4-FFF2-40B4-BE49-F238E27FC236}">
                <a16:creationId xmlns:a16="http://schemas.microsoft.com/office/drawing/2014/main" id="{5675E420-A3DF-537C-7F6E-CFD26500D8A0}"/>
              </a:ext>
            </a:extLst>
          </p:cNvPr>
          <p:cNvGrpSpPr/>
          <p:nvPr/>
        </p:nvGrpSpPr>
        <p:grpSpPr>
          <a:xfrm>
            <a:off x="661539" y="3271086"/>
            <a:ext cx="905480" cy="905480"/>
            <a:chOff x="411486" y="2615932"/>
            <a:chExt cx="644100" cy="644100"/>
          </a:xfrm>
        </p:grpSpPr>
        <p:sp>
          <p:nvSpPr>
            <p:cNvPr id="2731"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 name="Google Shape;351;p22">
              <a:extLst>
                <a:ext uri="{FF2B5EF4-FFF2-40B4-BE49-F238E27FC236}">
                  <a16:creationId xmlns:a16="http://schemas.microsoft.com/office/drawing/2014/main" id="{79BE7CE6-3431-5A88-4A46-9558AF035ABF}"/>
                </a:ext>
              </a:extLst>
            </p:cNvPr>
            <p:cNvGrpSpPr/>
            <p:nvPr/>
          </p:nvGrpSpPr>
          <p:grpSpPr>
            <a:xfrm>
              <a:off x="521341" y="2762302"/>
              <a:ext cx="418137" cy="339208"/>
              <a:chOff x="3109500" y="3259325"/>
              <a:chExt cx="1664524" cy="1350324"/>
            </a:xfrm>
          </p:grpSpPr>
          <p:sp>
            <p:nvSpPr>
              <p:cNvPr id="3" name="Google Shape;352;p22">
                <a:extLst>
                  <a:ext uri="{FF2B5EF4-FFF2-40B4-BE49-F238E27FC236}">
                    <a16:creationId xmlns:a16="http://schemas.microsoft.com/office/drawing/2014/main" id="{EAF4605C-42BD-8EC5-C335-6BEC6D8D8500}"/>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53;p22">
                <a:extLst>
                  <a:ext uri="{FF2B5EF4-FFF2-40B4-BE49-F238E27FC236}">
                    <a16:creationId xmlns:a16="http://schemas.microsoft.com/office/drawing/2014/main" id="{7E8EC57B-DECA-643C-E031-94938BD8CF5D}"/>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727"/>
                                        </p:tgtEl>
                                        <p:attrNameLst>
                                          <p:attrName>style.visibility</p:attrName>
                                        </p:attrNameLst>
                                      </p:cBhvr>
                                      <p:to>
                                        <p:strVal val="visible"/>
                                      </p:to>
                                    </p:set>
                                    <p:animEffect transition="in" filter="wipe(left)">
                                      <p:cBhvr>
                                        <p:cTn id="13" dur="500"/>
                                        <p:tgtEl>
                                          <p:spTgt spid="2727"/>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724"/>
                                        </p:tgtEl>
                                        <p:attrNameLst>
                                          <p:attrName>style.visibility</p:attrName>
                                        </p:attrNameLst>
                                      </p:cBhvr>
                                      <p:to>
                                        <p:strVal val="visible"/>
                                      </p:to>
                                    </p:set>
                                    <p:animEffect transition="in" filter="randombar(horizontal)">
                                      <p:cBhvr>
                                        <p:cTn id="17" dur="500"/>
                                        <p:tgtEl>
                                          <p:spTgt spid="272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732"/>
                                        </p:tgtEl>
                                        <p:attrNameLst>
                                          <p:attrName>style.visibility</p:attrName>
                                        </p:attrNameLst>
                                      </p:cBhvr>
                                      <p:to>
                                        <p:strVal val="visible"/>
                                      </p:to>
                                    </p:set>
                                    <p:animEffect transition="in" filter="wipe(left)">
                                      <p:cBhvr>
                                        <p:cTn id="28" dur="500"/>
                                        <p:tgtEl>
                                          <p:spTgt spid="2732"/>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2729"/>
                                        </p:tgtEl>
                                        <p:attrNameLst>
                                          <p:attrName>style.visibility</p:attrName>
                                        </p:attrNameLst>
                                      </p:cBhvr>
                                      <p:to>
                                        <p:strVal val="visible"/>
                                      </p:to>
                                    </p:set>
                                    <p:animEffect transition="in" filter="randombar(horizontal)">
                                      <p:cBhvr>
                                        <p:cTn id="32" dur="500"/>
                                        <p:tgtEl>
                                          <p:spTgt spid="2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 grpId="0" animBg="1"/>
      <p:bldP spid="27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724" name="Google Shape;2724;p44"/>
          <p:cNvSpPr txBox="1"/>
          <p:nvPr/>
        </p:nvSpPr>
        <p:spPr>
          <a:xfrm>
            <a:off x="4997183" y="2986501"/>
            <a:ext cx="4475223" cy="5732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6600" dirty="0">
                <a:solidFill>
                  <a:srgbClr val="FF675A"/>
                </a:solidFill>
                <a:latin typeface="Fira Sans Extra Condensed SemiBold"/>
                <a:ea typeface="Fira Sans Extra Condensed SemiBold"/>
                <a:cs typeface="Fira Sans Extra Condensed SemiBold"/>
                <a:sym typeface="Fira Sans Extra Condensed SemiBold"/>
              </a:rPr>
              <a:t>CƠ NĂNG</a:t>
            </a:r>
          </a:p>
        </p:txBody>
      </p:sp>
      <p:grpSp>
        <p:nvGrpSpPr>
          <p:cNvPr id="11" name="Group 10">
            <a:extLst>
              <a:ext uri="{FF2B5EF4-FFF2-40B4-BE49-F238E27FC236}">
                <a16:creationId xmlns:a16="http://schemas.microsoft.com/office/drawing/2014/main" id="{CEBCDB2D-A86C-E1EB-D948-C3050731961A}"/>
              </a:ext>
            </a:extLst>
          </p:cNvPr>
          <p:cNvGrpSpPr/>
          <p:nvPr/>
        </p:nvGrpSpPr>
        <p:grpSpPr>
          <a:xfrm>
            <a:off x="6673534" y="1707289"/>
            <a:ext cx="905480" cy="905480"/>
            <a:chOff x="645915" y="1764236"/>
            <a:chExt cx="905480" cy="905480"/>
          </a:xfrm>
        </p:grpSpPr>
        <p:sp>
          <p:nvSpPr>
            <p:cNvPr id="2726"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812" name="Google Shape;2812;p44"/>
            <p:cNvGrpSpPr/>
            <p:nvPr/>
          </p:nvGrpSpPr>
          <p:grpSpPr>
            <a:xfrm>
              <a:off x="828564" y="1940412"/>
              <a:ext cx="540308" cy="544936"/>
              <a:chOff x="1759975" y="2625800"/>
              <a:chExt cx="367825" cy="370975"/>
            </a:xfrm>
            <a:solidFill>
              <a:schemeClr val="bg1"/>
            </a:solidFill>
          </p:grpSpPr>
          <p:sp>
            <p:nvSpPr>
              <p:cNvPr id="2813"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1" name="Google Shape;2739;p44">
            <a:extLst>
              <a:ext uri="{FF2B5EF4-FFF2-40B4-BE49-F238E27FC236}">
                <a16:creationId xmlns:a16="http://schemas.microsoft.com/office/drawing/2014/main" id="{5622E17B-1B27-5ABF-BE7C-D2D72A078099}"/>
              </a:ext>
            </a:extLst>
          </p:cNvPr>
          <p:cNvGrpSpPr/>
          <p:nvPr/>
        </p:nvGrpSpPr>
        <p:grpSpPr>
          <a:xfrm>
            <a:off x="618262" y="839151"/>
            <a:ext cx="4413583" cy="3547236"/>
            <a:chOff x="4344045" y="1564221"/>
            <a:chExt cx="3906157" cy="3139413"/>
          </a:xfrm>
        </p:grpSpPr>
        <p:grpSp>
          <p:nvGrpSpPr>
            <p:cNvPr id="2832" name="Google Shape;2740;p44">
              <a:extLst>
                <a:ext uri="{FF2B5EF4-FFF2-40B4-BE49-F238E27FC236}">
                  <a16:creationId xmlns:a16="http://schemas.microsoft.com/office/drawing/2014/main" id="{D1045AD2-5DA8-9715-BB47-6130A3A61F58}"/>
                </a:ext>
              </a:extLst>
            </p:cNvPr>
            <p:cNvGrpSpPr/>
            <p:nvPr/>
          </p:nvGrpSpPr>
          <p:grpSpPr>
            <a:xfrm flipH="1">
              <a:off x="4344045" y="2238434"/>
              <a:ext cx="3906157" cy="2465200"/>
              <a:chOff x="1086175" y="1622125"/>
              <a:chExt cx="4882696" cy="3081500"/>
            </a:xfrm>
          </p:grpSpPr>
          <p:sp>
            <p:nvSpPr>
              <p:cNvPr id="2839" name="Google Shape;2741;p44">
                <a:extLst>
                  <a:ext uri="{FF2B5EF4-FFF2-40B4-BE49-F238E27FC236}">
                    <a16:creationId xmlns:a16="http://schemas.microsoft.com/office/drawing/2014/main" id="{6303670C-7119-EAC4-6E6E-492D475A2D9C}"/>
                  </a:ext>
                </a:extLst>
              </p:cNvPr>
              <p:cNvSpPr/>
              <p:nvPr/>
            </p:nvSpPr>
            <p:spPr>
              <a:xfrm>
                <a:off x="5235752" y="2448843"/>
                <a:ext cx="59783" cy="2120950"/>
              </a:xfrm>
              <a:custGeom>
                <a:avLst/>
                <a:gdLst/>
                <a:ahLst/>
                <a:cxnLst/>
                <a:rect l="l" t="t" r="r" b="b"/>
                <a:pathLst>
                  <a:path w="1294" h="45908" extrusionOk="0">
                    <a:moveTo>
                      <a:pt x="1" y="1"/>
                    </a:moveTo>
                    <a:lnTo>
                      <a:pt x="1" y="34276"/>
                    </a:lnTo>
                    <a:lnTo>
                      <a:pt x="1" y="36320"/>
                    </a:lnTo>
                    <a:lnTo>
                      <a:pt x="1" y="45907"/>
                    </a:lnTo>
                    <a:lnTo>
                      <a:pt x="1294" y="45907"/>
                    </a:lnTo>
                    <a:lnTo>
                      <a:pt x="1294" y="35895"/>
                    </a:lnTo>
                    <a:lnTo>
                      <a:pt x="1294" y="33850"/>
                    </a:lnTo>
                    <a:lnTo>
                      <a:pt x="1294" y="214"/>
                    </a:lnTo>
                    <a:cubicBezTo>
                      <a:pt x="868" y="132"/>
                      <a:pt x="443" y="5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742;p44">
                <a:extLst>
                  <a:ext uri="{FF2B5EF4-FFF2-40B4-BE49-F238E27FC236}">
                    <a16:creationId xmlns:a16="http://schemas.microsoft.com/office/drawing/2014/main" id="{666AA2D7-ABEE-7C9B-6FF2-3A5F7A2D4554}"/>
                  </a:ext>
                </a:extLst>
              </p:cNvPr>
              <p:cNvSpPr/>
              <p:nvPr/>
            </p:nvSpPr>
            <p:spPr>
              <a:xfrm>
                <a:off x="5235752" y="2405783"/>
                <a:ext cx="59783" cy="130053"/>
              </a:xfrm>
              <a:custGeom>
                <a:avLst/>
                <a:gdLst/>
                <a:ahLst/>
                <a:cxnLst/>
                <a:rect l="l" t="t" r="r" b="b"/>
                <a:pathLst>
                  <a:path w="1294" h="2815" extrusionOk="0">
                    <a:moveTo>
                      <a:pt x="1" y="1"/>
                    </a:moveTo>
                    <a:lnTo>
                      <a:pt x="1" y="2601"/>
                    </a:lnTo>
                    <a:cubicBezTo>
                      <a:pt x="426" y="2651"/>
                      <a:pt x="868" y="2717"/>
                      <a:pt x="1294" y="2815"/>
                    </a:cubicBezTo>
                    <a:lnTo>
                      <a:pt x="12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743;p44">
                <a:extLst>
                  <a:ext uri="{FF2B5EF4-FFF2-40B4-BE49-F238E27FC236}">
                    <a16:creationId xmlns:a16="http://schemas.microsoft.com/office/drawing/2014/main" id="{B3CCD181-937C-C130-9D06-AB1EFA147AF5}"/>
                  </a:ext>
                </a:extLst>
              </p:cNvPr>
              <p:cNvSpPr/>
              <p:nvPr/>
            </p:nvSpPr>
            <p:spPr>
              <a:xfrm>
                <a:off x="4840457" y="2405783"/>
                <a:ext cx="59737" cy="2164008"/>
              </a:xfrm>
              <a:custGeom>
                <a:avLst/>
                <a:gdLst/>
                <a:ahLst/>
                <a:cxnLst/>
                <a:rect l="l" t="t" r="r" b="b"/>
                <a:pathLst>
                  <a:path w="1293" h="46840" extrusionOk="0">
                    <a:moveTo>
                      <a:pt x="1" y="1"/>
                    </a:moveTo>
                    <a:lnTo>
                      <a:pt x="1" y="46839"/>
                    </a:lnTo>
                    <a:lnTo>
                      <a:pt x="1293" y="46839"/>
                    </a:lnTo>
                    <a:lnTo>
                      <a:pt x="12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744;p44">
                <a:extLst>
                  <a:ext uri="{FF2B5EF4-FFF2-40B4-BE49-F238E27FC236}">
                    <a16:creationId xmlns:a16="http://schemas.microsoft.com/office/drawing/2014/main" id="{4651E4BF-11E4-AB46-4CD6-01DC61F156BF}"/>
                  </a:ext>
                </a:extLst>
              </p:cNvPr>
              <p:cNvSpPr/>
              <p:nvPr/>
            </p:nvSpPr>
            <p:spPr>
              <a:xfrm>
                <a:off x="4840457" y="2405783"/>
                <a:ext cx="59737" cy="166366"/>
              </a:xfrm>
              <a:custGeom>
                <a:avLst/>
                <a:gdLst/>
                <a:ahLst/>
                <a:cxnLst/>
                <a:rect l="l" t="t" r="r" b="b"/>
                <a:pathLst>
                  <a:path w="1293" h="3601" extrusionOk="0">
                    <a:moveTo>
                      <a:pt x="1" y="1"/>
                    </a:moveTo>
                    <a:lnTo>
                      <a:pt x="1" y="3600"/>
                    </a:lnTo>
                    <a:cubicBezTo>
                      <a:pt x="426" y="3452"/>
                      <a:pt x="852" y="3321"/>
                      <a:pt x="1293" y="3190"/>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745;p44">
                <a:extLst>
                  <a:ext uri="{FF2B5EF4-FFF2-40B4-BE49-F238E27FC236}">
                    <a16:creationId xmlns:a16="http://schemas.microsoft.com/office/drawing/2014/main" id="{6DF1FA47-2EEB-98ED-6A52-FE42ABE32CDF}"/>
                  </a:ext>
                </a:extLst>
              </p:cNvPr>
              <p:cNvSpPr/>
              <p:nvPr/>
            </p:nvSpPr>
            <p:spPr>
              <a:xfrm>
                <a:off x="4444423" y="2609113"/>
                <a:ext cx="59737" cy="1960682"/>
              </a:xfrm>
              <a:custGeom>
                <a:avLst/>
                <a:gdLst/>
                <a:ahLst/>
                <a:cxnLst/>
                <a:rect l="l" t="t" r="r" b="b"/>
                <a:pathLst>
                  <a:path w="1293" h="42439" extrusionOk="0">
                    <a:moveTo>
                      <a:pt x="0" y="0"/>
                    </a:moveTo>
                    <a:lnTo>
                      <a:pt x="0" y="42438"/>
                    </a:lnTo>
                    <a:lnTo>
                      <a:pt x="1292" y="42438"/>
                    </a:lnTo>
                    <a:lnTo>
                      <a:pt x="1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746;p44">
                <a:extLst>
                  <a:ext uri="{FF2B5EF4-FFF2-40B4-BE49-F238E27FC236}">
                    <a16:creationId xmlns:a16="http://schemas.microsoft.com/office/drawing/2014/main" id="{5D6425E0-1385-F092-0F5E-F1A362448003}"/>
                  </a:ext>
                </a:extLst>
              </p:cNvPr>
              <p:cNvSpPr/>
              <p:nvPr/>
            </p:nvSpPr>
            <p:spPr>
              <a:xfrm>
                <a:off x="4444423" y="2609113"/>
                <a:ext cx="59737" cy="189790"/>
              </a:xfrm>
              <a:custGeom>
                <a:avLst/>
                <a:gdLst/>
                <a:ahLst/>
                <a:cxnLst/>
                <a:rect l="l" t="t" r="r" b="b"/>
                <a:pathLst>
                  <a:path w="1293" h="4108" extrusionOk="0">
                    <a:moveTo>
                      <a:pt x="0" y="0"/>
                    </a:moveTo>
                    <a:lnTo>
                      <a:pt x="0" y="4107"/>
                    </a:lnTo>
                    <a:cubicBezTo>
                      <a:pt x="426" y="3780"/>
                      <a:pt x="867" y="3453"/>
                      <a:pt x="1292" y="3141"/>
                    </a:cubicBezTo>
                    <a:lnTo>
                      <a:pt x="12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747;p44">
                <a:extLst>
                  <a:ext uri="{FF2B5EF4-FFF2-40B4-BE49-F238E27FC236}">
                    <a16:creationId xmlns:a16="http://schemas.microsoft.com/office/drawing/2014/main" id="{C7ECF25E-65EB-85B3-7672-FE7743CCB576}"/>
                  </a:ext>
                </a:extLst>
              </p:cNvPr>
              <p:cNvSpPr/>
              <p:nvPr/>
            </p:nvSpPr>
            <p:spPr>
              <a:xfrm>
                <a:off x="4049083" y="2900132"/>
                <a:ext cx="59783" cy="1669668"/>
              </a:xfrm>
              <a:custGeom>
                <a:avLst/>
                <a:gdLst/>
                <a:ahLst/>
                <a:cxnLst/>
                <a:rect l="l" t="t" r="r" b="b"/>
                <a:pathLst>
                  <a:path w="1294" h="36140" extrusionOk="0">
                    <a:moveTo>
                      <a:pt x="0" y="0"/>
                    </a:moveTo>
                    <a:lnTo>
                      <a:pt x="0" y="36139"/>
                    </a:lnTo>
                    <a:lnTo>
                      <a:pt x="1293" y="36139"/>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748;p44">
                <a:extLst>
                  <a:ext uri="{FF2B5EF4-FFF2-40B4-BE49-F238E27FC236}">
                    <a16:creationId xmlns:a16="http://schemas.microsoft.com/office/drawing/2014/main" id="{0860D14F-2051-34C3-B87F-4E0BE2C91234}"/>
                  </a:ext>
                </a:extLst>
              </p:cNvPr>
              <p:cNvSpPr/>
              <p:nvPr/>
            </p:nvSpPr>
            <p:spPr>
              <a:xfrm>
                <a:off x="4049083" y="2900132"/>
                <a:ext cx="59783" cy="264587"/>
              </a:xfrm>
              <a:custGeom>
                <a:avLst/>
                <a:gdLst/>
                <a:ahLst/>
                <a:cxnLst/>
                <a:rect l="l" t="t" r="r" b="b"/>
                <a:pathLst>
                  <a:path w="1294" h="5727" extrusionOk="0">
                    <a:moveTo>
                      <a:pt x="0" y="0"/>
                    </a:moveTo>
                    <a:lnTo>
                      <a:pt x="0" y="5726"/>
                    </a:lnTo>
                    <a:cubicBezTo>
                      <a:pt x="426" y="5301"/>
                      <a:pt x="851" y="4859"/>
                      <a:pt x="1293" y="4418"/>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749;p44">
                <a:extLst>
                  <a:ext uri="{FF2B5EF4-FFF2-40B4-BE49-F238E27FC236}">
                    <a16:creationId xmlns:a16="http://schemas.microsoft.com/office/drawing/2014/main" id="{C3542911-D889-D028-B40D-070D854EE87E}"/>
                  </a:ext>
                </a:extLst>
              </p:cNvPr>
              <p:cNvSpPr/>
              <p:nvPr/>
            </p:nvSpPr>
            <p:spPr>
              <a:xfrm>
                <a:off x="3653003" y="3310534"/>
                <a:ext cx="59783" cy="1259273"/>
              </a:xfrm>
              <a:custGeom>
                <a:avLst/>
                <a:gdLst/>
                <a:ahLst/>
                <a:cxnLst/>
                <a:rect l="l" t="t" r="r" b="b"/>
                <a:pathLst>
                  <a:path w="1294" h="27257" extrusionOk="0">
                    <a:moveTo>
                      <a:pt x="1" y="0"/>
                    </a:moveTo>
                    <a:lnTo>
                      <a:pt x="1" y="27256"/>
                    </a:lnTo>
                    <a:lnTo>
                      <a:pt x="1294" y="27256"/>
                    </a:lnTo>
                    <a:lnTo>
                      <a:pt x="1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750;p44">
                <a:extLst>
                  <a:ext uri="{FF2B5EF4-FFF2-40B4-BE49-F238E27FC236}">
                    <a16:creationId xmlns:a16="http://schemas.microsoft.com/office/drawing/2014/main" id="{A756EEEF-97A8-A9E0-BB8C-6DB70441A787}"/>
                  </a:ext>
                </a:extLst>
              </p:cNvPr>
              <p:cNvSpPr/>
              <p:nvPr/>
            </p:nvSpPr>
            <p:spPr>
              <a:xfrm>
                <a:off x="3653003" y="3310534"/>
                <a:ext cx="59783" cy="249434"/>
              </a:xfrm>
              <a:custGeom>
                <a:avLst/>
                <a:gdLst/>
                <a:ahLst/>
                <a:cxnLst/>
                <a:rect l="l" t="t" r="r" b="b"/>
                <a:pathLst>
                  <a:path w="1294" h="5399" extrusionOk="0">
                    <a:moveTo>
                      <a:pt x="1" y="0"/>
                    </a:moveTo>
                    <a:lnTo>
                      <a:pt x="1" y="5399"/>
                    </a:lnTo>
                    <a:cubicBezTo>
                      <a:pt x="443" y="5006"/>
                      <a:pt x="868" y="4598"/>
                      <a:pt x="1294" y="4188"/>
                    </a:cubicBezTo>
                    <a:lnTo>
                      <a:pt x="1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751;p44">
                <a:extLst>
                  <a:ext uri="{FF2B5EF4-FFF2-40B4-BE49-F238E27FC236}">
                    <a16:creationId xmlns:a16="http://schemas.microsoft.com/office/drawing/2014/main" id="{17AD9BF1-4183-8A1D-F131-6AEDB857EA04}"/>
                  </a:ext>
                </a:extLst>
              </p:cNvPr>
              <p:cNvSpPr/>
              <p:nvPr/>
            </p:nvSpPr>
            <p:spPr>
              <a:xfrm>
                <a:off x="3257708" y="3695294"/>
                <a:ext cx="59737" cy="874520"/>
              </a:xfrm>
              <a:custGeom>
                <a:avLst/>
                <a:gdLst/>
                <a:ahLst/>
                <a:cxnLst/>
                <a:rect l="l" t="t" r="r" b="b"/>
                <a:pathLst>
                  <a:path w="1293" h="18929" extrusionOk="0">
                    <a:moveTo>
                      <a:pt x="1" y="0"/>
                    </a:moveTo>
                    <a:lnTo>
                      <a:pt x="1" y="18928"/>
                    </a:lnTo>
                    <a:lnTo>
                      <a:pt x="1293" y="18928"/>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752;p44">
                <a:extLst>
                  <a:ext uri="{FF2B5EF4-FFF2-40B4-BE49-F238E27FC236}">
                    <a16:creationId xmlns:a16="http://schemas.microsoft.com/office/drawing/2014/main" id="{97AD7DBD-A6AB-935C-E3E8-8EC7A14C7A1B}"/>
                  </a:ext>
                </a:extLst>
              </p:cNvPr>
              <p:cNvSpPr/>
              <p:nvPr/>
            </p:nvSpPr>
            <p:spPr>
              <a:xfrm>
                <a:off x="3257708" y="3695294"/>
                <a:ext cx="59737" cy="179903"/>
              </a:xfrm>
              <a:custGeom>
                <a:avLst/>
                <a:gdLst/>
                <a:ahLst/>
                <a:cxnLst/>
                <a:rect l="l" t="t" r="r" b="b"/>
                <a:pathLst>
                  <a:path w="1293" h="3894" extrusionOk="0">
                    <a:moveTo>
                      <a:pt x="1" y="0"/>
                    </a:moveTo>
                    <a:lnTo>
                      <a:pt x="1" y="3894"/>
                    </a:lnTo>
                    <a:cubicBezTo>
                      <a:pt x="426" y="3615"/>
                      <a:pt x="867" y="3321"/>
                      <a:pt x="1293" y="3010"/>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753;p44">
                <a:extLst>
                  <a:ext uri="{FF2B5EF4-FFF2-40B4-BE49-F238E27FC236}">
                    <a16:creationId xmlns:a16="http://schemas.microsoft.com/office/drawing/2014/main" id="{C2B7D8CD-08E2-B7F4-31CD-A72DFF21E7D1}"/>
                  </a:ext>
                </a:extLst>
              </p:cNvPr>
              <p:cNvSpPr/>
              <p:nvPr/>
            </p:nvSpPr>
            <p:spPr>
              <a:xfrm>
                <a:off x="2861674" y="3940158"/>
                <a:ext cx="59737" cy="629660"/>
              </a:xfrm>
              <a:custGeom>
                <a:avLst/>
                <a:gdLst/>
                <a:ahLst/>
                <a:cxnLst/>
                <a:rect l="l" t="t" r="r" b="b"/>
                <a:pathLst>
                  <a:path w="1293" h="13629" extrusionOk="0">
                    <a:moveTo>
                      <a:pt x="0" y="1"/>
                    </a:moveTo>
                    <a:lnTo>
                      <a:pt x="0" y="13628"/>
                    </a:lnTo>
                    <a:lnTo>
                      <a:pt x="1292" y="13628"/>
                    </a:lnTo>
                    <a:lnTo>
                      <a:pt x="1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754;p44">
                <a:extLst>
                  <a:ext uri="{FF2B5EF4-FFF2-40B4-BE49-F238E27FC236}">
                    <a16:creationId xmlns:a16="http://schemas.microsoft.com/office/drawing/2014/main" id="{AAFFC78B-7EA4-B15A-4090-B7A5D6B61D1A}"/>
                  </a:ext>
                </a:extLst>
              </p:cNvPr>
              <p:cNvSpPr/>
              <p:nvPr/>
            </p:nvSpPr>
            <p:spPr>
              <a:xfrm>
                <a:off x="2861674" y="3940158"/>
                <a:ext cx="59737" cy="142157"/>
              </a:xfrm>
              <a:custGeom>
                <a:avLst/>
                <a:gdLst/>
                <a:ahLst/>
                <a:cxnLst/>
                <a:rect l="l" t="t" r="r" b="b"/>
                <a:pathLst>
                  <a:path w="1293" h="3077" extrusionOk="0">
                    <a:moveTo>
                      <a:pt x="0" y="1"/>
                    </a:moveTo>
                    <a:lnTo>
                      <a:pt x="0" y="3076"/>
                    </a:lnTo>
                    <a:lnTo>
                      <a:pt x="884" y="2732"/>
                    </a:lnTo>
                    <a:cubicBezTo>
                      <a:pt x="1030" y="2667"/>
                      <a:pt x="1161" y="2601"/>
                      <a:pt x="1292" y="2553"/>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755;p44">
                <a:extLst>
                  <a:ext uri="{FF2B5EF4-FFF2-40B4-BE49-F238E27FC236}">
                    <a16:creationId xmlns:a16="http://schemas.microsoft.com/office/drawing/2014/main" id="{EB987A55-8984-F7AB-538F-C5D2C9602783}"/>
                  </a:ext>
                </a:extLst>
              </p:cNvPr>
              <p:cNvSpPr/>
              <p:nvPr/>
            </p:nvSpPr>
            <p:spPr>
              <a:xfrm>
                <a:off x="2466333" y="4038428"/>
                <a:ext cx="59783" cy="531392"/>
              </a:xfrm>
              <a:custGeom>
                <a:avLst/>
                <a:gdLst/>
                <a:ahLst/>
                <a:cxnLst/>
                <a:rect l="l" t="t" r="r" b="b"/>
                <a:pathLst>
                  <a:path w="1294" h="11502" extrusionOk="0">
                    <a:moveTo>
                      <a:pt x="0" y="1"/>
                    </a:moveTo>
                    <a:lnTo>
                      <a:pt x="0" y="11501"/>
                    </a:lnTo>
                    <a:lnTo>
                      <a:pt x="1293" y="11501"/>
                    </a:lnTo>
                    <a:lnTo>
                      <a:pt x="12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756;p44">
                <a:extLst>
                  <a:ext uri="{FF2B5EF4-FFF2-40B4-BE49-F238E27FC236}">
                    <a16:creationId xmlns:a16="http://schemas.microsoft.com/office/drawing/2014/main" id="{B1316552-E834-9B49-8B27-D9933FFA2F6E}"/>
                  </a:ext>
                </a:extLst>
              </p:cNvPr>
              <p:cNvSpPr/>
              <p:nvPr/>
            </p:nvSpPr>
            <p:spPr>
              <a:xfrm>
                <a:off x="2466333" y="4038428"/>
                <a:ext cx="59783" cy="147424"/>
              </a:xfrm>
              <a:custGeom>
                <a:avLst/>
                <a:gdLst/>
                <a:ahLst/>
                <a:cxnLst/>
                <a:rect l="l" t="t" r="r" b="b"/>
                <a:pathLst>
                  <a:path w="1294" h="3191" extrusionOk="0">
                    <a:moveTo>
                      <a:pt x="0" y="1"/>
                    </a:moveTo>
                    <a:lnTo>
                      <a:pt x="0" y="3190"/>
                    </a:lnTo>
                    <a:cubicBezTo>
                      <a:pt x="426" y="3142"/>
                      <a:pt x="868" y="3076"/>
                      <a:pt x="1293" y="2994"/>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757;p44">
                <a:extLst>
                  <a:ext uri="{FF2B5EF4-FFF2-40B4-BE49-F238E27FC236}">
                    <a16:creationId xmlns:a16="http://schemas.microsoft.com/office/drawing/2014/main" id="{C007B4A1-DCF9-0209-778F-AEA4D1CC0A87}"/>
                  </a:ext>
                </a:extLst>
              </p:cNvPr>
              <p:cNvSpPr/>
              <p:nvPr/>
            </p:nvSpPr>
            <p:spPr>
              <a:xfrm>
                <a:off x="2071039" y="4038428"/>
                <a:ext cx="58997" cy="531392"/>
              </a:xfrm>
              <a:custGeom>
                <a:avLst/>
                <a:gdLst/>
                <a:ahLst/>
                <a:cxnLst/>
                <a:rect l="l" t="t" r="r" b="b"/>
                <a:pathLst>
                  <a:path w="1277" h="11502" extrusionOk="0">
                    <a:moveTo>
                      <a:pt x="1" y="1"/>
                    </a:moveTo>
                    <a:lnTo>
                      <a:pt x="1" y="11501"/>
                    </a:lnTo>
                    <a:lnTo>
                      <a:pt x="1277" y="11501"/>
                    </a:lnTo>
                    <a:lnTo>
                      <a:pt x="1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758;p44">
                <a:extLst>
                  <a:ext uri="{FF2B5EF4-FFF2-40B4-BE49-F238E27FC236}">
                    <a16:creationId xmlns:a16="http://schemas.microsoft.com/office/drawing/2014/main" id="{5EF9853D-8D51-C761-B86D-3DF2D175AD77}"/>
                  </a:ext>
                </a:extLst>
              </p:cNvPr>
              <p:cNvSpPr/>
              <p:nvPr/>
            </p:nvSpPr>
            <p:spPr>
              <a:xfrm>
                <a:off x="2071039" y="4038428"/>
                <a:ext cx="58997" cy="154955"/>
              </a:xfrm>
              <a:custGeom>
                <a:avLst/>
                <a:gdLst/>
                <a:ahLst/>
                <a:cxnLst/>
                <a:rect l="l" t="t" r="r" b="b"/>
                <a:pathLst>
                  <a:path w="1277" h="3354" extrusionOk="0">
                    <a:moveTo>
                      <a:pt x="1" y="1"/>
                    </a:moveTo>
                    <a:lnTo>
                      <a:pt x="1" y="3174"/>
                    </a:lnTo>
                    <a:cubicBezTo>
                      <a:pt x="426" y="3256"/>
                      <a:pt x="851" y="3305"/>
                      <a:pt x="1277" y="3354"/>
                    </a:cubicBezTo>
                    <a:lnTo>
                      <a:pt x="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759;p44">
                <a:extLst>
                  <a:ext uri="{FF2B5EF4-FFF2-40B4-BE49-F238E27FC236}">
                    <a16:creationId xmlns:a16="http://schemas.microsoft.com/office/drawing/2014/main" id="{4CF14631-B42B-8D51-0FE7-A50F4DFE3B14}"/>
                  </a:ext>
                </a:extLst>
              </p:cNvPr>
              <p:cNvSpPr/>
              <p:nvPr/>
            </p:nvSpPr>
            <p:spPr>
              <a:xfrm>
                <a:off x="1675005" y="3841104"/>
                <a:ext cx="59690" cy="728713"/>
              </a:xfrm>
              <a:custGeom>
                <a:avLst/>
                <a:gdLst/>
                <a:ahLst/>
                <a:cxnLst/>
                <a:rect l="l" t="t" r="r" b="b"/>
                <a:pathLst>
                  <a:path w="1292" h="15773" extrusionOk="0">
                    <a:moveTo>
                      <a:pt x="0" y="1"/>
                    </a:moveTo>
                    <a:lnTo>
                      <a:pt x="0" y="15772"/>
                    </a:lnTo>
                    <a:lnTo>
                      <a:pt x="1292" y="15772"/>
                    </a:lnTo>
                    <a:lnTo>
                      <a:pt x="1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760;p44">
                <a:extLst>
                  <a:ext uri="{FF2B5EF4-FFF2-40B4-BE49-F238E27FC236}">
                    <a16:creationId xmlns:a16="http://schemas.microsoft.com/office/drawing/2014/main" id="{671D5204-A833-42D8-57B0-A00B0073A680}"/>
                  </a:ext>
                </a:extLst>
              </p:cNvPr>
              <p:cNvSpPr/>
              <p:nvPr/>
            </p:nvSpPr>
            <p:spPr>
              <a:xfrm>
                <a:off x="1675005" y="3841104"/>
                <a:ext cx="59690" cy="220790"/>
              </a:xfrm>
              <a:custGeom>
                <a:avLst/>
                <a:gdLst/>
                <a:ahLst/>
                <a:cxnLst/>
                <a:rect l="l" t="t" r="r" b="b"/>
                <a:pathLst>
                  <a:path w="1292" h="4779" extrusionOk="0">
                    <a:moveTo>
                      <a:pt x="0" y="1"/>
                    </a:moveTo>
                    <a:lnTo>
                      <a:pt x="0" y="3912"/>
                    </a:lnTo>
                    <a:cubicBezTo>
                      <a:pt x="425" y="4222"/>
                      <a:pt x="851" y="4501"/>
                      <a:pt x="1292" y="4778"/>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761;p44">
                <a:extLst>
                  <a:ext uri="{FF2B5EF4-FFF2-40B4-BE49-F238E27FC236}">
                    <a16:creationId xmlns:a16="http://schemas.microsoft.com/office/drawing/2014/main" id="{43CBE5ED-E79F-6D41-2D2C-4A1BBC9CD83A}"/>
                  </a:ext>
                </a:extLst>
              </p:cNvPr>
              <p:cNvSpPr/>
              <p:nvPr/>
            </p:nvSpPr>
            <p:spPr>
              <a:xfrm>
                <a:off x="1279664" y="3173733"/>
                <a:ext cx="58997" cy="1396072"/>
              </a:xfrm>
              <a:custGeom>
                <a:avLst/>
                <a:gdLst/>
                <a:ahLst/>
                <a:cxnLst/>
                <a:rect l="l" t="t" r="r" b="b"/>
                <a:pathLst>
                  <a:path w="1277" h="30218" extrusionOk="0">
                    <a:moveTo>
                      <a:pt x="0" y="1"/>
                    </a:moveTo>
                    <a:lnTo>
                      <a:pt x="0" y="30217"/>
                    </a:lnTo>
                    <a:lnTo>
                      <a:pt x="1276" y="30217"/>
                    </a:lnTo>
                    <a:lnTo>
                      <a:pt x="12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762;p44">
                <a:extLst>
                  <a:ext uri="{FF2B5EF4-FFF2-40B4-BE49-F238E27FC236}">
                    <a16:creationId xmlns:a16="http://schemas.microsoft.com/office/drawing/2014/main" id="{E03AFDA3-650C-581A-152E-0E10D20077AC}"/>
                  </a:ext>
                </a:extLst>
              </p:cNvPr>
              <p:cNvSpPr/>
              <p:nvPr/>
            </p:nvSpPr>
            <p:spPr>
              <a:xfrm>
                <a:off x="1279664" y="3173733"/>
                <a:ext cx="58997" cy="507184"/>
              </a:xfrm>
              <a:custGeom>
                <a:avLst/>
                <a:gdLst/>
                <a:ahLst/>
                <a:cxnLst/>
                <a:rect l="l" t="t" r="r" b="b"/>
                <a:pathLst>
                  <a:path w="1277" h="10978" extrusionOk="0">
                    <a:moveTo>
                      <a:pt x="0" y="1"/>
                    </a:moveTo>
                    <a:lnTo>
                      <a:pt x="0" y="9145"/>
                    </a:lnTo>
                    <a:cubicBezTo>
                      <a:pt x="410" y="9767"/>
                      <a:pt x="835" y="10373"/>
                      <a:pt x="1276" y="10978"/>
                    </a:cubicBezTo>
                    <a:lnTo>
                      <a:pt x="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763;p44">
                <a:extLst>
                  <a:ext uri="{FF2B5EF4-FFF2-40B4-BE49-F238E27FC236}">
                    <a16:creationId xmlns:a16="http://schemas.microsoft.com/office/drawing/2014/main" id="{CB449344-8E41-8D6A-8EAF-2BDEFD429FE9}"/>
                  </a:ext>
                </a:extLst>
              </p:cNvPr>
              <p:cNvSpPr/>
              <p:nvPr/>
            </p:nvSpPr>
            <p:spPr>
              <a:xfrm>
                <a:off x="1258504" y="2231976"/>
                <a:ext cx="4710367" cy="1882789"/>
              </a:xfrm>
              <a:custGeom>
                <a:avLst/>
                <a:gdLst/>
                <a:ahLst/>
                <a:cxnLst/>
                <a:rect l="l" t="t" r="r" b="b"/>
                <a:pathLst>
                  <a:path w="101956" h="40753" extrusionOk="0">
                    <a:moveTo>
                      <a:pt x="20614" y="1931"/>
                    </a:moveTo>
                    <a:cubicBezTo>
                      <a:pt x="35518" y="1931"/>
                      <a:pt x="50029" y="17881"/>
                      <a:pt x="52974" y="21284"/>
                    </a:cubicBezTo>
                    <a:cubicBezTo>
                      <a:pt x="45350" y="29472"/>
                      <a:pt x="35616" y="38820"/>
                      <a:pt x="24351" y="38820"/>
                    </a:cubicBezTo>
                    <a:cubicBezTo>
                      <a:pt x="23506" y="38820"/>
                      <a:pt x="22653" y="38768"/>
                      <a:pt x="21792" y="38658"/>
                    </a:cubicBezTo>
                    <a:cubicBezTo>
                      <a:pt x="2160" y="36171"/>
                      <a:pt x="1931" y="19615"/>
                      <a:pt x="1931" y="18912"/>
                    </a:cubicBezTo>
                    <a:cubicBezTo>
                      <a:pt x="1931" y="17996"/>
                      <a:pt x="2094" y="13169"/>
                      <a:pt x="5104" y="8850"/>
                    </a:cubicBezTo>
                    <a:cubicBezTo>
                      <a:pt x="8311" y="4254"/>
                      <a:pt x="13530" y="1931"/>
                      <a:pt x="20614" y="1931"/>
                    </a:cubicBezTo>
                    <a:close/>
                    <a:moveTo>
                      <a:pt x="20614" y="0"/>
                    </a:moveTo>
                    <a:cubicBezTo>
                      <a:pt x="4336" y="0"/>
                      <a:pt x="0" y="11893"/>
                      <a:pt x="0" y="18912"/>
                    </a:cubicBezTo>
                    <a:cubicBezTo>
                      <a:pt x="0" y="19927"/>
                      <a:pt x="181" y="25260"/>
                      <a:pt x="3780" y="30593"/>
                    </a:cubicBezTo>
                    <a:cubicBezTo>
                      <a:pt x="7558" y="36204"/>
                      <a:pt x="13530" y="39574"/>
                      <a:pt x="21563" y="40589"/>
                    </a:cubicBezTo>
                    <a:cubicBezTo>
                      <a:pt x="22511" y="40704"/>
                      <a:pt x="23445" y="40752"/>
                      <a:pt x="24377" y="40752"/>
                    </a:cubicBezTo>
                    <a:cubicBezTo>
                      <a:pt x="37776" y="40752"/>
                      <a:pt x="48803" y="28711"/>
                      <a:pt x="56998" y="19779"/>
                    </a:cubicBezTo>
                    <a:cubicBezTo>
                      <a:pt x="59306" y="17244"/>
                      <a:pt x="61481" y="14871"/>
                      <a:pt x="63412" y="13104"/>
                    </a:cubicBezTo>
                    <a:cubicBezTo>
                      <a:pt x="69452" y="7540"/>
                      <a:pt x="76977" y="4529"/>
                      <a:pt x="83504" y="4529"/>
                    </a:cubicBezTo>
                    <a:cubicBezTo>
                      <a:pt x="84385" y="4529"/>
                      <a:pt x="85248" y="4584"/>
                      <a:pt x="86087" y="4695"/>
                    </a:cubicBezTo>
                    <a:lnTo>
                      <a:pt x="86446" y="4744"/>
                    </a:lnTo>
                    <a:lnTo>
                      <a:pt x="86987" y="4826"/>
                    </a:lnTo>
                    <a:lnTo>
                      <a:pt x="87380" y="4908"/>
                    </a:lnTo>
                    <a:cubicBezTo>
                      <a:pt x="89506" y="5349"/>
                      <a:pt x="91453" y="6184"/>
                      <a:pt x="93089" y="7428"/>
                    </a:cubicBezTo>
                    <a:cubicBezTo>
                      <a:pt x="97523" y="10781"/>
                      <a:pt x="99911" y="18503"/>
                      <a:pt x="98635" y="25391"/>
                    </a:cubicBezTo>
                    <a:cubicBezTo>
                      <a:pt x="97948" y="29104"/>
                      <a:pt x="95281" y="35665"/>
                      <a:pt x="87380" y="38544"/>
                    </a:cubicBezTo>
                    <a:lnTo>
                      <a:pt x="87380" y="40589"/>
                    </a:lnTo>
                    <a:cubicBezTo>
                      <a:pt x="96328" y="37399"/>
                      <a:pt x="99781" y="29906"/>
                      <a:pt x="100533" y="25751"/>
                    </a:cubicBezTo>
                    <a:cubicBezTo>
                      <a:pt x="101956" y="18062"/>
                      <a:pt x="99322" y="9718"/>
                      <a:pt x="94267" y="5890"/>
                    </a:cubicBezTo>
                    <a:cubicBezTo>
                      <a:pt x="91362" y="3687"/>
                      <a:pt x="87660" y="2550"/>
                      <a:pt x="83528" y="2550"/>
                    </a:cubicBezTo>
                    <a:cubicBezTo>
                      <a:pt x="81889" y="2550"/>
                      <a:pt x="80182" y="2729"/>
                      <a:pt x="78430" y="3091"/>
                    </a:cubicBezTo>
                    <a:cubicBezTo>
                      <a:pt x="72606" y="4286"/>
                      <a:pt x="66814" y="7329"/>
                      <a:pt x="62087" y="11681"/>
                    </a:cubicBezTo>
                    <a:cubicBezTo>
                      <a:pt x="60124" y="13496"/>
                      <a:pt x="57915" y="15918"/>
                      <a:pt x="55576" y="18470"/>
                    </a:cubicBezTo>
                    <a:cubicBezTo>
                      <a:pt x="55150" y="18928"/>
                      <a:pt x="54725" y="19386"/>
                      <a:pt x="54300" y="19861"/>
                    </a:cubicBezTo>
                    <a:cubicBezTo>
                      <a:pt x="50897" y="15885"/>
                      <a:pt x="36287" y="0"/>
                      <a:pt x="20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764;p44">
                <a:extLst>
                  <a:ext uri="{FF2B5EF4-FFF2-40B4-BE49-F238E27FC236}">
                    <a16:creationId xmlns:a16="http://schemas.microsoft.com/office/drawing/2014/main" id="{8091D05C-34EE-3DA5-A0F9-8BFC1DED4E65}"/>
                  </a:ext>
                </a:extLst>
              </p:cNvPr>
              <p:cNvSpPr/>
              <p:nvPr/>
            </p:nvSpPr>
            <p:spPr>
              <a:xfrm>
                <a:off x="3622048" y="3104940"/>
                <a:ext cx="145160" cy="110372"/>
              </a:xfrm>
              <a:custGeom>
                <a:avLst/>
                <a:gdLst/>
                <a:ahLst/>
                <a:cxnLst/>
                <a:rect l="l" t="t" r="r" b="b"/>
                <a:pathLst>
                  <a:path w="3142" h="2389" extrusionOk="0">
                    <a:moveTo>
                      <a:pt x="2291" y="0"/>
                    </a:moveTo>
                    <a:cubicBezTo>
                      <a:pt x="2433" y="697"/>
                      <a:pt x="2158" y="938"/>
                      <a:pt x="1712" y="938"/>
                    </a:cubicBezTo>
                    <a:cubicBezTo>
                      <a:pt x="1236" y="938"/>
                      <a:pt x="566" y="664"/>
                      <a:pt x="1" y="377"/>
                    </a:cubicBezTo>
                    <a:lnTo>
                      <a:pt x="1" y="377"/>
                    </a:lnTo>
                    <a:cubicBezTo>
                      <a:pt x="802" y="1244"/>
                      <a:pt x="1407" y="1931"/>
                      <a:pt x="1800" y="2389"/>
                    </a:cubicBezTo>
                    <a:lnTo>
                      <a:pt x="3142" y="966"/>
                    </a:lnTo>
                    <a:cubicBezTo>
                      <a:pt x="2896" y="687"/>
                      <a:pt x="2618" y="360"/>
                      <a:pt x="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765;p44">
                <a:extLst>
                  <a:ext uri="{FF2B5EF4-FFF2-40B4-BE49-F238E27FC236}">
                    <a16:creationId xmlns:a16="http://schemas.microsoft.com/office/drawing/2014/main" id="{D3E32D41-AB69-2CAC-2E22-DF082EE19AEA}"/>
                  </a:ext>
                </a:extLst>
              </p:cNvPr>
              <p:cNvSpPr/>
              <p:nvPr/>
            </p:nvSpPr>
            <p:spPr>
              <a:xfrm>
                <a:off x="3773957" y="3138205"/>
                <a:ext cx="3049" cy="3049"/>
              </a:xfrm>
              <a:custGeom>
                <a:avLst/>
                <a:gdLst/>
                <a:ahLst/>
                <a:cxnLst/>
                <a:rect l="l" t="t" r="r" b="b"/>
                <a:pathLst>
                  <a:path w="66" h="66" extrusionOk="0">
                    <a:moveTo>
                      <a:pt x="66" y="0"/>
                    </a:moveTo>
                    <a:lnTo>
                      <a:pt x="0" y="66"/>
                    </a:lnTo>
                    <a:cubicBezTo>
                      <a:pt x="17" y="50"/>
                      <a:pt x="50" y="33"/>
                      <a:pt x="66"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766;p44">
                <a:extLst>
                  <a:ext uri="{FF2B5EF4-FFF2-40B4-BE49-F238E27FC236}">
                    <a16:creationId xmlns:a16="http://schemas.microsoft.com/office/drawing/2014/main" id="{593F1B8C-BE8C-AF2B-F4C2-9FE08437C278}"/>
                  </a:ext>
                </a:extLst>
              </p:cNvPr>
              <p:cNvSpPr/>
              <p:nvPr/>
            </p:nvSpPr>
            <p:spPr>
              <a:xfrm>
                <a:off x="3692320" y="3225848"/>
                <a:ext cx="3835" cy="3881"/>
              </a:xfrm>
              <a:custGeom>
                <a:avLst/>
                <a:gdLst/>
                <a:ahLst/>
                <a:cxnLst/>
                <a:rect l="l" t="t" r="r" b="b"/>
                <a:pathLst>
                  <a:path w="83" h="84" extrusionOk="0">
                    <a:moveTo>
                      <a:pt x="83" y="1"/>
                    </a:moveTo>
                    <a:lnTo>
                      <a:pt x="0" y="83"/>
                    </a:lnTo>
                    <a:lnTo>
                      <a:pt x="0" y="83"/>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767;p44">
                <a:extLst>
                  <a:ext uri="{FF2B5EF4-FFF2-40B4-BE49-F238E27FC236}">
                    <a16:creationId xmlns:a16="http://schemas.microsoft.com/office/drawing/2014/main" id="{5746A07C-DCE0-2B1D-6D04-08359BD743A5}"/>
                  </a:ext>
                </a:extLst>
              </p:cNvPr>
              <p:cNvSpPr/>
              <p:nvPr/>
            </p:nvSpPr>
            <p:spPr>
              <a:xfrm>
                <a:off x="5295490" y="3985528"/>
                <a:ext cx="124740" cy="121691"/>
              </a:xfrm>
              <a:custGeom>
                <a:avLst/>
                <a:gdLst/>
                <a:ahLst/>
                <a:cxnLst/>
                <a:rect l="l" t="t" r="r" b="b"/>
                <a:pathLst>
                  <a:path w="2700" h="2634" extrusionOk="0">
                    <a:moveTo>
                      <a:pt x="1440" y="0"/>
                    </a:moveTo>
                    <a:cubicBezTo>
                      <a:pt x="982" y="197"/>
                      <a:pt x="507" y="409"/>
                      <a:pt x="1" y="589"/>
                    </a:cubicBezTo>
                    <a:lnTo>
                      <a:pt x="1" y="2634"/>
                    </a:lnTo>
                    <a:cubicBezTo>
                      <a:pt x="965" y="2291"/>
                      <a:pt x="1849" y="1898"/>
                      <a:pt x="2699" y="1473"/>
                    </a:cubicBezTo>
                    <a:cubicBezTo>
                      <a:pt x="2585" y="1456"/>
                      <a:pt x="2487" y="1440"/>
                      <a:pt x="2372" y="1423"/>
                    </a:cubicBezTo>
                    <a:cubicBezTo>
                      <a:pt x="1391" y="1211"/>
                      <a:pt x="1227" y="638"/>
                      <a:pt x="1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768;p44">
                <a:extLst>
                  <a:ext uri="{FF2B5EF4-FFF2-40B4-BE49-F238E27FC236}">
                    <a16:creationId xmlns:a16="http://schemas.microsoft.com/office/drawing/2014/main" id="{F93119D4-068F-11BF-19C6-760E668EC44B}"/>
                  </a:ext>
                </a:extLst>
              </p:cNvPr>
              <p:cNvSpPr/>
              <p:nvPr/>
            </p:nvSpPr>
            <p:spPr>
              <a:xfrm>
                <a:off x="1118700" y="4411037"/>
                <a:ext cx="4410298" cy="241903"/>
              </a:xfrm>
              <a:custGeom>
                <a:avLst/>
                <a:gdLst/>
                <a:ahLst/>
                <a:cxnLst/>
                <a:rect l="l" t="t" r="r" b="b"/>
                <a:pathLst>
                  <a:path w="95461" h="5236" extrusionOk="0">
                    <a:moveTo>
                      <a:pt x="95460" y="0"/>
                    </a:moveTo>
                    <a:lnTo>
                      <a:pt x="899" y="622"/>
                    </a:lnTo>
                    <a:lnTo>
                      <a:pt x="0" y="5236"/>
                    </a:lnTo>
                    <a:lnTo>
                      <a:pt x="95460" y="5236"/>
                    </a:lnTo>
                    <a:lnTo>
                      <a:pt x="95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769;p44">
                <a:extLst>
                  <a:ext uri="{FF2B5EF4-FFF2-40B4-BE49-F238E27FC236}">
                    <a16:creationId xmlns:a16="http://schemas.microsoft.com/office/drawing/2014/main" id="{ACFAC383-BEC4-C732-5E7C-599C44D8FE3C}"/>
                  </a:ext>
                </a:extLst>
              </p:cNvPr>
              <p:cNvSpPr/>
              <p:nvPr/>
            </p:nvSpPr>
            <p:spPr>
              <a:xfrm>
                <a:off x="1086175" y="4616631"/>
                <a:ext cx="4465461" cy="86995"/>
              </a:xfrm>
              <a:custGeom>
                <a:avLst/>
                <a:gdLst/>
                <a:ahLst/>
                <a:cxnLst/>
                <a:rect l="l" t="t" r="r" b="b"/>
                <a:pathLst>
                  <a:path w="96655" h="1883" extrusionOk="0">
                    <a:moveTo>
                      <a:pt x="96622" y="0"/>
                    </a:moveTo>
                    <a:lnTo>
                      <a:pt x="0" y="181"/>
                    </a:lnTo>
                    <a:lnTo>
                      <a:pt x="213" y="1882"/>
                    </a:lnTo>
                    <a:lnTo>
                      <a:pt x="96655" y="949"/>
                    </a:lnTo>
                    <a:lnTo>
                      <a:pt x="966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770;p44">
                <a:extLst>
                  <a:ext uri="{FF2B5EF4-FFF2-40B4-BE49-F238E27FC236}">
                    <a16:creationId xmlns:a16="http://schemas.microsoft.com/office/drawing/2014/main" id="{B8111D88-9D0A-4DDF-4B17-B896C8E51F3E}"/>
                  </a:ext>
                </a:extLst>
              </p:cNvPr>
              <p:cNvSpPr/>
              <p:nvPr/>
            </p:nvSpPr>
            <p:spPr>
              <a:xfrm>
                <a:off x="4668128" y="1994596"/>
                <a:ext cx="627396" cy="353014"/>
              </a:xfrm>
              <a:custGeom>
                <a:avLst/>
                <a:gdLst/>
                <a:ahLst/>
                <a:cxnLst/>
                <a:rect l="l" t="t" r="r" b="b"/>
                <a:pathLst>
                  <a:path w="13580" h="7641" extrusionOk="0">
                    <a:moveTo>
                      <a:pt x="13580" y="1"/>
                    </a:moveTo>
                    <a:lnTo>
                      <a:pt x="1" y="1113"/>
                    </a:lnTo>
                    <a:lnTo>
                      <a:pt x="1423" y="7640"/>
                    </a:lnTo>
                    <a:cubicBezTo>
                      <a:pt x="2422" y="7330"/>
                      <a:pt x="3419" y="7052"/>
                      <a:pt x="4418" y="6855"/>
                    </a:cubicBezTo>
                    <a:cubicBezTo>
                      <a:pt x="6241" y="6483"/>
                      <a:pt x="8011" y="6298"/>
                      <a:pt x="9711" y="6298"/>
                    </a:cubicBezTo>
                    <a:cubicBezTo>
                      <a:pt x="10848" y="6298"/>
                      <a:pt x="11954" y="6381"/>
                      <a:pt x="13023" y="6545"/>
                    </a:cubicBezTo>
                    <a:lnTo>
                      <a:pt x="13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771;p44">
                <a:extLst>
                  <a:ext uri="{FF2B5EF4-FFF2-40B4-BE49-F238E27FC236}">
                    <a16:creationId xmlns:a16="http://schemas.microsoft.com/office/drawing/2014/main" id="{0F242E83-9DB1-838E-F3AC-4BC0D184BBD3}"/>
                  </a:ext>
                </a:extLst>
              </p:cNvPr>
              <p:cNvSpPr/>
              <p:nvPr/>
            </p:nvSpPr>
            <p:spPr>
              <a:xfrm>
                <a:off x="4670392" y="1994596"/>
                <a:ext cx="625132" cy="205636"/>
              </a:xfrm>
              <a:custGeom>
                <a:avLst/>
                <a:gdLst/>
                <a:ahLst/>
                <a:cxnLst/>
                <a:rect l="l" t="t" r="r" b="b"/>
                <a:pathLst>
                  <a:path w="13531" h="4451" extrusionOk="0">
                    <a:moveTo>
                      <a:pt x="13531" y="1"/>
                    </a:moveTo>
                    <a:lnTo>
                      <a:pt x="2422" y="917"/>
                    </a:lnTo>
                    <a:lnTo>
                      <a:pt x="0" y="1310"/>
                    </a:lnTo>
                    <a:lnTo>
                      <a:pt x="672" y="4451"/>
                    </a:lnTo>
                    <a:lnTo>
                      <a:pt x="13448" y="1081"/>
                    </a:lnTo>
                    <a:lnTo>
                      <a:pt x="135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772;p44">
                <a:extLst>
                  <a:ext uri="{FF2B5EF4-FFF2-40B4-BE49-F238E27FC236}">
                    <a16:creationId xmlns:a16="http://schemas.microsoft.com/office/drawing/2014/main" id="{548041DF-E21D-9629-D201-68B53977B58D}"/>
                  </a:ext>
                </a:extLst>
              </p:cNvPr>
              <p:cNvSpPr/>
              <p:nvPr/>
            </p:nvSpPr>
            <p:spPr>
              <a:xfrm>
                <a:off x="4643965" y="1978010"/>
                <a:ext cx="674243" cy="96789"/>
              </a:xfrm>
              <a:custGeom>
                <a:avLst/>
                <a:gdLst/>
                <a:ahLst/>
                <a:cxnLst/>
                <a:rect l="l" t="t" r="r" b="b"/>
                <a:pathLst>
                  <a:path w="14594" h="2095" extrusionOk="0">
                    <a:moveTo>
                      <a:pt x="14593" y="0"/>
                    </a:moveTo>
                    <a:lnTo>
                      <a:pt x="0" y="965"/>
                    </a:lnTo>
                    <a:lnTo>
                      <a:pt x="295" y="2094"/>
                    </a:lnTo>
                    <a:lnTo>
                      <a:pt x="14332" y="965"/>
                    </a:lnTo>
                    <a:lnTo>
                      <a:pt x="14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773;p44">
                <a:extLst>
                  <a:ext uri="{FF2B5EF4-FFF2-40B4-BE49-F238E27FC236}">
                    <a16:creationId xmlns:a16="http://schemas.microsoft.com/office/drawing/2014/main" id="{3204D2C2-10BE-DD32-9A14-181D827602E2}"/>
                  </a:ext>
                </a:extLst>
              </p:cNvPr>
              <p:cNvSpPr/>
              <p:nvPr/>
            </p:nvSpPr>
            <p:spPr>
              <a:xfrm>
                <a:off x="4011290" y="2089077"/>
                <a:ext cx="651559" cy="547285"/>
              </a:xfrm>
              <a:custGeom>
                <a:avLst/>
                <a:gdLst/>
                <a:ahLst/>
                <a:cxnLst/>
                <a:rect l="l" t="t" r="r" b="b"/>
                <a:pathLst>
                  <a:path w="14103" h="11846" extrusionOk="0">
                    <a:moveTo>
                      <a:pt x="11862" y="0"/>
                    </a:moveTo>
                    <a:lnTo>
                      <a:pt x="0" y="6725"/>
                    </a:lnTo>
                    <a:lnTo>
                      <a:pt x="3894" y="11845"/>
                    </a:lnTo>
                    <a:cubicBezTo>
                      <a:pt x="7035" y="9375"/>
                      <a:pt x="10503" y="7412"/>
                      <a:pt x="14103" y="6103"/>
                    </a:cubicBezTo>
                    <a:lnTo>
                      <a:pt x="118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774;p44">
                <a:extLst>
                  <a:ext uri="{FF2B5EF4-FFF2-40B4-BE49-F238E27FC236}">
                    <a16:creationId xmlns:a16="http://schemas.microsoft.com/office/drawing/2014/main" id="{02447605-ADBD-EBC8-4A4F-ECACE1AAB40E}"/>
                  </a:ext>
                </a:extLst>
              </p:cNvPr>
              <p:cNvSpPr/>
              <p:nvPr/>
            </p:nvSpPr>
            <p:spPr>
              <a:xfrm>
                <a:off x="4022656" y="2089077"/>
                <a:ext cx="557080" cy="443751"/>
              </a:xfrm>
              <a:custGeom>
                <a:avLst/>
                <a:gdLst/>
                <a:ahLst/>
                <a:cxnLst/>
                <a:rect l="l" t="t" r="r" b="b"/>
                <a:pathLst>
                  <a:path w="12058" h="9605" extrusionOk="0">
                    <a:moveTo>
                      <a:pt x="11616" y="0"/>
                    </a:moveTo>
                    <a:lnTo>
                      <a:pt x="3910" y="4369"/>
                    </a:lnTo>
                    <a:lnTo>
                      <a:pt x="0" y="7035"/>
                    </a:lnTo>
                    <a:lnTo>
                      <a:pt x="1947" y="9604"/>
                    </a:lnTo>
                    <a:lnTo>
                      <a:pt x="12057" y="1211"/>
                    </a:lnTo>
                    <a:lnTo>
                      <a:pt x="116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775;p44">
                <a:extLst>
                  <a:ext uri="{FF2B5EF4-FFF2-40B4-BE49-F238E27FC236}">
                    <a16:creationId xmlns:a16="http://schemas.microsoft.com/office/drawing/2014/main" id="{19DEDD66-46E0-9971-D9C0-73FA68CFE677}"/>
                  </a:ext>
                </a:extLst>
              </p:cNvPr>
              <p:cNvSpPr/>
              <p:nvPr/>
            </p:nvSpPr>
            <p:spPr>
              <a:xfrm>
                <a:off x="3979550" y="2064175"/>
                <a:ext cx="600970" cy="366597"/>
              </a:xfrm>
              <a:custGeom>
                <a:avLst/>
                <a:gdLst/>
                <a:ahLst/>
                <a:cxnLst/>
                <a:rect l="l" t="t" r="r" b="b"/>
                <a:pathLst>
                  <a:path w="13008" h="7935" extrusionOk="0">
                    <a:moveTo>
                      <a:pt x="12843" y="0"/>
                    </a:moveTo>
                    <a:lnTo>
                      <a:pt x="0" y="7035"/>
                    </a:lnTo>
                    <a:lnTo>
                      <a:pt x="753" y="7934"/>
                    </a:lnTo>
                    <a:lnTo>
                      <a:pt x="13007" y="982"/>
                    </a:lnTo>
                    <a:lnTo>
                      <a:pt x="128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776;p44">
                <a:extLst>
                  <a:ext uri="{FF2B5EF4-FFF2-40B4-BE49-F238E27FC236}">
                    <a16:creationId xmlns:a16="http://schemas.microsoft.com/office/drawing/2014/main" id="{5B8412D4-952F-18BA-1463-45E7825F7FBC}"/>
                  </a:ext>
                </a:extLst>
              </p:cNvPr>
              <p:cNvSpPr/>
              <p:nvPr/>
            </p:nvSpPr>
            <p:spPr>
              <a:xfrm>
                <a:off x="3498830" y="2462472"/>
                <a:ext cx="616077" cy="628181"/>
              </a:xfrm>
              <a:custGeom>
                <a:avLst/>
                <a:gdLst/>
                <a:ahLst/>
                <a:cxnLst/>
                <a:rect l="l" t="t" r="r" b="b"/>
                <a:pathLst>
                  <a:path w="13335" h="13597" extrusionOk="0">
                    <a:moveTo>
                      <a:pt x="9702" y="0"/>
                    </a:moveTo>
                    <a:lnTo>
                      <a:pt x="0" y="9554"/>
                    </a:lnTo>
                    <a:lnTo>
                      <a:pt x="5203" y="13596"/>
                    </a:lnTo>
                    <a:cubicBezTo>
                      <a:pt x="5481" y="13269"/>
                      <a:pt x="5776" y="12957"/>
                      <a:pt x="6053" y="12647"/>
                    </a:cubicBezTo>
                    <a:cubicBezTo>
                      <a:pt x="8475" y="10013"/>
                      <a:pt x="10765" y="7510"/>
                      <a:pt x="12811" y="5628"/>
                    </a:cubicBezTo>
                    <a:cubicBezTo>
                      <a:pt x="12990" y="5464"/>
                      <a:pt x="13154" y="5318"/>
                      <a:pt x="13334" y="5154"/>
                    </a:cubicBezTo>
                    <a:lnTo>
                      <a:pt x="97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777;p44">
                <a:extLst>
                  <a:ext uri="{FF2B5EF4-FFF2-40B4-BE49-F238E27FC236}">
                    <a16:creationId xmlns:a16="http://schemas.microsoft.com/office/drawing/2014/main" id="{FF73A9D9-853E-4494-B710-0927D80608B9}"/>
                  </a:ext>
                </a:extLst>
              </p:cNvPr>
              <p:cNvSpPr/>
              <p:nvPr/>
            </p:nvSpPr>
            <p:spPr>
              <a:xfrm>
                <a:off x="3517727" y="2462472"/>
                <a:ext cx="463340" cy="548024"/>
              </a:xfrm>
              <a:custGeom>
                <a:avLst/>
                <a:gdLst/>
                <a:ahLst/>
                <a:cxnLst/>
                <a:rect l="l" t="t" r="r" b="b"/>
                <a:pathLst>
                  <a:path w="10029" h="11862" extrusionOk="0">
                    <a:moveTo>
                      <a:pt x="9293" y="0"/>
                    </a:moveTo>
                    <a:lnTo>
                      <a:pt x="3583" y="5628"/>
                    </a:lnTo>
                    <a:lnTo>
                      <a:pt x="1" y="9882"/>
                    </a:lnTo>
                    <a:lnTo>
                      <a:pt x="2553" y="11862"/>
                    </a:lnTo>
                    <a:lnTo>
                      <a:pt x="10029" y="1032"/>
                    </a:lnTo>
                    <a:lnTo>
                      <a:pt x="9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778;p44">
                <a:extLst>
                  <a:ext uri="{FF2B5EF4-FFF2-40B4-BE49-F238E27FC236}">
                    <a16:creationId xmlns:a16="http://schemas.microsoft.com/office/drawing/2014/main" id="{92932304-7E6B-0EC2-4A4E-7CB1EF681BEF}"/>
                  </a:ext>
                </a:extLst>
              </p:cNvPr>
              <p:cNvSpPr/>
              <p:nvPr/>
            </p:nvSpPr>
            <p:spPr>
              <a:xfrm>
                <a:off x="3465566" y="2434520"/>
                <a:ext cx="507230" cy="498914"/>
              </a:xfrm>
              <a:custGeom>
                <a:avLst/>
                <a:gdLst/>
                <a:ahLst/>
                <a:cxnLst/>
                <a:rect l="l" t="t" r="r" b="b"/>
                <a:pathLst>
                  <a:path w="10979" h="10799" extrusionOk="0">
                    <a:moveTo>
                      <a:pt x="10569" y="1"/>
                    </a:moveTo>
                    <a:lnTo>
                      <a:pt x="0" y="10127"/>
                    </a:lnTo>
                    <a:lnTo>
                      <a:pt x="949" y="10798"/>
                    </a:lnTo>
                    <a:lnTo>
                      <a:pt x="10979"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779;p44">
                <a:extLst>
                  <a:ext uri="{FF2B5EF4-FFF2-40B4-BE49-F238E27FC236}">
                    <a16:creationId xmlns:a16="http://schemas.microsoft.com/office/drawing/2014/main" id="{A56111BE-510A-1DC7-AE35-9A53676225E7}"/>
                  </a:ext>
                </a:extLst>
              </p:cNvPr>
              <p:cNvSpPr/>
              <p:nvPr/>
            </p:nvSpPr>
            <p:spPr>
              <a:xfrm>
                <a:off x="2990898" y="2983987"/>
                <a:ext cx="619819" cy="620605"/>
              </a:xfrm>
              <a:custGeom>
                <a:avLst/>
                <a:gdLst/>
                <a:ahLst/>
                <a:cxnLst/>
                <a:rect l="l" t="t" r="r" b="b"/>
                <a:pathLst>
                  <a:path w="13416" h="13433" extrusionOk="0">
                    <a:moveTo>
                      <a:pt x="9702" y="1"/>
                    </a:moveTo>
                    <a:lnTo>
                      <a:pt x="0" y="9572"/>
                    </a:lnTo>
                    <a:lnTo>
                      <a:pt x="4974" y="13433"/>
                    </a:lnTo>
                    <a:cubicBezTo>
                      <a:pt x="8001" y="10881"/>
                      <a:pt x="10815" y="8050"/>
                      <a:pt x="13415" y="5286"/>
                    </a:cubicBezTo>
                    <a:lnTo>
                      <a:pt x="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780;p44">
                <a:extLst>
                  <a:ext uri="{FF2B5EF4-FFF2-40B4-BE49-F238E27FC236}">
                    <a16:creationId xmlns:a16="http://schemas.microsoft.com/office/drawing/2014/main" id="{FCCBC5DC-3819-9576-3FC2-EC60B4F49A18}"/>
                  </a:ext>
                </a:extLst>
              </p:cNvPr>
              <p:cNvSpPr/>
              <p:nvPr/>
            </p:nvSpPr>
            <p:spPr>
              <a:xfrm>
                <a:off x="3012058" y="2983987"/>
                <a:ext cx="455070" cy="549595"/>
              </a:xfrm>
              <a:custGeom>
                <a:avLst/>
                <a:gdLst/>
                <a:ahLst/>
                <a:cxnLst/>
                <a:rect l="l" t="t" r="r" b="b"/>
                <a:pathLst>
                  <a:path w="9850" h="11896" extrusionOk="0">
                    <a:moveTo>
                      <a:pt x="9244" y="1"/>
                    </a:moveTo>
                    <a:lnTo>
                      <a:pt x="3174" y="5973"/>
                    </a:lnTo>
                    <a:lnTo>
                      <a:pt x="0" y="9932"/>
                    </a:lnTo>
                    <a:lnTo>
                      <a:pt x="2537" y="11895"/>
                    </a:lnTo>
                    <a:lnTo>
                      <a:pt x="9849" y="868"/>
                    </a:lnTo>
                    <a:lnTo>
                      <a:pt x="92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781;p44">
                <a:extLst>
                  <a:ext uri="{FF2B5EF4-FFF2-40B4-BE49-F238E27FC236}">
                    <a16:creationId xmlns:a16="http://schemas.microsoft.com/office/drawing/2014/main" id="{D9623E30-89DE-8C84-64C5-9CD35A427971}"/>
                  </a:ext>
                </a:extLst>
              </p:cNvPr>
              <p:cNvSpPr/>
              <p:nvPr/>
            </p:nvSpPr>
            <p:spPr>
              <a:xfrm>
                <a:off x="2956894" y="2956035"/>
                <a:ext cx="507969" cy="498914"/>
              </a:xfrm>
              <a:custGeom>
                <a:avLst/>
                <a:gdLst/>
                <a:ahLst/>
                <a:cxnLst/>
                <a:rect l="l" t="t" r="r" b="b"/>
                <a:pathLst>
                  <a:path w="10995" h="10799" extrusionOk="0">
                    <a:moveTo>
                      <a:pt x="10569" y="1"/>
                    </a:moveTo>
                    <a:lnTo>
                      <a:pt x="1" y="10127"/>
                    </a:lnTo>
                    <a:lnTo>
                      <a:pt x="950" y="10799"/>
                    </a:lnTo>
                    <a:lnTo>
                      <a:pt x="10995"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782;p44">
                <a:extLst>
                  <a:ext uri="{FF2B5EF4-FFF2-40B4-BE49-F238E27FC236}">
                    <a16:creationId xmlns:a16="http://schemas.microsoft.com/office/drawing/2014/main" id="{AC5363D8-20CB-1D90-4167-D461713985B2}"/>
                  </a:ext>
                </a:extLst>
              </p:cNvPr>
              <p:cNvSpPr/>
              <p:nvPr/>
            </p:nvSpPr>
            <p:spPr>
              <a:xfrm>
                <a:off x="4637127" y="2204764"/>
                <a:ext cx="42365" cy="42365"/>
              </a:xfrm>
              <a:custGeom>
                <a:avLst/>
                <a:gdLst/>
                <a:ahLst/>
                <a:cxnLst/>
                <a:rect l="l" t="t" r="r" b="b"/>
                <a:pathLst>
                  <a:path w="917" h="917" extrusionOk="0">
                    <a:moveTo>
                      <a:pt x="458" y="0"/>
                    </a:moveTo>
                    <a:cubicBezTo>
                      <a:pt x="197" y="0"/>
                      <a:pt x="0" y="196"/>
                      <a:pt x="0" y="458"/>
                    </a:cubicBezTo>
                    <a:cubicBezTo>
                      <a:pt x="0" y="720"/>
                      <a:pt x="197" y="916"/>
                      <a:pt x="458" y="916"/>
                    </a:cubicBezTo>
                    <a:cubicBezTo>
                      <a:pt x="705" y="916"/>
                      <a:pt x="917" y="720"/>
                      <a:pt x="917" y="458"/>
                    </a:cubicBezTo>
                    <a:cubicBezTo>
                      <a:pt x="917" y="196"/>
                      <a:pt x="705" y="0"/>
                      <a:pt x="458" y="0"/>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783;p44">
                <a:extLst>
                  <a:ext uri="{FF2B5EF4-FFF2-40B4-BE49-F238E27FC236}">
                    <a16:creationId xmlns:a16="http://schemas.microsoft.com/office/drawing/2014/main" id="{9C03705C-388A-CCCB-2B5A-E5132F45EA3F}"/>
                  </a:ext>
                </a:extLst>
              </p:cNvPr>
              <p:cNvSpPr/>
              <p:nvPr/>
            </p:nvSpPr>
            <p:spPr>
              <a:xfrm>
                <a:off x="4052086" y="2542584"/>
                <a:ext cx="43151" cy="42365"/>
              </a:xfrm>
              <a:custGeom>
                <a:avLst/>
                <a:gdLst/>
                <a:ahLst/>
                <a:cxnLst/>
                <a:rect l="l" t="t" r="r" b="b"/>
                <a:pathLst>
                  <a:path w="934" h="917" extrusionOk="0">
                    <a:moveTo>
                      <a:pt x="476" y="0"/>
                    </a:moveTo>
                    <a:cubicBezTo>
                      <a:pt x="214" y="0"/>
                      <a:pt x="1" y="197"/>
                      <a:pt x="1" y="458"/>
                    </a:cubicBezTo>
                    <a:cubicBezTo>
                      <a:pt x="1" y="705"/>
                      <a:pt x="214" y="917"/>
                      <a:pt x="476" y="917"/>
                    </a:cubicBezTo>
                    <a:cubicBezTo>
                      <a:pt x="721" y="917"/>
                      <a:pt x="934" y="705"/>
                      <a:pt x="934" y="458"/>
                    </a:cubicBezTo>
                    <a:cubicBezTo>
                      <a:pt x="934" y="197"/>
                      <a:pt x="721" y="0"/>
                      <a:pt x="476" y="0"/>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784;p44">
                <a:extLst>
                  <a:ext uri="{FF2B5EF4-FFF2-40B4-BE49-F238E27FC236}">
                    <a16:creationId xmlns:a16="http://schemas.microsoft.com/office/drawing/2014/main" id="{19E7C1D1-A397-6191-E198-B3141D586591}"/>
                  </a:ext>
                </a:extLst>
              </p:cNvPr>
              <p:cNvSpPr/>
              <p:nvPr/>
            </p:nvSpPr>
            <p:spPr>
              <a:xfrm>
                <a:off x="3568363" y="3048252"/>
                <a:ext cx="42365" cy="42412"/>
              </a:xfrm>
              <a:custGeom>
                <a:avLst/>
                <a:gdLst/>
                <a:ahLst/>
                <a:cxnLst/>
                <a:rect l="l" t="t" r="r" b="b"/>
                <a:pathLst>
                  <a:path w="917" h="918" extrusionOk="0">
                    <a:moveTo>
                      <a:pt x="458" y="1"/>
                    </a:moveTo>
                    <a:cubicBezTo>
                      <a:pt x="214" y="1"/>
                      <a:pt x="0" y="213"/>
                      <a:pt x="0" y="459"/>
                    </a:cubicBezTo>
                    <a:cubicBezTo>
                      <a:pt x="0" y="721"/>
                      <a:pt x="214" y="917"/>
                      <a:pt x="458" y="917"/>
                    </a:cubicBezTo>
                    <a:cubicBezTo>
                      <a:pt x="720" y="917"/>
                      <a:pt x="916" y="721"/>
                      <a:pt x="916" y="459"/>
                    </a:cubicBezTo>
                    <a:cubicBezTo>
                      <a:pt x="916" y="213"/>
                      <a:pt x="720" y="1"/>
                      <a:pt x="458" y="1"/>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785;p44">
                <a:extLst>
                  <a:ext uri="{FF2B5EF4-FFF2-40B4-BE49-F238E27FC236}">
                    <a16:creationId xmlns:a16="http://schemas.microsoft.com/office/drawing/2014/main" id="{DB7E3620-7C13-EA97-DE36-317EFC4A13D8}"/>
                  </a:ext>
                </a:extLst>
              </p:cNvPr>
              <p:cNvSpPr/>
              <p:nvPr/>
            </p:nvSpPr>
            <p:spPr>
              <a:xfrm>
                <a:off x="4693169" y="1622125"/>
                <a:ext cx="123169" cy="268237"/>
              </a:xfrm>
              <a:custGeom>
                <a:avLst/>
                <a:gdLst/>
                <a:ahLst/>
                <a:cxnLst/>
                <a:rect l="l" t="t" r="r" b="b"/>
                <a:pathLst>
                  <a:path w="2666" h="5806" extrusionOk="0">
                    <a:moveTo>
                      <a:pt x="685" y="0"/>
                    </a:moveTo>
                    <a:cubicBezTo>
                      <a:pt x="653" y="0"/>
                      <a:pt x="647" y="195"/>
                      <a:pt x="702" y="782"/>
                    </a:cubicBezTo>
                    <a:cubicBezTo>
                      <a:pt x="702" y="782"/>
                      <a:pt x="479" y="29"/>
                      <a:pt x="419" y="29"/>
                    </a:cubicBezTo>
                    <a:cubicBezTo>
                      <a:pt x="389" y="29"/>
                      <a:pt x="401" y="224"/>
                      <a:pt x="506" y="815"/>
                    </a:cubicBezTo>
                    <a:cubicBezTo>
                      <a:pt x="506" y="815"/>
                      <a:pt x="236" y="168"/>
                      <a:pt x="183" y="168"/>
                    </a:cubicBezTo>
                    <a:cubicBezTo>
                      <a:pt x="155" y="168"/>
                      <a:pt x="186" y="341"/>
                      <a:pt x="342" y="865"/>
                    </a:cubicBezTo>
                    <a:cubicBezTo>
                      <a:pt x="342" y="865"/>
                      <a:pt x="94" y="592"/>
                      <a:pt x="38" y="592"/>
                    </a:cubicBezTo>
                    <a:cubicBezTo>
                      <a:pt x="1" y="592"/>
                      <a:pt x="49" y="712"/>
                      <a:pt x="310" y="1109"/>
                    </a:cubicBezTo>
                    <a:lnTo>
                      <a:pt x="456" y="1338"/>
                    </a:lnTo>
                    <a:lnTo>
                      <a:pt x="1699" y="5396"/>
                    </a:lnTo>
                    <a:cubicBezTo>
                      <a:pt x="1699" y="5396"/>
                      <a:pt x="1831" y="5805"/>
                      <a:pt x="2155" y="5805"/>
                    </a:cubicBezTo>
                    <a:cubicBezTo>
                      <a:pt x="2192" y="5805"/>
                      <a:pt x="2231" y="5800"/>
                      <a:pt x="2273" y="5788"/>
                    </a:cubicBezTo>
                    <a:cubicBezTo>
                      <a:pt x="2665" y="5690"/>
                      <a:pt x="2517" y="5118"/>
                      <a:pt x="2517" y="5118"/>
                    </a:cubicBezTo>
                    <a:lnTo>
                      <a:pt x="931" y="1175"/>
                    </a:lnTo>
                    <a:cubicBezTo>
                      <a:pt x="931" y="1175"/>
                      <a:pt x="1216" y="402"/>
                      <a:pt x="1149" y="402"/>
                    </a:cubicBezTo>
                    <a:cubicBezTo>
                      <a:pt x="1125" y="402"/>
                      <a:pt x="1056" y="500"/>
                      <a:pt x="914" y="766"/>
                    </a:cubicBezTo>
                    <a:cubicBezTo>
                      <a:pt x="914" y="766"/>
                      <a:pt x="748" y="0"/>
                      <a:pt x="685"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786;p44">
                <a:extLst>
                  <a:ext uri="{FF2B5EF4-FFF2-40B4-BE49-F238E27FC236}">
                    <a16:creationId xmlns:a16="http://schemas.microsoft.com/office/drawing/2014/main" id="{0C96C9FE-FA4F-2E92-E6DB-DCA228F24E58}"/>
                  </a:ext>
                </a:extLst>
              </p:cNvPr>
              <p:cNvSpPr/>
              <p:nvPr/>
            </p:nvSpPr>
            <p:spPr>
              <a:xfrm>
                <a:off x="4740710" y="1789742"/>
                <a:ext cx="75629" cy="100624"/>
              </a:xfrm>
              <a:custGeom>
                <a:avLst/>
                <a:gdLst/>
                <a:ahLst/>
                <a:cxnLst/>
                <a:rect l="l" t="t" r="r" b="b"/>
                <a:pathLst>
                  <a:path w="1637" h="2178" extrusionOk="0">
                    <a:moveTo>
                      <a:pt x="1063" y="1"/>
                    </a:moveTo>
                    <a:lnTo>
                      <a:pt x="0" y="393"/>
                    </a:lnTo>
                    <a:lnTo>
                      <a:pt x="540" y="1785"/>
                    </a:lnTo>
                    <a:cubicBezTo>
                      <a:pt x="540" y="1785"/>
                      <a:pt x="775" y="2178"/>
                      <a:pt x="1119" y="2178"/>
                    </a:cubicBezTo>
                    <a:cubicBezTo>
                      <a:pt x="1159" y="2178"/>
                      <a:pt x="1201" y="2172"/>
                      <a:pt x="1244" y="2160"/>
                    </a:cubicBezTo>
                    <a:cubicBezTo>
                      <a:pt x="1636" y="2062"/>
                      <a:pt x="1571" y="1473"/>
                      <a:pt x="1571" y="1473"/>
                    </a:cubicBezTo>
                    <a:lnTo>
                      <a:pt x="1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787;p44">
                <a:extLst>
                  <a:ext uri="{FF2B5EF4-FFF2-40B4-BE49-F238E27FC236}">
                    <a16:creationId xmlns:a16="http://schemas.microsoft.com/office/drawing/2014/main" id="{64489076-1D1C-79F0-B411-B76402951BE8}"/>
                  </a:ext>
                </a:extLst>
              </p:cNvPr>
              <p:cNvSpPr/>
              <p:nvPr/>
            </p:nvSpPr>
            <p:spPr>
              <a:xfrm>
                <a:off x="4786772" y="1789742"/>
                <a:ext cx="45415" cy="88519"/>
              </a:xfrm>
              <a:custGeom>
                <a:avLst/>
                <a:gdLst/>
                <a:ahLst/>
                <a:cxnLst/>
                <a:rect l="l" t="t" r="r" b="b"/>
                <a:pathLst>
                  <a:path w="983" h="1916" extrusionOk="0">
                    <a:moveTo>
                      <a:pt x="738" y="1"/>
                    </a:moveTo>
                    <a:lnTo>
                      <a:pt x="1" y="181"/>
                    </a:lnTo>
                    <a:lnTo>
                      <a:pt x="214" y="1113"/>
                    </a:lnTo>
                    <a:lnTo>
                      <a:pt x="262" y="1277"/>
                    </a:lnTo>
                    <a:lnTo>
                      <a:pt x="50" y="1916"/>
                    </a:lnTo>
                    <a:lnTo>
                      <a:pt x="982" y="1113"/>
                    </a:lnTo>
                    <a:lnTo>
                      <a:pt x="884" y="622"/>
                    </a:lnTo>
                    <a:lnTo>
                      <a:pt x="738" y="1"/>
                    </a:ln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788;p44">
                <a:extLst>
                  <a:ext uri="{FF2B5EF4-FFF2-40B4-BE49-F238E27FC236}">
                    <a16:creationId xmlns:a16="http://schemas.microsoft.com/office/drawing/2014/main" id="{96DD0245-A239-CCEB-88FB-B339B49906A5}"/>
                  </a:ext>
                </a:extLst>
              </p:cNvPr>
              <p:cNvSpPr/>
              <p:nvPr/>
            </p:nvSpPr>
            <p:spPr>
              <a:xfrm>
                <a:off x="4786772" y="1789742"/>
                <a:ext cx="42365" cy="56780"/>
              </a:xfrm>
              <a:custGeom>
                <a:avLst/>
                <a:gdLst/>
                <a:ahLst/>
                <a:cxnLst/>
                <a:rect l="l" t="t" r="r" b="b"/>
                <a:pathLst>
                  <a:path w="917" h="1229" extrusionOk="0">
                    <a:moveTo>
                      <a:pt x="738" y="1"/>
                    </a:moveTo>
                    <a:lnTo>
                      <a:pt x="1" y="181"/>
                    </a:lnTo>
                    <a:lnTo>
                      <a:pt x="214" y="1113"/>
                    </a:lnTo>
                    <a:lnTo>
                      <a:pt x="247" y="1228"/>
                    </a:lnTo>
                    <a:cubicBezTo>
                      <a:pt x="426" y="1032"/>
                      <a:pt x="590" y="851"/>
                      <a:pt x="917" y="819"/>
                    </a:cubicBezTo>
                    <a:lnTo>
                      <a:pt x="884" y="622"/>
                    </a:lnTo>
                    <a:lnTo>
                      <a:pt x="7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789;p44">
                <a:extLst>
                  <a:ext uri="{FF2B5EF4-FFF2-40B4-BE49-F238E27FC236}">
                    <a16:creationId xmlns:a16="http://schemas.microsoft.com/office/drawing/2014/main" id="{49672EF0-F404-1871-B1E6-EEA68A4C3735}"/>
                  </a:ext>
                </a:extLst>
              </p:cNvPr>
              <p:cNvSpPr/>
              <p:nvPr/>
            </p:nvSpPr>
            <p:spPr>
              <a:xfrm>
                <a:off x="4764087" y="1840424"/>
                <a:ext cx="150520" cy="174636"/>
              </a:xfrm>
              <a:custGeom>
                <a:avLst/>
                <a:gdLst/>
                <a:ahLst/>
                <a:cxnLst/>
                <a:rect l="l" t="t" r="r" b="b"/>
                <a:pathLst>
                  <a:path w="3258" h="3780" extrusionOk="0">
                    <a:moveTo>
                      <a:pt x="1506" y="1"/>
                    </a:moveTo>
                    <a:lnTo>
                      <a:pt x="541" y="819"/>
                    </a:lnTo>
                    <a:lnTo>
                      <a:pt x="361" y="1587"/>
                    </a:lnTo>
                    <a:lnTo>
                      <a:pt x="1" y="3779"/>
                    </a:lnTo>
                    <a:lnTo>
                      <a:pt x="3257" y="3567"/>
                    </a:lnTo>
                    <a:lnTo>
                      <a:pt x="2308" y="786"/>
                    </a:lnTo>
                    <a:lnTo>
                      <a:pt x="15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790;p44">
                <a:extLst>
                  <a:ext uri="{FF2B5EF4-FFF2-40B4-BE49-F238E27FC236}">
                    <a16:creationId xmlns:a16="http://schemas.microsoft.com/office/drawing/2014/main" id="{4615A57E-AF20-03FA-55C2-DD0524BA0C5C}"/>
                  </a:ext>
                </a:extLst>
              </p:cNvPr>
              <p:cNvSpPr/>
              <p:nvPr/>
            </p:nvSpPr>
            <p:spPr>
              <a:xfrm>
                <a:off x="4764087" y="1978010"/>
                <a:ext cx="150520" cy="37052"/>
              </a:xfrm>
              <a:custGeom>
                <a:avLst/>
                <a:gdLst/>
                <a:ahLst/>
                <a:cxnLst/>
                <a:rect l="l" t="t" r="r" b="b"/>
                <a:pathLst>
                  <a:path w="3258" h="802" extrusionOk="0">
                    <a:moveTo>
                      <a:pt x="3061" y="0"/>
                    </a:moveTo>
                    <a:lnTo>
                      <a:pt x="1" y="801"/>
                    </a:lnTo>
                    <a:lnTo>
                      <a:pt x="1" y="801"/>
                    </a:lnTo>
                    <a:lnTo>
                      <a:pt x="3257" y="589"/>
                    </a:lnTo>
                    <a:lnTo>
                      <a:pt x="30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791;p44">
                <a:extLst>
                  <a:ext uri="{FF2B5EF4-FFF2-40B4-BE49-F238E27FC236}">
                    <a16:creationId xmlns:a16="http://schemas.microsoft.com/office/drawing/2014/main" id="{AC0F2D46-B93B-BF75-38F0-5941B5D893D3}"/>
                  </a:ext>
                </a:extLst>
              </p:cNvPr>
              <p:cNvSpPr/>
              <p:nvPr/>
            </p:nvSpPr>
            <p:spPr>
              <a:xfrm>
                <a:off x="4715022" y="1688608"/>
                <a:ext cx="156433" cy="149365"/>
              </a:xfrm>
              <a:custGeom>
                <a:avLst/>
                <a:gdLst/>
                <a:ahLst/>
                <a:cxnLst/>
                <a:rect l="l" t="t" r="r" b="b"/>
                <a:pathLst>
                  <a:path w="3386" h="3233" extrusionOk="0">
                    <a:moveTo>
                      <a:pt x="1771" y="0"/>
                    </a:moveTo>
                    <a:cubicBezTo>
                      <a:pt x="1023" y="0"/>
                      <a:pt x="383" y="557"/>
                      <a:pt x="278" y="1306"/>
                    </a:cubicBezTo>
                    <a:cubicBezTo>
                      <a:pt x="278" y="1422"/>
                      <a:pt x="262" y="1520"/>
                      <a:pt x="278" y="1618"/>
                    </a:cubicBezTo>
                    <a:cubicBezTo>
                      <a:pt x="262" y="1618"/>
                      <a:pt x="262" y="1601"/>
                      <a:pt x="245" y="1601"/>
                    </a:cubicBezTo>
                    <a:cubicBezTo>
                      <a:pt x="237" y="1600"/>
                      <a:pt x="229" y="1599"/>
                      <a:pt x="221" y="1599"/>
                    </a:cubicBezTo>
                    <a:cubicBezTo>
                      <a:pt x="117" y="1599"/>
                      <a:pt x="32" y="1691"/>
                      <a:pt x="16" y="1797"/>
                    </a:cubicBezTo>
                    <a:cubicBezTo>
                      <a:pt x="0" y="1895"/>
                      <a:pt x="49" y="1978"/>
                      <a:pt x="147" y="2010"/>
                    </a:cubicBezTo>
                    <a:cubicBezTo>
                      <a:pt x="147" y="2026"/>
                      <a:pt x="131" y="2026"/>
                      <a:pt x="131" y="2026"/>
                    </a:cubicBezTo>
                    <a:cubicBezTo>
                      <a:pt x="66" y="2615"/>
                      <a:pt x="474" y="3139"/>
                      <a:pt x="1047" y="3221"/>
                    </a:cubicBezTo>
                    <a:cubicBezTo>
                      <a:pt x="1047" y="3221"/>
                      <a:pt x="1091" y="3233"/>
                      <a:pt x="1181" y="3233"/>
                    </a:cubicBezTo>
                    <a:cubicBezTo>
                      <a:pt x="1354" y="3233"/>
                      <a:pt x="1698" y="3190"/>
                      <a:pt x="2225" y="2942"/>
                    </a:cubicBezTo>
                    <a:cubicBezTo>
                      <a:pt x="2781" y="2730"/>
                      <a:pt x="3190" y="2305"/>
                      <a:pt x="3272" y="1699"/>
                    </a:cubicBezTo>
                    <a:cubicBezTo>
                      <a:pt x="3386" y="881"/>
                      <a:pt x="2797" y="113"/>
                      <a:pt x="1979" y="15"/>
                    </a:cubicBezTo>
                    <a:cubicBezTo>
                      <a:pt x="1909" y="5"/>
                      <a:pt x="1839" y="0"/>
                      <a:pt x="1771"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792;p44">
                <a:extLst>
                  <a:ext uri="{FF2B5EF4-FFF2-40B4-BE49-F238E27FC236}">
                    <a16:creationId xmlns:a16="http://schemas.microsoft.com/office/drawing/2014/main" id="{27931B2D-7474-8038-292E-DF199A8F99AE}"/>
                  </a:ext>
                </a:extLst>
              </p:cNvPr>
              <p:cNvSpPr/>
              <p:nvPr/>
            </p:nvSpPr>
            <p:spPr>
              <a:xfrm>
                <a:off x="4737660" y="1688608"/>
                <a:ext cx="133795" cy="121460"/>
              </a:xfrm>
              <a:custGeom>
                <a:avLst/>
                <a:gdLst/>
                <a:ahLst/>
                <a:cxnLst/>
                <a:rect l="l" t="t" r="r" b="b"/>
                <a:pathLst>
                  <a:path w="2896" h="2629" extrusionOk="0">
                    <a:moveTo>
                      <a:pt x="1282" y="1"/>
                    </a:moveTo>
                    <a:cubicBezTo>
                      <a:pt x="742" y="1"/>
                      <a:pt x="262" y="282"/>
                      <a:pt x="1" y="717"/>
                    </a:cubicBezTo>
                    <a:cubicBezTo>
                      <a:pt x="39" y="769"/>
                      <a:pt x="224" y="936"/>
                      <a:pt x="594" y="936"/>
                    </a:cubicBezTo>
                    <a:cubicBezTo>
                      <a:pt x="689" y="936"/>
                      <a:pt x="797" y="925"/>
                      <a:pt x="917" y="898"/>
                    </a:cubicBezTo>
                    <a:lnTo>
                      <a:pt x="917" y="898"/>
                    </a:lnTo>
                    <a:cubicBezTo>
                      <a:pt x="917" y="898"/>
                      <a:pt x="852" y="1258"/>
                      <a:pt x="1031" y="1634"/>
                    </a:cubicBezTo>
                    <a:cubicBezTo>
                      <a:pt x="1031" y="1634"/>
                      <a:pt x="1133" y="1402"/>
                      <a:pt x="1376" y="1402"/>
                    </a:cubicBezTo>
                    <a:cubicBezTo>
                      <a:pt x="1392" y="1402"/>
                      <a:pt x="1407" y="1403"/>
                      <a:pt x="1424" y="1404"/>
                    </a:cubicBezTo>
                    <a:lnTo>
                      <a:pt x="1456" y="1404"/>
                    </a:lnTo>
                    <a:lnTo>
                      <a:pt x="1604" y="1454"/>
                    </a:lnTo>
                    <a:cubicBezTo>
                      <a:pt x="1620" y="1470"/>
                      <a:pt x="1637" y="1470"/>
                      <a:pt x="1653" y="1487"/>
                    </a:cubicBezTo>
                    <a:cubicBezTo>
                      <a:pt x="1980" y="1683"/>
                      <a:pt x="1849" y="2141"/>
                      <a:pt x="1554" y="2207"/>
                    </a:cubicBezTo>
                    <a:cubicBezTo>
                      <a:pt x="1554" y="2207"/>
                      <a:pt x="1707" y="2629"/>
                      <a:pt x="2092" y="2629"/>
                    </a:cubicBezTo>
                    <a:cubicBezTo>
                      <a:pt x="2162" y="2629"/>
                      <a:pt x="2239" y="2615"/>
                      <a:pt x="2324" y="2582"/>
                    </a:cubicBezTo>
                    <a:cubicBezTo>
                      <a:pt x="2569" y="2353"/>
                      <a:pt x="2749" y="2059"/>
                      <a:pt x="2798" y="1699"/>
                    </a:cubicBezTo>
                    <a:cubicBezTo>
                      <a:pt x="2896" y="881"/>
                      <a:pt x="2307" y="113"/>
                      <a:pt x="1489" y="15"/>
                    </a:cubicBezTo>
                    <a:cubicBezTo>
                      <a:pt x="1419" y="5"/>
                      <a:pt x="1350" y="1"/>
                      <a:pt x="1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793;p44">
                <a:extLst>
                  <a:ext uri="{FF2B5EF4-FFF2-40B4-BE49-F238E27FC236}">
                    <a16:creationId xmlns:a16="http://schemas.microsoft.com/office/drawing/2014/main" id="{3C065608-C91B-94E1-55ED-462210E6257B}"/>
                  </a:ext>
                </a:extLst>
              </p:cNvPr>
              <p:cNvSpPr/>
              <p:nvPr/>
            </p:nvSpPr>
            <p:spPr>
              <a:xfrm>
                <a:off x="4809457" y="1785214"/>
                <a:ext cx="67360" cy="36359"/>
              </a:xfrm>
              <a:custGeom>
                <a:avLst/>
                <a:gdLst/>
                <a:ahLst/>
                <a:cxnLst/>
                <a:rect l="l" t="t" r="r" b="b"/>
                <a:pathLst>
                  <a:path w="1458" h="787" extrusionOk="0">
                    <a:moveTo>
                      <a:pt x="1130" y="1"/>
                    </a:moveTo>
                    <a:lnTo>
                      <a:pt x="148" y="197"/>
                    </a:lnTo>
                    <a:lnTo>
                      <a:pt x="0" y="116"/>
                    </a:lnTo>
                    <a:lnTo>
                      <a:pt x="0" y="116"/>
                    </a:lnTo>
                    <a:cubicBezTo>
                      <a:pt x="0" y="116"/>
                      <a:pt x="181" y="655"/>
                      <a:pt x="884" y="770"/>
                    </a:cubicBezTo>
                    <a:cubicBezTo>
                      <a:pt x="955" y="782"/>
                      <a:pt x="1012" y="787"/>
                      <a:pt x="1056" y="787"/>
                    </a:cubicBezTo>
                    <a:cubicBezTo>
                      <a:pt x="1453" y="787"/>
                      <a:pt x="884" y="378"/>
                      <a:pt x="884" y="378"/>
                    </a:cubicBezTo>
                    <a:lnTo>
                      <a:pt x="884" y="378"/>
                    </a:lnTo>
                    <a:cubicBezTo>
                      <a:pt x="884" y="378"/>
                      <a:pt x="1093" y="503"/>
                      <a:pt x="1244" y="503"/>
                    </a:cubicBezTo>
                    <a:cubicBezTo>
                      <a:pt x="1282" y="503"/>
                      <a:pt x="1316" y="495"/>
                      <a:pt x="1342" y="476"/>
                    </a:cubicBezTo>
                    <a:cubicBezTo>
                      <a:pt x="1457" y="393"/>
                      <a:pt x="1048" y="164"/>
                      <a:pt x="1048" y="164"/>
                    </a:cubicBezTo>
                    <a:lnTo>
                      <a:pt x="1048" y="164"/>
                    </a:lnTo>
                    <a:cubicBezTo>
                      <a:pt x="1048" y="164"/>
                      <a:pt x="1200" y="240"/>
                      <a:pt x="1309" y="240"/>
                    </a:cubicBezTo>
                    <a:cubicBezTo>
                      <a:pt x="1343" y="240"/>
                      <a:pt x="1372" y="233"/>
                      <a:pt x="1392" y="214"/>
                    </a:cubicBezTo>
                    <a:cubicBezTo>
                      <a:pt x="1457" y="149"/>
                      <a:pt x="1130" y="1"/>
                      <a:pt x="1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794;p44">
                <a:extLst>
                  <a:ext uri="{FF2B5EF4-FFF2-40B4-BE49-F238E27FC236}">
                    <a16:creationId xmlns:a16="http://schemas.microsoft.com/office/drawing/2014/main" id="{59179905-B99C-804D-9CFE-990D3165932D}"/>
                  </a:ext>
                </a:extLst>
              </p:cNvPr>
              <p:cNvSpPr/>
              <p:nvPr/>
            </p:nvSpPr>
            <p:spPr>
              <a:xfrm>
                <a:off x="4786680" y="1629194"/>
                <a:ext cx="83299" cy="277061"/>
              </a:xfrm>
              <a:custGeom>
                <a:avLst/>
                <a:gdLst/>
                <a:ahLst/>
                <a:cxnLst/>
                <a:rect l="l" t="t" r="r" b="b"/>
                <a:pathLst>
                  <a:path w="1803" h="5997" extrusionOk="0">
                    <a:moveTo>
                      <a:pt x="497" y="0"/>
                    </a:moveTo>
                    <a:cubicBezTo>
                      <a:pt x="468" y="0"/>
                      <a:pt x="450" y="199"/>
                      <a:pt x="461" y="793"/>
                    </a:cubicBezTo>
                    <a:cubicBezTo>
                      <a:pt x="461" y="793"/>
                      <a:pt x="296" y="104"/>
                      <a:pt x="242" y="104"/>
                    </a:cubicBezTo>
                    <a:cubicBezTo>
                      <a:pt x="214" y="104"/>
                      <a:pt x="215" y="284"/>
                      <a:pt x="281" y="825"/>
                    </a:cubicBezTo>
                    <a:cubicBezTo>
                      <a:pt x="281" y="825"/>
                      <a:pt x="79" y="500"/>
                      <a:pt x="31" y="500"/>
                    </a:cubicBezTo>
                    <a:cubicBezTo>
                      <a:pt x="0" y="500"/>
                      <a:pt x="32" y="630"/>
                      <a:pt x="216" y="1054"/>
                    </a:cubicBezTo>
                    <a:lnTo>
                      <a:pt x="330" y="1301"/>
                    </a:lnTo>
                    <a:lnTo>
                      <a:pt x="886" y="5504"/>
                    </a:lnTo>
                    <a:cubicBezTo>
                      <a:pt x="886" y="5504"/>
                      <a:pt x="978" y="5997"/>
                      <a:pt x="1358" y="5997"/>
                    </a:cubicBezTo>
                    <a:cubicBezTo>
                      <a:pt x="1369" y="5997"/>
                      <a:pt x="1382" y="5996"/>
                      <a:pt x="1394" y="5995"/>
                    </a:cubicBezTo>
                    <a:cubicBezTo>
                      <a:pt x="1802" y="5947"/>
                      <a:pt x="1754" y="5358"/>
                      <a:pt x="1754" y="5358"/>
                    </a:cubicBezTo>
                    <a:lnTo>
                      <a:pt x="821" y="1218"/>
                    </a:lnTo>
                    <a:cubicBezTo>
                      <a:pt x="821" y="1218"/>
                      <a:pt x="1233" y="493"/>
                      <a:pt x="1162" y="493"/>
                    </a:cubicBezTo>
                    <a:cubicBezTo>
                      <a:pt x="1138" y="493"/>
                      <a:pt x="1053" y="583"/>
                      <a:pt x="870" y="825"/>
                    </a:cubicBezTo>
                    <a:cubicBezTo>
                      <a:pt x="870" y="825"/>
                      <a:pt x="826" y="23"/>
                      <a:pt x="762" y="23"/>
                    </a:cubicBezTo>
                    <a:cubicBezTo>
                      <a:pt x="731" y="23"/>
                      <a:pt x="695" y="217"/>
                      <a:pt x="657" y="793"/>
                    </a:cubicBezTo>
                    <a:cubicBezTo>
                      <a:pt x="657" y="793"/>
                      <a:pt x="555" y="0"/>
                      <a:pt x="497"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795;p44">
                <a:extLst>
                  <a:ext uri="{FF2B5EF4-FFF2-40B4-BE49-F238E27FC236}">
                    <a16:creationId xmlns:a16="http://schemas.microsoft.com/office/drawing/2014/main" id="{7B433AFC-CBC1-244B-72AF-92FCC27B3AED}"/>
                  </a:ext>
                </a:extLst>
              </p:cNvPr>
              <p:cNvSpPr/>
              <p:nvPr/>
            </p:nvSpPr>
            <p:spPr>
              <a:xfrm>
                <a:off x="4807932" y="1806374"/>
                <a:ext cx="63525" cy="99884"/>
              </a:xfrm>
              <a:custGeom>
                <a:avLst/>
                <a:gdLst/>
                <a:ahLst/>
                <a:cxnLst/>
                <a:rect l="l" t="t" r="r" b="b"/>
                <a:pathLst>
                  <a:path w="1375" h="2162" extrusionOk="0">
                    <a:moveTo>
                      <a:pt x="1113" y="1"/>
                    </a:moveTo>
                    <a:lnTo>
                      <a:pt x="1" y="214"/>
                    </a:lnTo>
                    <a:lnTo>
                      <a:pt x="312" y="1669"/>
                    </a:lnTo>
                    <a:cubicBezTo>
                      <a:pt x="312" y="1669"/>
                      <a:pt x="512" y="2162"/>
                      <a:pt x="897" y="2162"/>
                    </a:cubicBezTo>
                    <a:cubicBezTo>
                      <a:pt x="909" y="2162"/>
                      <a:pt x="922" y="2161"/>
                      <a:pt x="934" y="2160"/>
                    </a:cubicBezTo>
                    <a:cubicBezTo>
                      <a:pt x="1342" y="2112"/>
                      <a:pt x="1375" y="1539"/>
                      <a:pt x="1375" y="1539"/>
                    </a:cubicBezTo>
                    <a:lnTo>
                      <a:pt x="1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796;p44">
                <a:extLst>
                  <a:ext uri="{FF2B5EF4-FFF2-40B4-BE49-F238E27FC236}">
                    <a16:creationId xmlns:a16="http://schemas.microsoft.com/office/drawing/2014/main" id="{D80061C6-7D64-64D2-BE83-7BEEBE8F568E}"/>
                  </a:ext>
                </a:extLst>
              </p:cNvPr>
              <p:cNvSpPr/>
              <p:nvPr/>
            </p:nvSpPr>
            <p:spPr>
              <a:xfrm>
                <a:off x="4789082" y="1851004"/>
                <a:ext cx="24209" cy="27258"/>
              </a:xfrm>
              <a:custGeom>
                <a:avLst/>
                <a:gdLst/>
                <a:ahLst/>
                <a:cxnLst/>
                <a:rect l="l" t="t" r="r" b="b"/>
                <a:pathLst>
                  <a:path w="524" h="590" extrusionOk="0">
                    <a:moveTo>
                      <a:pt x="197" y="1"/>
                    </a:moveTo>
                    <a:lnTo>
                      <a:pt x="0" y="590"/>
                    </a:lnTo>
                    <a:lnTo>
                      <a:pt x="0" y="590"/>
                    </a:lnTo>
                    <a:lnTo>
                      <a:pt x="524" y="131"/>
                    </a:lnTo>
                    <a:lnTo>
                      <a:pt x="524" y="131"/>
                    </a:lnTo>
                    <a:lnTo>
                      <a:pt x="49" y="474"/>
                    </a:lnTo>
                    <a:lnTo>
                      <a:pt x="1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797;p44">
                <a:extLst>
                  <a:ext uri="{FF2B5EF4-FFF2-40B4-BE49-F238E27FC236}">
                    <a16:creationId xmlns:a16="http://schemas.microsoft.com/office/drawing/2014/main" id="{7051DEFF-3DEA-97D7-FA86-C08DAFD9C21D}"/>
                  </a:ext>
                </a:extLst>
              </p:cNvPr>
              <p:cNvSpPr/>
              <p:nvPr/>
            </p:nvSpPr>
            <p:spPr>
              <a:xfrm>
                <a:off x="4235780" y="2010443"/>
                <a:ext cx="192053" cy="209471"/>
              </a:xfrm>
              <a:custGeom>
                <a:avLst/>
                <a:gdLst/>
                <a:ahLst/>
                <a:cxnLst/>
                <a:rect l="l" t="t" r="r" b="b"/>
                <a:pathLst>
                  <a:path w="4157" h="4534" extrusionOk="0">
                    <a:moveTo>
                      <a:pt x="540" y="1"/>
                    </a:moveTo>
                    <a:lnTo>
                      <a:pt x="1" y="901"/>
                    </a:lnTo>
                    <a:lnTo>
                      <a:pt x="213" y="1931"/>
                    </a:lnTo>
                    <a:lnTo>
                      <a:pt x="1146" y="4533"/>
                    </a:lnTo>
                    <a:lnTo>
                      <a:pt x="4156" y="2865"/>
                    </a:lnTo>
                    <a:lnTo>
                      <a:pt x="1604" y="328"/>
                    </a:lnTo>
                    <a:lnTo>
                      <a:pt x="5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798;p44">
                <a:extLst>
                  <a:ext uri="{FF2B5EF4-FFF2-40B4-BE49-F238E27FC236}">
                    <a16:creationId xmlns:a16="http://schemas.microsoft.com/office/drawing/2014/main" id="{1B22EE6D-5D3A-0DB1-AA1B-ACA80CA99869}"/>
                  </a:ext>
                </a:extLst>
              </p:cNvPr>
              <p:cNvSpPr/>
              <p:nvPr/>
            </p:nvSpPr>
            <p:spPr>
              <a:xfrm>
                <a:off x="4288727" y="2117075"/>
                <a:ext cx="139108" cy="102841"/>
              </a:xfrm>
              <a:custGeom>
                <a:avLst/>
                <a:gdLst/>
                <a:ahLst/>
                <a:cxnLst/>
                <a:rect l="l" t="t" r="r" b="b"/>
                <a:pathLst>
                  <a:path w="3011" h="2226" extrusionOk="0">
                    <a:moveTo>
                      <a:pt x="2437" y="0"/>
                    </a:moveTo>
                    <a:lnTo>
                      <a:pt x="0" y="2225"/>
                    </a:lnTo>
                    <a:lnTo>
                      <a:pt x="3010" y="557"/>
                    </a:ln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799;p44">
                <a:extLst>
                  <a:ext uri="{FF2B5EF4-FFF2-40B4-BE49-F238E27FC236}">
                    <a16:creationId xmlns:a16="http://schemas.microsoft.com/office/drawing/2014/main" id="{B1B6E731-E31C-9822-5262-EC07965DFE79}"/>
                  </a:ext>
                </a:extLst>
              </p:cNvPr>
              <p:cNvSpPr/>
              <p:nvPr/>
            </p:nvSpPr>
            <p:spPr>
              <a:xfrm>
                <a:off x="4094683" y="2089862"/>
                <a:ext cx="194779" cy="231231"/>
              </a:xfrm>
              <a:custGeom>
                <a:avLst/>
                <a:gdLst/>
                <a:ahLst/>
                <a:cxnLst/>
                <a:rect l="l" t="t" r="r" b="b"/>
                <a:pathLst>
                  <a:path w="4216" h="5005" extrusionOk="0">
                    <a:moveTo>
                      <a:pt x="3349" y="0"/>
                    </a:moveTo>
                    <a:lnTo>
                      <a:pt x="3186" y="2389"/>
                    </a:lnTo>
                    <a:lnTo>
                      <a:pt x="1026" y="4073"/>
                    </a:lnTo>
                    <a:cubicBezTo>
                      <a:pt x="1026" y="4073"/>
                      <a:pt x="695" y="4024"/>
                      <a:pt x="508" y="4024"/>
                    </a:cubicBezTo>
                    <a:cubicBezTo>
                      <a:pt x="337" y="4024"/>
                      <a:pt x="286" y="4065"/>
                      <a:pt x="715" y="4221"/>
                    </a:cubicBezTo>
                    <a:cubicBezTo>
                      <a:pt x="715" y="4221"/>
                      <a:pt x="0" y="4609"/>
                      <a:pt x="152" y="4609"/>
                    </a:cubicBezTo>
                    <a:cubicBezTo>
                      <a:pt x="209" y="4609"/>
                      <a:pt x="390" y="4553"/>
                      <a:pt x="780" y="4401"/>
                    </a:cubicBezTo>
                    <a:lnTo>
                      <a:pt x="780" y="4401"/>
                    </a:lnTo>
                    <a:cubicBezTo>
                      <a:pt x="780" y="4401"/>
                      <a:pt x="115" y="4820"/>
                      <a:pt x="228" y="4820"/>
                    </a:cubicBezTo>
                    <a:cubicBezTo>
                      <a:pt x="274" y="4820"/>
                      <a:pt x="452" y="4749"/>
                      <a:pt x="863" y="4548"/>
                    </a:cubicBezTo>
                    <a:lnTo>
                      <a:pt x="863" y="4548"/>
                    </a:lnTo>
                    <a:cubicBezTo>
                      <a:pt x="863" y="4549"/>
                      <a:pt x="315" y="4983"/>
                      <a:pt x="400" y="4983"/>
                    </a:cubicBezTo>
                    <a:cubicBezTo>
                      <a:pt x="436" y="4983"/>
                      <a:pt x="587" y="4904"/>
                      <a:pt x="944" y="4679"/>
                    </a:cubicBezTo>
                    <a:lnTo>
                      <a:pt x="944" y="4679"/>
                    </a:lnTo>
                    <a:cubicBezTo>
                      <a:pt x="944" y="4679"/>
                      <a:pt x="739" y="5004"/>
                      <a:pt x="789" y="5004"/>
                    </a:cubicBezTo>
                    <a:cubicBezTo>
                      <a:pt x="815" y="5004"/>
                      <a:pt x="910" y="4916"/>
                      <a:pt x="1140" y="4647"/>
                    </a:cubicBezTo>
                    <a:lnTo>
                      <a:pt x="1304" y="4466"/>
                    </a:lnTo>
                    <a:lnTo>
                      <a:pt x="3644" y="3043"/>
                    </a:lnTo>
                    <a:cubicBezTo>
                      <a:pt x="3790" y="2961"/>
                      <a:pt x="3889" y="2814"/>
                      <a:pt x="3906" y="2651"/>
                    </a:cubicBezTo>
                    <a:lnTo>
                      <a:pt x="4216" y="114"/>
                    </a:lnTo>
                    <a:lnTo>
                      <a:pt x="3349" y="0"/>
                    </a:ln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00;p44">
                <a:extLst>
                  <a:ext uri="{FF2B5EF4-FFF2-40B4-BE49-F238E27FC236}">
                    <a16:creationId xmlns:a16="http://schemas.microsoft.com/office/drawing/2014/main" id="{43917E6A-5725-96EF-3BDD-9685E6EC33C8}"/>
                  </a:ext>
                </a:extLst>
              </p:cNvPr>
              <p:cNvSpPr/>
              <p:nvPr/>
            </p:nvSpPr>
            <p:spPr>
              <a:xfrm>
                <a:off x="4244882" y="2089862"/>
                <a:ext cx="44583" cy="80157"/>
              </a:xfrm>
              <a:custGeom>
                <a:avLst/>
                <a:gdLst/>
                <a:ahLst/>
                <a:cxnLst/>
                <a:rect l="l" t="t" r="r" b="b"/>
                <a:pathLst>
                  <a:path w="965" h="1735" extrusionOk="0">
                    <a:moveTo>
                      <a:pt x="98" y="0"/>
                    </a:moveTo>
                    <a:lnTo>
                      <a:pt x="0" y="1375"/>
                    </a:lnTo>
                    <a:cubicBezTo>
                      <a:pt x="51" y="1352"/>
                      <a:pt x="110" y="1343"/>
                      <a:pt x="168" y="1343"/>
                    </a:cubicBezTo>
                    <a:cubicBezTo>
                      <a:pt x="240" y="1343"/>
                      <a:pt x="313" y="1357"/>
                      <a:pt x="376" y="1375"/>
                    </a:cubicBezTo>
                    <a:cubicBezTo>
                      <a:pt x="556" y="1456"/>
                      <a:pt x="670" y="1571"/>
                      <a:pt x="768" y="1735"/>
                    </a:cubicBezTo>
                    <a:lnTo>
                      <a:pt x="965" y="114"/>
                    </a:lnTo>
                    <a:lnTo>
                      <a:pt x="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01;p44">
                <a:extLst>
                  <a:ext uri="{FF2B5EF4-FFF2-40B4-BE49-F238E27FC236}">
                    <a16:creationId xmlns:a16="http://schemas.microsoft.com/office/drawing/2014/main" id="{CBE0115C-922D-3CE2-1DA0-898D93B5CF22}"/>
                  </a:ext>
                </a:extLst>
              </p:cNvPr>
              <p:cNvSpPr/>
              <p:nvPr/>
            </p:nvSpPr>
            <p:spPr>
              <a:xfrm>
                <a:off x="4242572" y="2058122"/>
                <a:ext cx="52945" cy="87688"/>
              </a:xfrm>
              <a:custGeom>
                <a:avLst/>
                <a:gdLst/>
                <a:ahLst/>
                <a:cxnLst/>
                <a:rect l="l" t="t" r="r" b="b"/>
                <a:pathLst>
                  <a:path w="1146" h="1898" extrusionOk="0">
                    <a:moveTo>
                      <a:pt x="116" y="0"/>
                    </a:moveTo>
                    <a:lnTo>
                      <a:pt x="0" y="1898"/>
                    </a:lnTo>
                    <a:lnTo>
                      <a:pt x="1047" y="1833"/>
                    </a:lnTo>
                    <a:lnTo>
                      <a:pt x="11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802;p44">
                <a:extLst>
                  <a:ext uri="{FF2B5EF4-FFF2-40B4-BE49-F238E27FC236}">
                    <a16:creationId xmlns:a16="http://schemas.microsoft.com/office/drawing/2014/main" id="{3A8CE638-EB25-5B18-A17B-C16CB7393BE6}"/>
                  </a:ext>
                </a:extLst>
              </p:cNvPr>
              <p:cNvSpPr/>
              <p:nvPr/>
            </p:nvSpPr>
            <p:spPr>
              <a:xfrm>
                <a:off x="4200252" y="1974175"/>
                <a:ext cx="60522" cy="77939"/>
              </a:xfrm>
              <a:custGeom>
                <a:avLst/>
                <a:gdLst/>
                <a:ahLst/>
                <a:cxnLst/>
                <a:rect l="l" t="t" r="r" b="b"/>
                <a:pathLst>
                  <a:path w="1310" h="1687" extrusionOk="0">
                    <a:moveTo>
                      <a:pt x="574" y="1"/>
                    </a:moveTo>
                    <a:lnTo>
                      <a:pt x="0" y="476"/>
                    </a:lnTo>
                    <a:lnTo>
                      <a:pt x="622" y="1228"/>
                    </a:lnTo>
                    <a:lnTo>
                      <a:pt x="720" y="1359"/>
                    </a:lnTo>
                    <a:lnTo>
                      <a:pt x="770" y="1686"/>
                    </a:lnTo>
                    <a:lnTo>
                      <a:pt x="1309" y="786"/>
                    </a:lnTo>
                    <a:lnTo>
                      <a:pt x="982" y="491"/>
                    </a:lnTo>
                    <a:lnTo>
                      <a:pt x="574" y="1"/>
                    </a:ln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803;p44">
                <a:extLst>
                  <a:ext uri="{FF2B5EF4-FFF2-40B4-BE49-F238E27FC236}">
                    <a16:creationId xmlns:a16="http://schemas.microsoft.com/office/drawing/2014/main" id="{81DDE13B-2F34-2029-D1CB-32AC675B748A}"/>
                  </a:ext>
                </a:extLst>
              </p:cNvPr>
              <p:cNvSpPr/>
              <p:nvPr/>
            </p:nvSpPr>
            <p:spPr>
              <a:xfrm>
                <a:off x="4200252" y="1974175"/>
                <a:ext cx="52206" cy="60522"/>
              </a:xfrm>
              <a:custGeom>
                <a:avLst/>
                <a:gdLst/>
                <a:ahLst/>
                <a:cxnLst/>
                <a:rect l="l" t="t" r="r" b="b"/>
                <a:pathLst>
                  <a:path w="1130" h="1310" extrusionOk="0">
                    <a:moveTo>
                      <a:pt x="574" y="1"/>
                    </a:moveTo>
                    <a:lnTo>
                      <a:pt x="0" y="476"/>
                    </a:lnTo>
                    <a:lnTo>
                      <a:pt x="622" y="1228"/>
                    </a:lnTo>
                    <a:lnTo>
                      <a:pt x="687" y="1309"/>
                    </a:lnTo>
                    <a:cubicBezTo>
                      <a:pt x="753" y="1048"/>
                      <a:pt x="835" y="803"/>
                      <a:pt x="1130" y="622"/>
                    </a:cubicBezTo>
                    <a:lnTo>
                      <a:pt x="982" y="491"/>
                    </a:lnTo>
                    <a:lnTo>
                      <a:pt x="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804;p44">
                <a:extLst>
                  <a:ext uri="{FF2B5EF4-FFF2-40B4-BE49-F238E27FC236}">
                    <a16:creationId xmlns:a16="http://schemas.microsoft.com/office/drawing/2014/main" id="{EAAC97BA-804A-2F51-32A0-46B4B1329FC2}"/>
                  </a:ext>
                </a:extLst>
              </p:cNvPr>
              <p:cNvSpPr/>
              <p:nvPr/>
            </p:nvSpPr>
            <p:spPr>
              <a:xfrm>
                <a:off x="4111823" y="1886255"/>
                <a:ext cx="154262" cy="158882"/>
              </a:xfrm>
              <a:custGeom>
                <a:avLst/>
                <a:gdLst/>
                <a:ahLst/>
                <a:cxnLst/>
                <a:rect l="l" t="t" r="r" b="b"/>
                <a:pathLst>
                  <a:path w="3339" h="3439" extrusionOk="0">
                    <a:moveTo>
                      <a:pt x="1717" y="1"/>
                    </a:moveTo>
                    <a:cubicBezTo>
                      <a:pt x="1549" y="1"/>
                      <a:pt x="1379" y="29"/>
                      <a:pt x="1211" y="88"/>
                    </a:cubicBezTo>
                    <a:cubicBezTo>
                      <a:pt x="409" y="366"/>
                      <a:pt x="1" y="1234"/>
                      <a:pt x="295" y="2019"/>
                    </a:cubicBezTo>
                    <a:cubicBezTo>
                      <a:pt x="328" y="2117"/>
                      <a:pt x="361" y="2215"/>
                      <a:pt x="426" y="2296"/>
                    </a:cubicBezTo>
                    <a:cubicBezTo>
                      <a:pt x="409" y="2296"/>
                      <a:pt x="409" y="2296"/>
                      <a:pt x="393" y="2313"/>
                    </a:cubicBezTo>
                    <a:cubicBezTo>
                      <a:pt x="278" y="2346"/>
                      <a:pt x="230" y="2477"/>
                      <a:pt x="263" y="2591"/>
                    </a:cubicBezTo>
                    <a:cubicBezTo>
                      <a:pt x="295" y="2673"/>
                      <a:pt x="393" y="2722"/>
                      <a:pt x="475" y="2722"/>
                    </a:cubicBezTo>
                    <a:cubicBezTo>
                      <a:pt x="492" y="2722"/>
                      <a:pt x="492" y="2739"/>
                      <a:pt x="492" y="2739"/>
                    </a:cubicBezTo>
                    <a:cubicBezTo>
                      <a:pt x="645" y="3174"/>
                      <a:pt x="1050" y="3439"/>
                      <a:pt x="1485" y="3439"/>
                    </a:cubicBezTo>
                    <a:cubicBezTo>
                      <a:pt x="1605" y="3439"/>
                      <a:pt x="1728" y="3419"/>
                      <a:pt x="1849" y="3376"/>
                    </a:cubicBezTo>
                    <a:cubicBezTo>
                      <a:pt x="1849" y="3376"/>
                      <a:pt x="2226" y="3295"/>
                      <a:pt x="2765" y="2608"/>
                    </a:cubicBezTo>
                    <a:cubicBezTo>
                      <a:pt x="3175" y="2150"/>
                      <a:pt x="3338" y="1576"/>
                      <a:pt x="3142" y="1004"/>
                    </a:cubicBezTo>
                    <a:cubicBezTo>
                      <a:pt x="2922" y="386"/>
                      <a:pt x="2339" y="1"/>
                      <a:pt x="1717" y="1"/>
                    </a:cubicBez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805;p44">
                <a:extLst>
                  <a:ext uri="{FF2B5EF4-FFF2-40B4-BE49-F238E27FC236}">
                    <a16:creationId xmlns:a16="http://schemas.microsoft.com/office/drawing/2014/main" id="{F58D0673-81F8-7E6A-9D6A-2ECD187561EA}"/>
                  </a:ext>
                </a:extLst>
              </p:cNvPr>
              <p:cNvSpPr/>
              <p:nvPr/>
            </p:nvSpPr>
            <p:spPr>
              <a:xfrm>
                <a:off x="4100458" y="1863109"/>
                <a:ext cx="185262" cy="123770"/>
              </a:xfrm>
              <a:custGeom>
                <a:avLst/>
                <a:gdLst/>
                <a:ahLst/>
                <a:cxnLst/>
                <a:rect l="l" t="t" r="r" b="b"/>
                <a:pathLst>
                  <a:path w="4010" h="2679" extrusionOk="0">
                    <a:moveTo>
                      <a:pt x="1905" y="1"/>
                    </a:moveTo>
                    <a:cubicBezTo>
                      <a:pt x="1844" y="1"/>
                      <a:pt x="1781" y="11"/>
                      <a:pt x="1719" y="33"/>
                    </a:cubicBezTo>
                    <a:cubicBezTo>
                      <a:pt x="1539" y="99"/>
                      <a:pt x="1408" y="229"/>
                      <a:pt x="1375" y="409"/>
                    </a:cubicBezTo>
                    <a:cubicBezTo>
                      <a:pt x="1296" y="369"/>
                      <a:pt x="1211" y="348"/>
                      <a:pt x="1123" y="348"/>
                    </a:cubicBezTo>
                    <a:cubicBezTo>
                      <a:pt x="1066" y="348"/>
                      <a:pt x="1008" y="357"/>
                      <a:pt x="950" y="376"/>
                    </a:cubicBezTo>
                    <a:cubicBezTo>
                      <a:pt x="738" y="458"/>
                      <a:pt x="607" y="655"/>
                      <a:pt x="607" y="884"/>
                    </a:cubicBezTo>
                    <a:cubicBezTo>
                      <a:pt x="541" y="884"/>
                      <a:pt x="476" y="884"/>
                      <a:pt x="410" y="899"/>
                    </a:cubicBezTo>
                    <a:cubicBezTo>
                      <a:pt x="149" y="1015"/>
                      <a:pt x="1" y="1309"/>
                      <a:pt x="99" y="1587"/>
                    </a:cubicBezTo>
                    <a:cubicBezTo>
                      <a:pt x="174" y="1810"/>
                      <a:pt x="382" y="1951"/>
                      <a:pt x="604" y="1951"/>
                    </a:cubicBezTo>
                    <a:cubicBezTo>
                      <a:pt x="626" y="1951"/>
                      <a:pt x="649" y="1950"/>
                      <a:pt x="672" y="1947"/>
                    </a:cubicBezTo>
                    <a:cubicBezTo>
                      <a:pt x="836" y="1931"/>
                      <a:pt x="1065" y="1881"/>
                      <a:pt x="1342" y="1636"/>
                    </a:cubicBezTo>
                    <a:cubicBezTo>
                      <a:pt x="1342" y="1636"/>
                      <a:pt x="1440" y="1996"/>
                      <a:pt x="1785" y="2258"/>
                    </a:cubicBezTo>
                    <a:cubicBezTo>
                      <a:pt x="1785" y="2077"/>
                      <a:pt x="1883" y="1914"/>
                      <a:pt x="2046" y="1848"/>
                    </a:cubicBezTo>
                    <a:cubicBezTo>
                      <a:pt x="2090" y="1836"/>
                      <a:pt x="2133" y="1830"/>
                      <a:pt x="2176" y="1830"/>
                    </a:cubicBezTo>
                    <a:cubicBezTo>
                      <a:pt x="2357" y="1830"/>
                      <a:pt x="2520" y="1938"/>
                      <a:pt x="2586" y="2110"/>
                    </a:cubicBezTo>
                    <a:cubicBezTo>
                      <a:pt x="2635" y="2258"/>
                      <a:pt x="2603" y="2405"/>
                      <a:pt x="2505" y="2520"/>
                    </a:cubicBezTo>
                    <a:cubicBezTo>
                      <a:pt x="2561" y="2528"/>
                      <a:pt x="2627" y="2532"/>
                      <a:pt x="2694" y="2532"/>
                    </a:cubicBezTo>
                    <a:cubicBezTo>
                      <a:pt x="2762" y="2532"/>
                      <a:pt x="2832" y="2528"/>
                      <a:pt x="2897" y="2520"/>
                    </a:cubicBezTo>
                    <a:cubicBezTo>
                      <a:pt x="3001" y="2624"/>
                      <a:pt x="3139" y="2679"/>
                      <a:pt x="3285" y="2679"/>
                    </a:cubicBezTo>
                    <a:cubicBezTo>
                      <a:pt x="3346" y="2679"/>
                      <a:pt x="3407" y="2670"/>
                      <a:pt x="3469" y="2651"/>
                    </a:cubicBezTo>
                    <a:cubicBezTo>
                      <a:pt x="3748" y="2553"/>
                      <a:pt x="3894" y="2241"/>
                      <a:pt x="3796" y="1964"/>
                    </a:cubicBezTo>
                    <a:cubicBezTo>
                      <a:pt x="3764" y="1898"/>
                      <a:pt x="3731" y="1833"/>
                      <a:pt x="3682" y="1783"/>
                    </a:cubicBezTo>
                    <a:cubicBezTo>
                      <a:pt x="3911" y="1652"/>
                      <a:pt x="4010" y="1390"/>
                      <a:pt x="3927" y="1146"/>
                    </a:cubicBezTo>
                    <a:cubicBezTo>
                      <a:pt x="3850" y="929"/>
                      <a:pt x="3641" y="800"/>
                      <a:pt x="3425" y="800"/>
                    </a:cubicBezTo>
                    <a:cubicBezTo>
                      <a:pt x="3413" y="800"/>
                      <a:pt x="3400" y="800"/>
                      <a:pt x="3388" y="801"/>
                    </a:cubicBezTo>
                    <a:cubicBezTo>
                      <a:pt x="3404" y="703"/>
                      <a:pt x="3404" y="605"/>
                      <a:pt x="3371" y="507"/>
                    </a:cubicBezTo>
                    <a:cubicBezTo>
                      <a:pt x="3293" y="288"/>
                      <a:pt x="3083" y="149"/>
                      <a:pt x="2861" y="149"/>
                    </a:cubicBezTo>
                    <a:cubicBezTo>
                      <a:pt x="2802" y="149"/>
                      <a:pt x="2742" y="159"/>
                      <a:pt x="2684" y="180"/>
                    </a:cubicBezTo>
                    <a:cubicBezTo>
                      <a:pt x="2570" y="229"/>
                      <a:pt x="2472" y="311"/>
                      <a:pt x="2406" y="409"/>
                    </a:cubicBezTo>
                    <a:cubicBezTo>
                      <a:pt x="2406" y="393"/>
                      <a:pt x="2406" y="376"/>
                      <a:pt x="2389" y="343"/>
                    </a:cubicBezTo>
                    <a:cubicBezTo>
                      <a:pt x="2313" y="128"/>
                      <a:pt x="2118" y="1"/>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3" name="Google Shape;2806;p44">
              <a:extLst>
                <a:ext uri="{FF2B5EF4-FFF2-40B4-BE49-F238E27FC236}">
                  <a16:creationId xmlns:a16="http://schemas.microsoft.com/office/drawing/2014/main" id="{B7648407-C1B7-6248-5F41-FCCC6409B2C7}"/>
                </a:ext>
              </a:extLst>
            </p:cNvPr>
            <p:cNvSpPr/>
            <p:nvPr/>
          </p:nvSpPr>
          <p:spPr>
            <a:xfrm rot="5400000">
              <a:off x="4969326" y="1700571"/>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07;p44">
              <a:extLst>
                <a:ext uri="{FF2B5EF4-FFF2-40B4-BE49-F238E27FC236}">
                  <a16:creationId xmlns:a16="http://schemas.microsoft.com/office/drawing/2014/main" id="{D893C69D-9095-51DC-41D0-8168CCA32D99}"/>
                </a:ext>
              </a:extLst>
            </p:cNvPr>
            <p:cNvSpPr/>
            <p:nvPr/>
          </p:nvSpPr>
          <p:spPr>
            <a:xfrm rot="5400000">
              <a:off x="5321626" y="1801471"/>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08;p44">
              <a:extLst>
                <a:ext uri="{FF2B5EF4-FFF2-40B4-BE49-F238E27FC236}">
                  <a16:creationId xmlns:a16="http://schemas.microsoft.com/office/drawing/2014/main" id="{CB52D599-5A0C-6E0B-D797-C1F1CEA706E0}"/>
                </a:ext>
              </a:extLst>
            </p:cNvPr>
            <p:cNvSpPr/>
            <p:nvPr/>
          </p:nvSpPr>
          <p:spPr>
            <a:xfrm rot="5400000">
              <a:off x="5673926" y="19823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09;p44">
              <a:extLst>
                <a:ext uri="{FF2B5EF4-FFF2-40B4-BE49-F238E27FC236}">
                  <a16:creationId xmlns:a16="http://schemas.microsoft.com/office/drawing/2014/main" id="{453BB1F5-5B34-42E0-31E4-D59B80783A9E}"/>
                </a:ext>
              </a:extLst>
            </p:cNvPr>
            <p:cNvSpPr/>
            <p:nvPr/>
          </p:nvSpPr>
          <p:spPr>
            <a:xfrm rot="5400000">
              <a:off x="6791201" y="2134796"/>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10;p44">
              <a:extLst>
                <a:ext uri="{FF2B5EF4-FFF2-40B4-BE49-F238E27FC236}">
                  <a16:creationId xmlns:a16="http://schemas.microsoft.com/office/drawing/2014/main" id="{4629750D-52A0-BFFC-0EAA-705983DEBE27}"/>
                </a:ext>
              </a:extLst>
            </p:cNvPr>
            <p:cNvSpPr/>
            <p:nvPr/>
          </p:nvSpPr>
          <p:spPr>
            <a:xfrm rot="5400000" flipH="1">
              <a:off x="7143501" y="2134796"/>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11;p44">
              <a:extLst>
                <a:ext uri="{FF2B5EF4-FFF2-40B4-BE49-F238E27FC236}">
                  <a16:creationId xmlns:a16="http://schemas.microsoft.com/office/drawing/2014/main" id="{57749561-DD09-8B02-E62C-C64DF7334652}"/>
                </a:ext>
              </a:extLst>
            </p:cNvPr>
            <p:cNvSpPr/>
            <p:nvPr/>
          </p:nvSpPr>
          <p:spPr>
            <a:xfrm rot="5400000">
              <a:off x="7495801" y="21347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37606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784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913978" y="1120037"/>
            <a:ext cx="4270214" cy="596436"/>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a:latin typeface="Roboto"/>
                <a:ea typeface="Roboto"/>
              </a:rPr>
              <a:t>Đ</a:t>
            </a:r>
            <a:r>
              <a:rPr lang="vi-VN" sz="1800" dirty="0">
                <a:latin typeface="Roboto"/>
                <a:ea typeface="Roboto"/>
              </a:rPr>
              <a:t>ộ cao của vật tăng dần </a:t>
            </a:r>
            <a:r>
              <a:rPr lang="vi-VN" sz="1800" dirty="0">
                <a:latin typeface="#9Slide03 Arima Madurai Black" panose="00000A00000000000000" pitchFamily="2" charset="-93"/>
                <a:ea typeface="Roboto"/>
                <a:cs typeface="#9Slide03 Arima Madurai Black" panose="00000A00000000000000" pitchFamily="2" charset="-93"/>
              </a:rPr>
              <a:t>→</a:t>
            </a:r>
            <a:r>
              <a:rPr lang="vi-VN" sz="1800" dirty="0">
                <a:latin typeface="Roboto"/>
                <a:ea typeface="Roboto"/>
              </a:rPr>
              <a:t> thế năng của vật tăng d</a:t>
            </a:r>
            <a:r>
              <a:rPr lang="en-US" sz="1800" dirty="0" err="1">
                <a:latin typeface="Roboto"/>
                <a:ea typeface="Roboto"/>
              </a:rPr>
              <a:t>ần</a:t>
            </a:r>
            <a:endParaRPr sz="1800" dirty="0">
              <a:latin typeface="Roboto"/>
              <a:ea typeface="Roboto"/>
              <a:sym typeface="Arial"/>
            </a:endParaRPr>
          </a:p>
        </p:txBody>
      </p:sp>
      <p:pic>
        <p:nvPicPr>
          <p:cNvPr id="2050" name="Picture 2">
            <a:extLst>
              <a:ext uri="{FF2B5EF4-FFF2-40B4-BE49-F238E27FC236}">
                <a16:creationId xmlns:a16="http://schemas.microsoft.com/office/drawing/2014/main" id="{D824DC8D-65C9-F993-F0AC-004EB070C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39895"/>
            <a:ext cx="4959337" cy="507548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724;p44">
            <a:extLst>
              <a:ext uri="{FF2B5EF4-FFF2-40B4-BE49-F238E27FC236}">
                <a16:creationId xmlns:a16="http://schemas.microsoft.com/office/drawing/2014/main" id="{1D0956FD-88B7-1A5E-D693-096A12584C35}"/>
              </a:ext>
            </a:extLst>
          </p:cNvPr>
          <p:cNvSpPr txBox="1"/>
          <p:nvPr/>
        </p:nvSpPr>
        <p:spPr>
          <a:xfrm>
            <a:off x="501811" y="687288"/>
            <a:ext cx="2210870"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C00000"/>
                </a:solidFill>
                <a:latin typeface="Fira Sans Extra Condensed SemiBold"/>
                <a:ea typeface="Fira Sans Extra Condensed SemiBold"/>
                <a:cs typeface="Fira Sans Extra Condensed SemiBold"/>
                <a:sym typeface="Fira Sans Extra Condensed SemiBold"/>
              </a:rPr>
              <a:t>Vật</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chuyển</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động</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lên</a:t>
            </a:r>
            <a:endParaRPr lang="vi-VN" sz="2000" dirty="0">
              <a:solidFill>
                <a:srgbClr val="C00000"/>
              </a:solidFill>
              <a:latin typeface="Fira Sans Extra Condensed SemiBold"/>
              <a:ea typeface="Fira Sans Extra Condensed SemiBold"/>
              <a:cs typeface="Fira Sans Extra Condensed SemiBold"/>
              <a:sym typeface="Fira Sans Extra Condensed SemiBold"/>
            </a:endParaRPr>
          </a:p>
        </p:txBody>
      </p:sp>
      <p:sp>
        <p:nvSpPr>
          <p:cNvPr id="10" name="Google Shape;118;p19">
            <a:extLst>
              <a:ext uri="{FF2B5EF4-FFF2-40B4-BE49-F238E27FC236}">
                <a16:creationId xmlns:a16="http://schemas.microsoft.com/office/drawing/2014/main" id="{0A3DDDCA-52F7-E28E-33E4-8379D539E00A}"/>
              </a:ext>
            </a:extLst>
          </p:cNvPr>
          <p:cNvSpPr txBox="1">
            <a:spLocks/>
          </p:cNvSpPr>
          <p:nvPr/>
        </p:nvSpPr>
        <p:spPr>
          <a:xfrm>
            <a:off x="913978" y="1705004"/>
            <a:ext cx="4556418" cy="80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Tốc</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giảm</a:t>
            </a:r>
            <a:r>
              <a:rPr lang="en-US" sz="1800" dirty="0">
                <a:latin typeface="Roboto"/>
                <a:ea typeface="Roboto"/>
              </a:rPr>
              <a:t> </a:t>
            </a:r>
            <a:r>
              <a:rPr lang="en-US" sz="1800" dirty="0" err="1">
                <a:latin typeface="Roboto"/>
                <a:ea typeface="Roboto"/>
              </a:rPr>
              <a:t>dần</a:t>
            </a:r>
            <a:r>
              <a:rPr lang="en-US" sz="1800" dirty="0">
                <a:latin typeface="Roboto"/>
                <a:ea typeface="Roboto"/>
              </a:rPr>
              <a:t> </a:t>
            </a: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giảm</a:t>
            </a:r>
            <a:r>
              <a:rPr lang="en-US" sz="1800" dirty="0">
                <a:latin typeface="Roboto"/>
                <a:ea typeface="Roboto"/>
              </a:rPr>
              <a:t> </a:t>
            </a:r>
            <a:r>
              <a:rPr lang="en-US" sz="1800" dirty="0" err="1">
                <a:latin typeface="Roboto"/>
                <a:ea typeface="Roboto"/>
              </a:rPr>
              <a:t>dần</a:t>
            </a:r>
            <a:endParaRPr lang="en-US" sz="1800" dirty="0">
              <a:latin typeface="Roboto"/>
              <a:ea typeface="Roboto"/>
              <a:sym typeface="Arial"/>
            </a:endParaRPr>
          </a:p>
        </p:txBody>
      </p:sp>
      <p:sp>
        <p:nvSpPr>
          <p:cNvPr id="12" name="Google Shape;118;p19">
            <a:extLst>
              <a:ext uri="{FF2B5EF4-FFF2-40B4-BE49-F238E27FC236}">
                <a16:creationId xmlns:a16="http://schemas.microsoft.com/office/drawing/2014/main" id="{4EF4F07B-1D4E-4F8B-6422-06C9819D9858}"/>
              </a:ext>
            </a:extLst>
          </p:cNvPr>
          <p:cNvSpPr txBox="1">
            <a:spLocks/>
          </p:cNvSpPr>
          <p:nvPr/>
        </p:nvSpPr>
        <p:spPr>
          <a:xfrm>
            <a:off x="890041" y="3011327"/>
            <a:ext cx="4270214" cy="596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giảm</a:t>
            </a:r>
            <a:r>
              <a:rPr lang="en-US" sz="1800" dirty="0">
                <a:latin typeface="Roboto"/>
                <a:ea typeface="Roboto"/>
              </a:rPr>
              <a:t> </a:t>
            </a:r>
            <a:r>
              <a:rPr lang="en-US" sz="1800" dirty="0" err="1">
                <a:latin typeface="Roboto"/>
                <a:ea typeface="Roboto"/>
              </a:rPr>
              <a:t>dần</a:t>
            </a:r>
            <a:r>
              <a:rPr lang="en-US" sz="1800" dirty="0">
                <a:latin typeface="Roboto"/>
                <a:ea typeface="Roboto"/>
              </a:rPr>
              <a:t> </a:t>
            </a: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giảm</a:t>
            </a:r>
            <a:r>
              <a:rPr lang="en-US" sz="1800" dirty="0">
                <a:latin typeface="Roboto"/>
                <a:ea typeface="Roboto"/>
              </a:rPr>
              <a:t> </a:t>
            </a:r>
            <a:r>
              <a:rPr lang="en-US" sz="1800" dirty="0" err="1">
                <a:latin typeface="Roboto"/>
                <a:ea typeface="Roboto"/>
              </a:rPr>
              <a:t>dần</a:t>
            </a:r>
            <a:endParaRPr lang="en-US" sz="1800" dirty="0">
              <a:latin typeface="Roboto"/>
              <a:ea typeface="Roboto"/>
              <a:sym typeface="Arial"/>
            </a:endParaRPr>
          </a:p>
        </p:txBody>
      </p:sp>
      <p:sp>
        <p:nvSpPr>
          <p:cNvPr id="13" name="Google Shape;2724;p44">
            <a:extLst>
              <a:ext uri="{FF2B5EF4-FFF2-40B4-BE49-F238E27FC236}">
                <a16:creationId xmlns:a16="http://schemas.microsoft.com/office/drawing/2014/main" id="{EDC39522-6BB1-BC4A-D779-43A647D817DD}"/>
              </a:ext>
            </a:extLst>
          </p:cNvPr>
          <p:cNvSpPr txBox="1"/>
          <p:nvPr/>
        </p:nvSpPr>
        <p:spPr>
          <a:xfrm>
            <a:off x="477874" y="2578578"/>
            <a:ext cx="285892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C00000"/>
                </a:solidFill>
                <a:latin typeface="Fira Sans Extra Condensed SemiBold"/>
                <a:ea typeface="Fira Sans Extra Condensed SemiBold"/>
                <a:cs typeface="Fira Sans Extra Condensed SemiBold"/>
                <a:sym typeface="Fira Sans Extra Condensed SemiBold"/>
              </a:rPr>
              <a:t>Vật</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rơi</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xuống</a:t>
            </a:r>
            <a:endParaRPr lang="vi-VN" sz="2000" dirty="0">
              <a:solidFill>
                <a:srgbClr val="C00000"/>
              </a:solidFill>
              <a:latin typeface="Fira Sans Extra Condensed SemiBold"/>
              <a:ea typeface="Fira Sans Extra Condensed SemiBold"/>
              <a:cs typeface="Fira Sans Extra Condensed SemiBold"/>
              <a:sym typeface="Fira Sans Extra Condensed SemiBold"/>
            </a:endParaRPr>
          </a:p>
        </p:txBody>
      </p:sp>
      <p:sp>
        <p:nvSpPr>
          <p:cNvPr id="14" name="Google Shape;118;p19">
            <a:extLst>
              <a:ext uri="{FF2B5EF4-FFF2-40B4-BE49-F238E27FC236}">
                <a16:creationId xmlns:a16="http://schemas.microsoft.com/office/drawing/2014/main" id="{5DE1F77F-912D-2CF1-EF72-BB9D9C39FC3D}"/>
              </a:ext>
            </a:extLst>
          </p:cNvPr>
          <p:cNvSpPr txBox="1">
            <a:spLocks/>
          </p:cNvSpPr>
          <p:nvPr/>
        </p:nvSpPr>
        <p:spPr>
          <a:xfrm>
            <a:off x="890041" y="3592798"/>
            <a:ext cx="4556418" cy="80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Tốc</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tăng</a:t>
            </a:r>
            <a:r>
              <a:rPr lang="en-US" sz="1800" dirty="0">
                <a:latin typeface="Roboto"/>
                <a:ea typeface="Roboto"/>
              </a:rPr>
              <a:t> </a:t>
            </a:r>
            <a:r>
              <a:rPr lang="en-US" sz="1800" dirty="0" err="1">
                <a:latin typeface="Roboto"/>
                <a:ea typeface="Roboto"/>
              </a:rPr>
              <a:t>dần</a:t>
            </a:r>
            <a:r>
              <a:rPr lang="en-US" sz="1800" dirty="0">
                <a:latin typeface="Roboto"/>
                <a:ea typeface="Roboto"/>
              </a:rPr>
              <a:t> </a:t>
            </a: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tăng</a:t>
            </a:r>
            <a:r>
              <a:rPr lang="en-US" sz="1800" dirty="0">
                <a:latin typeface="Roboto"/>
                <a:ea typeface="Roboto"/>
              </a:rPr>
              <a:t> </a:t>
            </a:r>
            <a:r>
              <a:rPr lang="en-US" sz="1800" dirty="0" err="1">
                <a:latin typeface="Roboto"/>
                <a:ea typeface="Roboto"/>
              </a:rPr>
              <a:t>dần</a:t>
            </a:r>
            <a:endParaRPr lang="en-US" sz="1800" dirty="0">
              <a:latin typeface="Roboto"/>
              <a:ea typeface="Roboto"/>
              <a:sym typeface="Arial"/>
            </a:endParaRPr>
          </a:p>
        </p:txBody>
      </p:sp>
      <p:sp>
        <p:nvSpPr>
          <p:cNvPr id="15" name="Google Shape;2724;p44">
            <a:extLst>
              <a:ext uri="{FF2B5EF4-FFF2-40B4-BE49-F238E27FC236}">
                <a16:creationId xmlns:a16="http://schemas.microsoft.com/office/drawing/2014/main" id="{56A0B8C3-8E84-B6FF-5873-AFCC9B8EC597}"/>
              </a:ext>
            </a:extLst>
          </p:cNvPr>
          <p:cNvSpPr txBox="1"/>
          <p:nvPr/>
        </p:nvSpPr>
        <p:spPr>
          <a:xfrm>
            <a:off x="1467204" y="4498497"/>
            <a:ext cx="4767758"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C00000"/>
                </a:solidFill>
                <a:latin typeface="Fira Sans Extra Condensed SemiBold"/>
                <a:ea typeface="Fira Sans Extra Condensed SemiBold"/>
                <a:cs typeface="Fira Sans Extra Condensed SemiBold"/>
                <a:sym typeface="Fira Sans Extra Condensed SemiBold"/>
              </a:rPr>
              <a:t>Động</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năng</a:t>
            </a:r>
            <a:r>
              <a:rPr lang="en-US" sz="2000" dirty="0">
                <a:solidFill>
                  <a:srgbClr val="C00000"/>
                </a:solidFill>
                <a:latin typeface="Fira Sans Extra Condensed SemiBold"/>
                <a:ea typeface="Fira Sans Extra Condensed SemiBold"/>
                <a:cs typeface="Fira Sans Extra Condensed SemiBold"/>
                <a:sym typeface="Fira Sans Extra Condensed SemiBold"/>
              </a:rPr>
              <a:t> –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thế</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năng</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chuyển</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hóa</a:t>
            </a:r>
            <a:r>
              <a:rPr lang="en-US" sz="2000" dirty="0">
                <a:solidFill>
                  <a:srgbClr val="C00000"/>
                </a:solidFill>
                <a:latin typeface="Fira Sans Extra Condensed SemiBold"/>
                <a:ea typeface="Fira Sans Extra Condensed SemiBold"/>
                <a:cs typeface="Fira Sans Extra Condensed SemiBold"/>
                <a:sym typeface="Fira Sans Extra Condensed SemiBold"/>
              </a:rPr>
              <a:t> qua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lại</a:t>
            </a:r>
            <a:endParaRPr lang="vi-VN" sz="2000" dirty="0">
              <a:solidFill>
                <a:srgbClr val="C00000"/>
              </a:solidFill>
              <a:latin typeface="Fira Sans Extra Condensed SemiBold"/>
              <a:ea typeface="Fira Sans Extra Condensed SemiBold"/>
              <a:cs typeface="Fira Sans Extra Condensed SemiBold"/>
              <a:sym typeface="Fira Sans Extra Condensed SemiBold"/>
            </a:endParaRPr>
          </a:p>
        </p:txBody>
      </p:sp>
      <p:pic>
        <p:nvPicPr>
          <p:cNvPr id="17" name="Graphic 16" descr="Arrow Slight curve">
            <a:extLst>
              <a:ext uri="{FF2B5EF4-FFF2-40B4-BE49-F238E27FC236}">
                <a16:creationId xmlns:a16="http://schemas.microsoft.com/office/drawing/2014/main" id="{1EAD5704-618F-0611-08C6-1E06338F14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6898" y="4289881"/>
            <a:ext cx="795208" cy="795208"/>
          </a:xfrm>
          <a:prstGeom prst="rect">
            <a:avLst/>
          </a:prstGeom>
        </p:spPr>
      </p:pic>
    </p:spTree>
    <p:extLst>
      <p:ext uri="{BB962C8B-B14F-4D97-AF65-F5344CB8AC3E}">
        <p14:creationId xmlns:p14="http://schemas.microsoft.com/office/powerpoint/2010/main" val="906398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p:bldP spid="10"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6235603-8FE3-EA16-B50D-3CE449602485}"/>
              </a:ext>
            </a:extLst>
          </p:cNvPr>
          <p:cNvSpPr/>
          <p:nvPr/>
        </p:nvSpPr>
        <p:spPr>
          <a:xfrm>
            <a:off x="1055658" y="808579"/>
            <a:ext cx="6923437" cy="3595781"/>
          </a:xfrm>
          <a:prstGeom prst="roundRect">
            <a:avLst>
              <a:gd name="adj" fmla="val 5224"/>
            </a:avLst>
          </a:prstGeom>
          <a:solidFill>
            <a:srgbClr val="B6E8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1752406" y="1078452"/>
            <a:ext cx="1802797"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chemeClr val="tx1">
                    <a:lumMod val="90000"/>
                    <a:lumOff val="10000"/>
                  </a:schemeClr>
                </a:solidFill>
                <a:latin typeface="Fira Sans Extra Condensed SemiBold"/>
                <a:ea typeface="Fira Sans Extra Condensed SemiBold"/>
                <a:cs typeface="Fira Sans Extra Condensed SemiBold"/>
                <a:sym typeface="Fira Sans Extra Condensed SemiBold"/>
              </a:rPr>
              <a:t>I. </a:t>
            </a:r>
            <a:r>
              <a:rPr lang="vi-VN" sz="2800" dirty="0">
                <a:solidFill>
                  <a:schemeClr val="tx1">
                    <a:lumMod val="90000"/>
                    <a:lumOff val="1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235334" y="980775"/>
            <a:ext cx="502026" cy="502026"/>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076" name="Picture 4">
            <a:extLst>
              <a:ext uri="{FF2B5EF4-FFF2-40B4-BE49-F238E27FC236}">
                <a16:creationId xmlns:a16="http://schemas.microsoft.com/office/drawing/2014/main" id="{4547E648-E04A-846F-237E-B1832300E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1" t="6573" r="5963" b="13415"/>
          <a:stretch/>
        </p:blipFill>
        <p:spPr bwMode="auto">
          <a:xfrm>
            <a:off x="6213116" y="2101136"/>
            <a:ext cx="3194723" cy="2932841"/>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18;p19">
            <a:extLst>
              <a:ext uri="{FF2B5EF4-FFF2-40B4-BE49-F238E27FC236}">
                <a16:creationId xmlns:a16="http://schemas.microsoft.com/office/drawing/2014/main" id="{BF22716F-EE62-5597-C8C3-A1AFDC7D890D}"/>
              </a:ext>
            </a:extLst>
          </p:cNvPr>
          <p:cNvSpPr txBox="1">
            <a:spLocks noGrp="1"/>
          </p:cNvSpPr>
          <p:nvPr>
            <p:ph type="title"/>
          </p:nvPr>
        </p:nvSpPr>
        <p:spPr>
          <a:xfrm>
            <a:off x="1164905" y="2101136"/>
            <a:ext cx="6096430" cy="596436"/>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err="1">
                <a:solidFill>
                  <a:schemeClr val="tx1">
                    <a:lumMod val="90000"/>
                    <a:lumOff val="10000"/>
                  </a:schemeClr>
                </a:solidFill>
                <a:latin typeface="Roboto"/>
                <a:ea typeface="Roboto"/>
              </a:rPr>
              <a:t>Tổng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động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năng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và</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thế</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năng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được</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gọi</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là</a:t>
            </a:r>
            <a:r>
              <a:rPr lang="en-US" sz="1800" dirty="0">
                <a:solidFill>
                  <a:schemeClr val="tx1">
                    <a:lumMod val="90000"/>
                    <a:lumOff val="10000"/>
                  </a:schemeClr>
                </a:solidFill>
                <a:latin typeface="Roboto"/>
                <a:ea typeface="Roboto"/>
              </a:rPr>
              <a:t> </a:t>
            </a:r>
            <a:r>
              <a:rPr lang="en-US" sz="2000" b="1" dirty="0" err="1">
                <a:solidFill>
                  <a:schemeClr val="tx1">
                    <a:lumMod val="90000"/>
                    <a:lumOff val="10000"/>
                  </a:schemeClr>
                </a:solidFill>
                <a:latin typeface="Roboto"/>
                <a:ea typeface="Roboto"/>
              </a:rPr>
              <a:t>cơ</a:t>
            </a:r>
            <a:r>
              <a:rPr lang="en-US" sz="2000" b="1" dirty="0">
                <a:solidFill>
                  <a:schemeClr val="tx1">
                    <a:lumMod val="90000"/>
                    <a:lumOff val="10000"/>
                  </a:schemeClr>
                </a:solidFill>
                <a:latin typeface="Roboto"/>
                <a:ea typeface="Roboto"/>
              </a:rPr>
              <a:t> </a:t>
            </a:r>
            <a:r>
              <a:rPr lang="en-US" sz="2000" b="1" dirty="0" err="1">
                <a:solidFill>
                  <a:schemeClr val="tx1">
                    <a:lumMod val="90000"/>
                    <a:lumOff val="10000"/>
                  </a:schemeClr>
                </a:solidFill>
                <a:latin typeface="Roboto"/>
                <a:ea typeface="Roboto"/>
              </a:rPr>
              <a:t>năng</a:t>
            </a:r>
            <a:r>
              <a:rPr lang="en-US" sz="2000" b="1"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của</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vật</a:t>
            </a:r>
            <a:endParaRPr sz="1800" dirty="0">
              <a:solidFill>
                <a:schemeClr val="tx1">
                  <a:lumMod val="90000"/>
                  <a:lumOff val="10000"/>
                </a:schemeClr>
              </a:solidFill>
              <a:latin typeface="Roboto"/>
              <a:ea typeface="Roboto"/>
              <a:sym typeface="Aria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158661-0D9B-C014-F64A-B15145B6ADA3}"/>
                  </a:ext>
                </a:extLst>
              </p:cNvPr>
              <p:cNvSpPr txBox="1"/>
              <p:nvPr/>
            </p:nvSpPr>
            <p:spPr>
              <a:xfrm>
                <a:off x="1996722" y="2892126"/>
                <a:ext cx="4289778" cy="777022"/>
              </a:xfrm>
              <a:prstGeom prst="roundRect">
                <a:avLst/>
              </a:prstGeom>
              <a:solidFill>
                <a:schemeClr val="bg1"/>
              </a:solidFill>
              <a:ln w="19050">
                <a:solidFill>
                  <a:srgbClr val="FF675A"/>
                </a:solidFill>
              </a:ln>
            </p:spPr>
            <p:txBody>
              <a:bodyPr wrap="square" rtlCol="0">
                <a:spAutoFit/>
              </a:bodyPr>
              <a:lstStyle/>
              <a:p>
                <a:r>
                  <a:rPr lang="en-US" sz="2400" dirty="0" err="1"/>
                  <a:t>W</a:t>
                </a:r>
                <a:r>
                  <a:rPr lang="en-US" sz="2400" baseline="-25000" dirty="0" err="1"/>
                  <a:t>c</a:t>
                </a:r>
                <a:r>
                  <a:rPr lang="en-US" sz="2400" dirty="0"/>
                  <a:t> = </a:t>
                </a:r>
                <a:r>
                  <a:rPr lang="en-US" sz="2400" dirty="0" err="1"/>
                  <a:t>W</a:t>
                </a:r>
                <a:r>
                  <a:rPr lang="en-US" sz="2400" baseline="-25000" dirty="0" err="1"/>
                  <a:t>đ</a:t>
                </a:r>
                <a:r>
                  <a:rPr lang="en-US" sz="2400" dirty="0"/>
                  <a:t> + </a:t>
                </a:r>
                <a:r>
                  <a:rPr lang="en-US" sz="2400" dirty="0" err="1"/>
                  <a:t>W</a:t>
                </a:r>
                <a:r>
                  <a:rPr lang="en-US" sz="2400" baseline="-25000" dirty="0" err="1"/>
                  <a:t>t</a:t>
                </a:r>
                <a:r>
                  <a:rPr lang="en-US" sz="2400" dirty="0"/>
                  <a:t> = </a:t>
                </a:r>
                <a14:m>
                  <m:oMath xmlns:m="http://schemas.openxmlformats.org/officeDocument/2006/math">
                    <m:f>
                      <m:fPr>
                        <m:ctrlPr>
                          <a:rPr lang="en-US" sz="2400" i="1" smtClean="0">
                            <a:latin typeface="Cambria Math" panose="02040503050406030204" pitchFamily="18" charset="0"/>
                          </a:rPr>
                        </m:ctrlPr>
                      </m:fPr>
                      <m:num>
                        <m:r>
                          <m:rPr>
                            <m:nor/>
                          </m:rPr>
                          <a:rPr lang="en-US" sz="2400" dirty="0"/>
                          <m:t>1</m:t>
                        </m:r>
                      </m:num>
                      <m:den>
                        <m:r>
                          <m:rPr>
                            <m:nor/>
                          </m:rPr>
                          <a:rPr lang="en-US" sz="2400" dirty="0"/>
                          <m:t>2</m:t>
                        </m:r>
                      </m:den>
                    </m:f>
                  </m:oMath>
                </a14:m>
                <a:r>
                  <a:rPr lang="en-US" sz="2400" dirty="0"/>
                  <a:t>mv</a:t>
                </a:r>
                <a:r>
                  <a:rPr lang="en-US" sz="2400" baseline="30000" dirty="0"/>
                  <a:t>2</a:t>
                </a:r>
                <a:r>
                  <a:rPr lang="en-US" sz="2400" dirty="0"/>
                  <a:t> + Ph (J)</a:t>
                </a:r>
              </a:p>
            </p:txBody>
          </p:sp>
        </mc:Choice>
        <mc:Fallback xmlns="">
          <p:sp>
            <p:nvSpPr>
              <p:cNvPr id="30" name="TextBox 29">
                <a:extLst>
                  <a:ext uri="{FF2B5EF4-FFF2-40B4-BE49-F238E27FC236}">
                    <a16:creationId xmlns:a16="http://schemas.microsoft.com/office/drawing/2014/main" id="{74158661-0D9B-C014-F64A-B15145B6ADA3}"/>
                  </a:ext>
                </a:extLst>
              </p:cNvPr>
              <p:cNvSpPr txBox="1">
                <a:spLocks noRot="1" noChangeAspect="1" noMove="1" noResize="1" noEditPoints="1" noAdjustHandles="1" noChangeArrowheads="1" noChangeShapeType="1" noTextEdit="1"/>
              </p:cNvSpPr>
              <p:nvPr/>
            </p:nvSpPr>
            <p:spPr>
              <a:xfrm>
                <a:off x="1996722" y="2892126"/>
                <a:ext cx="4289778" cy="777022"/>
              </a:xfrm>
              <a:prstGeom prst="roundRect">
                <a:avLst/>
              </a:prstGeom>
              <a:blipFill>
                <a:blip r:embed="rId4"/>
                <a:stretch>
                  <a:fillRect l="-1275" r="-850"/>
                </a:stretch>
              </a:blipFill>
              <a:ln w="19050">
                <a:solidFill>
                  <a:srgbClr val="FF675A"/>
                </a:solidFill>
              </a:ln>
            </p:spPr>
            <p:txBody>
              <a:bodyPr/>
              <a:lstStyle/>
              <a:p>
                <a:r>
                  <a:rPr lang="en-US">
                    <a:noFill/>
                  </a:rPr>
                  <a:t> </a:t>
                </a:r>
              </a:p>
            </p:txBody>
          </p:sp>
        </mc:Fallback>
      </mc:AlternateContent>
      <p:sp>
        <p:nvSpPr>
          <p:cNvPr id="34" name="Google Shape;118;p19">
            <a:extLst>
              <a:ext uri="{FF2B5EF4-FFF2-40B4-BE49-F238E27FC236}">
                <a16:creationId xmlns:a16="http://schemas.microsoft.com/office/drawing/2014/main" id="{ED6D8D8E-6268-5FD0-52A2-DE0EA0BCE3E1}"/>
              </a:ext>
            </a:extLst>
          </p:cNvPr>
          <p:cNvSpPr txBox="1">
            <a:spLocks/>
          </p:cNvSpPr>
          <p:nvPr/>
        </p:nvSpPr>
        <p:spPr>
          <a:xfrm>
            <a:off x="1164905" y="1518071"/>
            <a:ext cx="6159133" cy="596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solidFill>
                  <a:schemeClr val="tx1">
                    <a:lumMod val="90000"/>
                    <a:lumOff val="10000"/>
                  </a:schemeClr>
                </a:solidFill>
                <a:latin typeface="Roboto"/>
                <a:ea typeface="Roboto"/>
              </a:rPr>
              <a:t>Động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năng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và</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thế</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năng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có</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thể</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chuyển</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hóa</a:t>
            </a:r>
            <a:r>
              <a:rPr lang="en-US" sz="1800" dirty="0">
                <a:solidFill>
                  <a:schemeClr val="tx1">
                    <a:lumMod val="90000"/>
                    <a:lumOff val="10000"/>
                  </a:schemeClr>
                </a:solidFill>
                <a:latin typeface="Roboto"/>
                <a:ea typeface="Roboto"/>
              </a:rPr>
              <a:t> qua </a:t>
            </a:r>
            <a:r>
              <a:rPr lang="en-US" sz="1800" dirty="0" err="1">
                <a:solidFill>
                  <a:schemeClr val="tx1">
                    <a:lumMod val="90000"/>
                    <a:lumOff val="10000"/>
                  </a:schemeClr>
                </a:solidFill>
                <a:latin typeface="Roboto"/>
                <a:ea typeface="Roboto"/>
              </a:rPr>
              <a:t>lại</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lẫn</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nhau</a:t>
            </a:r>
            <a:endParaRPr lang="vi-VN" sz="1800" dirty="0">
              <a:solidFill>
                <a:schemeClr val="tx1">
                  <a:lumMod val="90000"/>
                  <a:lumOff val="10000"/>
                </a:schemeClr>
              </a:solidFill>
              <a:latin typeface="Roboto"/>
              <a:ea typeface="Roboto"/>
              <a:sym typeface="Arial"/>
            </a:endParaRPr>
          </a:p>
        </p:txBody>
      </p:sp>
    </p:spTree>
    <p:extLst>
      <p:ext uri="{BB962C8B-B14F-4D97-AF65-F5344CB8AC3E}">
        <p14:creationId xmlns:p14="http://schemas.microsoft.com/office/powerpoint/2010/main" val="9407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750" fill="hold"/>
                                        <p:tgtEl>
                                          <p:spTgt spid="3076"/>
                                        </p:tgtEl>
                                        <p:attrNameLst>
                                          <p:attrName>ppt_x</p:attrName>
                                        </p:attrNameLst>
                                      </p:cBhvr>
                                      <p:tavLst>
                                        <p:tav tm="0">
                                          <p:val>
                                            <p:strVal val="1+#ppt_w/2"/>
                                          </p:val>
                                        </p:tav>
                                        <p:tav tm="100000">
                                          <p:val>
                                            <p:strVal val="#ppt_x"/>
                                          </p:val>
                                        </p:tav>
                                      </p:tavLst>
                                    </p:anim>
                                    <p:anim calcmode="lin" valueType="num">
                                      <p:cBhvr additive="base">
                                        <p:cTn id="8" dur="75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30"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784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3"/>
          <a:stretch>
            <a:fillRect/>
          </a:stretch>
        </p:blipFill>
        <p:spPr>
          <a:xfrm>
            <a:off x="370507" y="830348"/>
            <a:ext cx="4165305" cy="4165305"/>
          </a:xfrm>
          <a:prstGeom prst="rect">
            <a:avLst/>
          </a:prstGeom>
        </p:spPr>
      </p:pic>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4331880" y="1639770"/>
            <a:ext cx="4614000" cy="2836891"/>
          </a:xfrm>
          <a:prstGeom prst="rect">
            <a:avLst/>
          </a:prstGeom>
        </p:spPr>
        <p:txBody>
          <a:bodyPr spcFirstLastPara="1" wrap="square" lIns="91425" tIns="91425" rIns="91425" bIns="91425" anchor="ctr" anchorCtr="0">
            <a:noAutofit/>
          </a:bodyPr>
          <a:lstStyle/>
          <a:p>
            <a:pPr marL="177800" marR="0">
              <a:lnSpc>
                <a:spcPct val="135000"/>
              </a:lnSpc>
              <a:spcBef>
                <a:spcPts val="0"/>
              </a:spcBef>
              <a:spcAft>
                <a:spcPts val="0"/>
              </a:spcAft>
            </a:pPr>
            <a:r>
              <a:rPr lang="vi-VN" dirty="0"/>
              <a:t>Lấy ví dụ về trường hợp vật vừa có động năng, vừa có th</a:t>
            </a:r>
            <a:r>
              <a:rPr lang="en-US" dirty="0"/>
              <a:t>ế </a:t>
            </a:r>
            <a:r>
              <a:rPr lang="vi-VN" dirty="0"/>
              <a:t>năng. Mô tả sự chuyển hoá giữa động năng và th</a:t>
            </a:r>
            <a:r>
              <a:rPr lang="en-US" dirty="0"/>
              <a:t>ế </a:t>
            </a:r>
            <a:r>
              <a:rPr lang="vi-VN" dirty="0"/>
              <a:t>năng của vật đó.</a:t>
            </a:r>
            <a:br>
              <a:rPr lang="vi-VN" dirty="0"/>
            </a:br>
            <a:endParaRPr dirty="0"/>
          </a:p>
        </p:txBody>
      </p:sp>
    </p:spTree>
    <p:extLst>
      <p:ext uri="{BB962C8B-B14F-4D97-AF65-F5344CB8AC3E}">
        <p14:creationId xmlns:p14="http://schemas.microsoft.com/office/powerpoint/2010/main" val="2650624477"/>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905936" y="758957"/>
            <a:ext cx="8046720" cy="4053840"/>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784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12" name="Picture 11">
            <a:extLst>
              <a:ext uri="{FF2B5EF4-FFF2-40B4-BE49-F238E27FC236}">
                <a16:creationId xmlns:a16="http://schemas.microsoft.com/office/drawing/2014/main" id="{7388F044-56CF-CFF2-18EE-FE54479ACDBB}"/>
              </a:ext>
            </a:extLst>
          </p:cNvPr>
          <p:cNvPicPr>
            <a:picLocks noChangeAspect="1"/>
          </p:cNvPicPr>
          <p:nvPr/>
        </p:nvPicPr>
        <p:blipFill>
          <a:blip r:embed="rId3"/>
          <a:stretch>
            <a:fillRect/>
          </a:stretch>
        </p:blipFill>
        <p:spPr>
          <a:xfrm>
            <a:off x="43436" y="3002357"/>
            <a:ext cx="2232660" cy="2232660"/>
          </a:xfrm>
          <a:prstGeom prst="rect">
            <a:avLst/>
          </a:prstGeom>
        </p:spPr>
      </p:pic>
      <p:pic>
        <p:nvPicPr>
          <p:cNvPr id="4098" name="Picture 2" descr="gif chơi xích đu on Make a GIF">
            <a:extLst>
              <a:ext uri="{FF2B5EF4-FFF2-40B4-BE49-F238E27FC236}">
                <a16:creationId xmlns:a16="http://schemas.microsoft.com/office/drawing/2014/main" id="{00AD201D-DC85-E58B-1BEE-607221EB7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480" y="2231164"/>
            <a:ext cx="304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3264C3A-78EA-C599-1D77-044C779310C2}"/>
              </a:ext>
            </a:extLst>
          </p:cNvPr>
          <p:cNvSpPr txBox="1"/>
          <p:nvPr/>
        </p:nvSpPr>
        <p:spPr>
          <a:xfrm>
            <a:off x="5878916" y="3957763"/>
            <a:ext cx="2781128" cy="400110"/>
          </a:xfrm>
          <a:prstGeom prst="rect">
            <a:avLst/>
          </a:prstGeom>
          <a:noFill/>
        </p:spPr>
        <p:txBody>
          <a:bodyPr wrap="square" rtlCol="0">
            <a:spAutoFit/>
          </a:bodyPr>
          <a:lstStyle/>
          <a:p>
            <a:r>
              <a:rPr lang="en-US" sz="2000" dirty="0" err="1">
                <a:latin typeface="Fira Sans Condensed Medium" panose="020B0603050000020004" pitchFamily="34" charset="0"/>
              </a:rPr>
              <a:t>Chuyển</a:t>
            </a:r>
            <a:r>
              <a:rPr lang="en-US" sz="2000" dirty="0">
                <a:latin typeface="Fira Sans Condensed Medium" panose="020B0603050000020004" pitchFamily="34" charset="0"/>
              </a:rPr>
              <a:t> </a:t>
            </a:r>
            <a:r>
              <a:rPr lang="en-US" sz="2000" dirty="0" err="1">
                <a:latin typeface="Fira Sans Condensed Medium" panose="020B0603050000020004" pitchFamily="34" charset="0"/>
              </a:rPr>
              <a:t>động</a:t>
            </a:r>
            <a:r>
              <a:rPr lang="en-US" sz="2000" dirty="0">
                <a:latin typeface="Fira Sans Condensed Medium" panose="020B0603050000020004" pitchFamily="34" charset="0"/>
              </a:rPr>
              <a:t> </a:t>
            </a:r>
            <a:r>
              <a:rPr lang="en-US" sz="2000" dirty="0" err="1">
                <a:latin typeface="Fira Sans Condensed Medium" panose="020B0603050000020004" pitchFamily="34" charset="0"/>
              </a:rPr>
              <a:t>của</a:t>
            </a:r>
            <a:r>
              <a:rPr lang="en-US" sz="2000" dirty="0">
                <a:latin typeface="Fira Sans Condensed Medium" panose="020B0603050000020004" pitchFamily="34" charset="0"/>
              </a:rPr>
              <a:t> </a:t>
            </a:r>
            <a:r>
              <a:rPr lang="en-US" sz="2000" dirty="0" err="1">
                <a:latin typeface="Fira Sans Condensed Medium" panose="020B0603050000020004" pitchFamily="34" charset="0"/>
              </a:rPr>
              <a:t>xích</a:t>
            </a:r>
            <a:r>
              <a:rPr lang="en-US" sz="2000" dirty="0">
                <a:latin typeface="Fira Sans Condensed Medium" panose="020B0603050000020004" pitchFamily="34" charset="0"/>
              </a:rPr>
              <a:t> </a:t>
            </a:r>
            <a:r>
              <a:rPr lang="en-US" sz="2000" dirty="0" err="1">
                <a:latin typeface="Fira Sans Condensed Medium" panose="020B0603050000020004" pitchFamily="34" charset="0"/>
              </a:rPr>
              <a:t>đu</a:t>
            </a:r>
            <a:endParaRPr lang="en-US" sz="2000" dirty="0">
              <a:latin typeface="Fira Sans Condensed Medium" panose="020B0603050000020004" pitchFamily="34" charset="0"/>
            </a:endParaRPr>
          </a:p>
        </p:txBody>
      </p:sp>
      <p:sp>
        <p:nvSpPr>
          <p:cNvPr id="18" name="Google Shape;118;p19">
            <a:extLst>
              <a:ext uri="{FF2B5EF4-FFF2-40B4-BE49-F238E27FC236}">
                <a16:creationId xmlns:a16="http://schemas.microsoft.com/office/drawing/2014/main" id="{3300BB5C-890E-1BE9-47A4-4D69E177F3E2}"/>
              </a:ext>
            </a:extLst>
          </p:cNvPr>
          <p:cNvSpPr txBox="1">
            <a:spLocks noGrp="1"/>
          </p:cNvSpPr>
          <p:nvPr>
            <p:ph type="title"/>
          </p:nvPr>
        </p:nvSpPr>
        <p:spPr>
          <a:xfrm>
            <a:off x="1136288" y="1182642"/>
            <a:ext cx="5692562" cy="1036423"/>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a:latin typeface="Roboto"/>
                <a:ea typeface="Roboto"/>
              </a:rPr>
              <a:t>Khi </a:t>
            </a:r>
            <a:r>
              <a:rPr lang="en-US" sz="1800" dirty="0" err="1">
                <a:latin typeface="Roboto"/>
                <a:ea typeface="Roboto"/>
              </a:rPr>
              <a:t>xích</a:t>
            </a:r>
            <a:r>
              <a:rPr lang="en-US" sz="1800" dirty="0">
                <a:latin typeface="Roboto"/>
                <a:ea typeface="Roboto"/>
              </a:rPr>
              <a:t> </a:t>
            </a:r>
            <a:r>
              <a:rPr lang="en-US" sz="1800" dirty="0" err="1">
                <a:latin typeface="Roboto"/>
                <a:ea typeface="Roboto"/>
              </a:rPr>
              <a:t>đu</a:t>
            </a:r>
            <a:r>
              <a:rPr lang="en-US" sz="1800" dirty="0">
                <a:latin typeface="Roboto"/>
                <a:ea typeface="Roboto"/>
              </a:rPr>
              <a:t> </a:t>
            </a:r>
            <a:r>
              <a:rPr lang="en-US" sz="1800" dirty="0" err="1">
                <a:latin typeface="Roboto"/>
                <a:ea typeface="Roboto"/>
              </a:rPr>
              <a:t>xuống</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a:t>
            </a:r>
            <a:r>
              <a:rPr lang="en-US" sz="1800" b="1" dirty="0" err="1">
                <a:latin typeface="Roboto"/>
                <a:ea typeface="Roboto"/>
              </a:rPr>
              <a:t>giảm</a:t>
            </a:r>
            <a:r>
              <a:rPr lang="en-US" sz="1800" dirty="0">
                <a:latin typeface="Roboto"/>
                <a:ea typeface="Roboto"/>
              </a:rPr>
              <a:t> </a:t>
            </a:r>
            <a:r>
              <a:rPr lang="en-US" sz="1800" dirty="0" err="1">
                <a:latin typeface="Roboto"/>
                <a:ea typeface="Roboto"/>
              </a:rPr>
              <a:t>dần</a:t>
            </a:r>
            <a:r>
              <a:rPr lang="en-US" sz="1800" dirty="0">
                <a:latin typeface="Roboto"/>
                <a:ea typeface="Roboto"/>
              </a:rPr>
              <a:t>; </a:t>
            </a:r>
            <a:r>
              <a:rPr lang="en-US" sz="1800" dirty="0" err="1">
                <a:latin typeface="Roboto"/>
                <a:ea typeface="Roboto"/>
              </a:rPr>
              <a:t>tốc</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b="1" dirty="0" err="1">
                <a:latin typeface="Roboto"/>
                <a:ea typeface="Roboto"/>
              </a:rPr>
              <a:t>tăng</a:t>
            </a:r>
            <a:r>
              <a:rPr lang="en-US" sz="1800" dirty="0">
                <a:latin typeface="Roboto"/>
                <a:ea typeface="Roboto"/>
              </a:rPr>
              <a:t> </a:t>
            </a:r>
            <a:r>
              <a:rPr lang="en-US" sz="1800" dirty="0" err="1">
                <a:latin typeface="Roboto"/>
                <a:ea typeface="Roboto"/>
              </a:rPr>
              <a:t>dần</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giảm</a:t>
            </a:r>
            <a:r>
              <a:rPr lang="en-US" sz="1800" dirty="0">
                <a:latin typeface="Roboto"/>
                <a:ea typeface="Roboto"/>
              </a:rPr>
              <a:t> </a:t>
            </a:r>
            <a:r>
              <a:rPr lang="en-US" sz="1800" dirty="0" err="1">
                <a:latin typeface="Roboto"/>
                <a:ea typeface="Roboto"/>
              </a:rPr>
              <a:t>và</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tăng</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có</a:t>
            </a:r>
            <a:r>
              <a:rPr lang="en-US" sz="1800" dirty="0">
                <a:latin typeface="Roboto"/>
                <a:ea typeface="Roboto"/>
              </a:rPr>
              <a:t> </a:t>
            </a:r>
            <a:r>
              <a:rPr lang="en-US" sz="1800" dirty="0" err="1">
                <a:latin typeface="Roboto"/>
                <a:ea typeface="Roboto"/>
              </a:rPr>
              <a:t>sự</a:t>
            </a:r>
            <a:r>
              <a:rPr lang="en-US" sz="1800" dirty="0">
                <a:latin typeface="Roboto"/>
                <a:ea typeface="Roboto"/>
              </a:rPr>
              <a:t> </a:t>
            </a:r>
            <a:r>
              <a:rPr lang="en-US" sz="1800" dirty="0" err="1">
                <a:latin typeface="Roboto"/>
                <a:ea typeface="Roboto"/>
              </a:rPr>
              <a:t>chuyển</a:t>
            </a:r>
            <a:r>
              <a:rPr lang="en-US" sz="1800" dirty="0">
                <a:latin typeface="Roboto"/>
                <a:ea typeface="Roboto"/>
              </a:rPr>
              <a:t> </a:t>
            </a:r>
            <a:r>
              <a:rPr lang="en-US" sz="1800" dirty="0" err="1">
                <a:latin typeface="Roboto"/>
                <a:ea typeface="Roboto"/>
              </a:rPr>
              <a:t>hóa</a:t>
            </a:r>
            <a:r>
              <a:rPr lang="en-US" sz="1800" dirty="0">
                <a:latin typeface="Roboto"/>
                <a:ea typeface="Roboto"/>
              </a:rPr>
              <a:t> </a:t>
            </a:r>
            <a:r>
              <a:rPr lang="en-US" sz="1800" dirty="0" err="1">
                <a:latin typeface="Roboto"/>
                <a:ea typeface="Roboto"/>
              </a:rPr>
              <a:t>từ</a:t>
            </a:r>
            <a:r>
              <a:rPr lang="en-US" sz="1800" dirty="0">
                <a:latin typeface="Roboto"/>
                <a:ea typeface="Roboto"/>
              </a:rPr>
              <a:t> </a:t>
            </a:r>
            <a:r>
              <a:rPr lang="en-US" sz="1800" b="1" dirty="0" err="1">
                <a:latin typeface="Roboto"/>
                <a:ea typeface="Roboto"/>
              </a:rPr>
              <a:t>thế</a:t>
            </a:r>
            <a:r>
              <a:rPr lang="en-US" sz="1800" b="1" dirty="0">
                <a:latin typeface="Roboto"/>
                <a:ea typeface="Roboto"/>
              </a:rPr>
              <a:t> </a:t>
            </a:r>
            <a:r>
              <a:rPr lang="en-US" sz="1800" b="1" dirty="0" err="1">
                <a:latin typeface="Roboto"/>
                <a:ea typeface="Roboto"/>
              </a:rPr>
              <a:t>năng</a:t>
            </a:r>
            <a:r>
              <a:rPr lang="en-US" sz="1800" b="1" dirty="0">
                <a:latin typeface="Roboto"/>
                <a:ea typeface="Roboto"/>
              </a:rPr>
              <a:t> </a:t>
            </a:r>
            <a:r>
              <a:rPr lang="en-US" sz="1800" dirty="0">
                <a:latin typeface="Roboto"/>
                <a:ea typeface="Roboto"/>
              </a:rPr>
              <a:t>sang </a:t>
            </a:r>
            <a:r>
              <a:rPr lang="en-US" sz="1800" b="1" dirty="0" err="1">
                <a:latin typeface="Roboto"/>
                <a:ea typeface="Roboto"/>
              </a:rPr>
              <a:t>động</a:t>
            </a:r>
            <a:r>
              <a:rPr lang="en-US" sz="1800" b="1" dirty="0">
                <a:latin typeface="Roboto"/>
                <a:ea typeface="Roboto"/>
              </a:rPr>
              <a:t> </a:t>
            </a:r>
            <a:r>
              <a:rPr lang="en-US" sz="1800" b="1" dirty="0" err="1">
                <a:latin typeface="Roboto"/>
                <a:ea typeface="Roboto"/>
              </a:rPr>
              <a:t>năng</a:t>
            </a:r>
            <a:endParaRPr sz="1800" b="1" dirty="0">
              <a:latin typeface="Roboto"/>
              <a:ea typeface="Roboto"/>
              <a:sym typeface="Arial"/>
            </a:endParaRPr>
          </a:p>
        </p:txBody>
      </p:sp>
      <p:sp>
        <p:nvSpPr>
          <p:cNvPr id="19" name="Google Shape;118;p19">
            <a:extLst>
              <a:ext uri="{FF2B5EF4-FFF2-40B4-BE49-F238E27FC236}">
                <a16:creationId xmlns:a16="http://schemas.microsoft.com/office/drawing/2014/main" id="{43B905B9-A715-3FC8-3617-03E58F4AF5D0}"/>
              </a:ext>
            </a:extLst>
          </p:cNvPr>
          <p:cNvSpPr txBox="1">
            <a:spLocks/>
          </p:cNvSpPr>
          <p:nvPr/>
        </p:nvSpPr>
        <p:spPr>
          <a:xfrm>
            <a:off x="2018870" y="2318742"/>
            <a:ext cx="3852598" cy="22425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a:latin typeface="Roboto"/>
                <a:ea typeface="Roboto"/>
              </a:rPr>
              <a:t>Khi </a:t>
            </a:r>
            <a:r>
              <a:rPr lang="en-US" sz="1800" dirty="0" err="1">
                <a:latin typeface="Roboto"/>
                <a:ea typeface="Roboto"/>
              </a:rPr>
              <a:t>xích</a:t>
            </a:r>
            <a:r>
              <a:rPr lang="en-US" sz="1800" dirty="0">
                <a:latin typeface="Roboto"/>
                <a:ea typeface="Roboto"/>
              </a:rPr>
              <a:t> </a:t>
            </a:r>
            <a:r>
              <a:rPr lang="en-US" sz="1800" dirty="0" err="1">
                <a:latin typeface="Roboto"/>
                <a:ea typeface="Roboto"/>
              </a:rPr>
              <a:t>đu</a:t>
            </a:r>
            <a:r>
              <a:rPr lang="en-US" sz="1800" dirty="0">
                <a:latin typeface="Roboto"/>
                <a:ea typeface="Roboto"/>
              </a:rPr>
              <a:t> </a:t>
            </a:r>
            <a:r>
              <a:rPr lang="en-US" sz="1800" dirty="0" err="1">
                <a:latin typeface="Roboto"/>
                <a:ea typeface="Roboto"/>
              </a:rPr>
              <a:t>lên</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a:t>
            </a:r>
            <a:r>
              <a:rPr lang="en-US" sz="1800" b="1" dirty="0" err="1">
                <a:latin typeface="Roboto"/>
                <a:ea typeface="Roboto"/>
              </a:rPr>
              <a:t>tăng</a:t>
            </a:r>
            <a:r>
              <a:rPr lang="en-US" sz="1800" dirty="0">
                <a:latin typeface="Roboto"/>
                <a:ea typeface="Roboto"/>
              </a:rPr>
              <a:t> </a:t>
            </a:r>
            <a:r>
              <a:rPr lang="en-US" sz="1800" dirty="0" err="1">
                <a:latin typeface="Roboto"/>
                <a:ea typeface="Roboto"/>
              </a:rPr>
              <a:t>dần</a:t>
            </a:r>
            <a:r>
              <a:rPr lang="en-US" sz="1800" dirty="0">
                <a:latin typeface="Roboto"/>
                <a:ea typeface="Roboto"/>
              </a:rPr>
              <a:t>; </a:t>
            </a:r>
          </a:p>
          <a:p>
            <a:pPr algn="l">
              <a:lnSpc>
                <a:spcPct val="120000"/>
              </a:lnSpc>
              <a:buClr>
                <a:srgbClr val="000000"/>
              </a:buClr>
              <a:buFont typeface="Arial"/>
              <a:buNone/>
            </a:pPr>
            <a:r>
              <a:rPr lang="en-US" sz="1800" dirty="0" err="1">
                <a:latin typeface="Roboto"/>
                <a:ea typeface="Roboto"/>
              </a:rPr>
              <a:t>tốc</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b="1" dirty="0" err="1">
                <a:latin typeface="Roboto"/>
                <a:ea typeface="Roboto"/>
              </a:rPr>
              <a:t>giảm</a:t>
            </a:r>
            <a:r>
              <a:rPr lang="en-US" sz="1800" dirty="0">
                <a:latin typeface="Roboto"/>
                <a:ea typeface="Roboto"/>
              </a:rPr>
              <a:t> </a:t>
            </a:r>
            <a:r>
              <a:rPr lang="en-US" sz="1800" dirty="0" err="1">
                <a:latin typeface="Roboto"/>
                <a:ea typeface="Roboto"/>
              </a:rPr>
              <a:t>dần</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tăng</a:t>
            </a:r>
            <a:r>
              <a:rPr lang="en-US" sz="1800" dirty="0">
                <a:latin typeface="Roboto"/>
                <a:ea typeface="Roboto"/>
              </a:rPr>
              <a:t> </a:t>
            </a:r>
            <a:r>
              <a:rPr lang="en-US" sz="1800" dirty="0" err="1">
                <a:latin typeface="Roboto"/>
                <a:ea typeface="Roboto"/>
              </a:rPr>
              <a:t>và</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giảm</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có</a:t>
            </a:r>
            <a:r>
              <a:rPr lang="en-US" sz="1800" dirty="0">
                <a:latin typeface="Roboto"/>
                <a:ea typeface="Roboto"/>
              </a:rPr>
              <a:t> </a:t>
            </a:r>
            <a:r>
              <a:rPr lang="en-US" sz="1800" dirty="0" err="1">
                <a:latin typeface="Roboto"/>
                <a:ea typeface="Roboto"/>
              </a:rPr>
              <a:t>sự</a:t>
            </a:r>
            <a:r>
              <a:rPr lang="en-US" sz="1800" dirty="0">
                <a:latin typeface="Roboto"/>
                <a:ea typeface="Roboto"/>
              </a:rPr>
              <a:t> </a:t>
            </a:r>
            <a:r>
              <a:rPr lang="en-US" sz="1800" dirty="0" err="1">
                <a:latin typeface="Roboto"/>
                <a:ea typeface="Roboto"/>
              </a:rPr>
              <a:t>chuyển</a:t>
            </a:r>
            <a:r>
              <a:rPr lang="en-US" sz="1800" dirty="0">
                <a:latin typeface="Roboto"/>
                <a:ea typeface="Roboto"/>
              </a:rPr>
              <a:t> </a:t>
            </a:r>
            <a:r>
              <a:rPr lang="en-US" sz="1800" dirty="0" err="1">
                <a:latin typeface="Roboto"/>
                <a:ea typeface="Roboto"/>
              </a:rPr>
              <a:t>hóa</a:t>
            </a:r>
            <a:r>
              <a:rPr lang="en-US" sz="1800" dirty="0">
                <a:latin typeface="Roboto"/>
                <a:ea typeface="Roboto"/>
              </a:rPr>
              <a:t> </a:t>
            </a:r>
            <a:r>
              <a:rPr lang="en-US" sz="1800" dirty="0" err="1">
                <a:latin typeface="Roboto"/>
                <a:ea typeface="Roboto"/>
              </a:rPr>
              <a:t>từ</a:t>
            </a:r>
            <a:r>
              <a:rPr lang="en-US" sz="1800" dirty="0">
                <a:latin typeface="Roboto"/>
                <a:ea typeface="Roboto"/>
              </a:rPr>
              <a:t> </a:t>
            </a:r>
            <a:r>
              <a:rPr lang="en-US" sz="1800" b="1" dirty="0" err="1">
                <a:latin typeface="Roboto"/>
                <a:ea typeface="Roboto"/>
              </a:rPr>
              <a:t>động</a:t>
            </a:r>
            <a:r>
              <a:rPr lang="en-US" sz="1800" b="1" dirty="0">
                <a:latin typeface="Roboto"/>
                <a:ea typeface="Roboto"/>
              </a:rPr>
              <a:t> </a:t>
            </a:r>
            <a:r>
              <a:rPr lang="en-US" sz="1800" b="1" dirty="0" err="1">
                <a:latin typeface="Roboto"/>
                <a:ea typeface="Roboto"/>
              </a:rPr>
              <a:t>năng</a:t>
            </a:r>
            <a:r>
              <a:rPr lang="en-US" sz="1800" b="1" dirty="0">
                <a:latin typeface="Roboto"/>
                <a:ea typeface="Roboto"/>
              </a:rPr>
              <a:t> </a:t>
            </a:r>
            <a:r>
              <a:rPr lang="en-US" sz="1800" dirty="0">
                <a:latin typeface="Roboto"/>
                <a:ea typeface="Roboto"/>
              </a:rPr>
              <a:t>sang </a:t>
            </a:r>
            <a:r>
              <a:rPr lang="en-US" sz="1800" b="1" dirty="0" err="1">
                <a:latin typeface="Roboto"/>
                <a:ea typeface="Roboto"/>
              </a:rPr>
              <a:t>thế</a:t>
            </a:r>
            <a:r>
              <a:rPr lang="en-US" sz="1800" b="1" dirty="0">
                <a:latin typeface="Roboto"/>
                <a:ea typeface="Roboto"/>
              </a:rPr>
              <a:t> </a:t>
            </a:r>
            <a:r>
              <a:rPr lang="en-US" sz="1800" b="1" dirty="0" err="1">
                <a:latin typeface="Roboto"/>
                <a:ea typeface="Roboto"/>
              </a:rPr>
              <a:t>năng</a:t>
            </a:r>
            <a:endParaRPr lang="en-US" sz="1800" b="1" dirty="0">
              <a:latin typeface="Roboto"/>
              <a:ea typeface="Roboto"/>
              <a:sym typeface="Arial"/>
            </a:endParaRPr>
          </a:p>
        </p:txBody>
      </p:sp>
    </p:spTree>
    <p:extLst>
      <p:ext uri="{BB962C8B-B14F-4D97-AF65-F5344CB8AC3E}">
        <p14:creationId xmlns:p14="http://schemas.microsoft.com/office/powerpoint/2010/main" val="35898874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randombar(horizontal)">
                                      <p:cBhvr>
                                        <p:cTn id="18" dur="500"/>
                                        <p:tgtEl>
                                          <p:spTgt spid="409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4BF76CB-B9BB-C286-5639-0B6A9B9E1D52}"/>
              </a:ext>
            </a:extLst>
          </p:cNvPr>
          <p:cNvSpPr/>
          <p:nvPr/>
        </p:nvSpPr>
        <p:spPr>
          <a:xfrm>
            <a:off x="1356360" y="1117890"/>
            <a:ext cx="7338060" cy="2836891"/>
          </a:xfrm>
          <a:prstGeom prst="roundRect">
            <a:avLst>
              <a:gd name="adj" fmla="val 13618"/>
            </a:avLst>
          </a:prstGeom>
          <a:solidFill>
            <a:srgbClr val="FDBD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93100" y="15769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19437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022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3"/>
          <a:stretch>
            <a:fillRect/>
          </a:stretch>
        </p:blipFill>
        <p:spPr>
          <a:xfrm>
            <a:off x="-114784" y="2087648"/>
            <a:ext cx="3261591" cy="3261591"/>
          </a:xfrm>
          <a:prstGeom prst="rect">
            <a:avLst/>
          </a:prstGeom>
        </p:spPr>
      </p:pic>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2171700" y="1449154"/>
            <a:ext cx="6454140" cy="2269289"/>
          </a:xfrm>
          <a:prstGeom prst="rect">
            <a:avLst/>
          </a:prstGeom>
        </p:spPr>
        <p:txBody>
          <a:bodyPr spcFirstLastPara="1" wrap="square" lIns="91425" tIns="91425" rIns="91425" bIns="91425" anchor="ctr" anchorCtr="0">
            <a:noAutofit/>
          </a:bodyPr>
          <a:lstStyle/>
          <a:p>
            <a:pPr marL="177800">
              <a:lnSpc>
                <a:spcPct val="120000"/>
              </a:lnSpc>
            </a:pPr>
            <a:r>
              <a:rPr lang="vi-VN" sz="2400" dirty="0"/>
              <a:t>Một vật có khối lượng m = 1,5 kg được thả rơi từ độ cao h = 4 m so với mặt đất. Chọn góc </a:t>
            </a:r>
            <a:r>
              <a:rPr lang="en-US" sz="2400" dirty="0" err="1"/>
              <a:t>thế</a:t>
            </a:r>
            <a:r>
              <a:rPr lang="en-US" sz="2400" dirty="0"/>
              <a:t> </a:t>
            </a:r>
            <a:r>
              <a:rPr lang="vi-VN" sz="2400" dirty="0"/>
              <a:t>năng ở mặt đất, tính tốc độ của vật ngay trước khi chạm đất. Biết toàn bộ thế năng của vật chuyển hoá thành động năng của vật.</a:t>
            </a:r>
            <a:endParaRPr sz="2400" dirty="0"/>
          </a:p>
        </p:txBody>
      </p:sp>
    </p:spTree>
    <p:extLst>
      <p:ext uri="{BB962C8B-B14F-4D97-AF65-F5344CB8AC3E}">
        <p14:creationId xmlns:p14="http://schemas.microsoft.com/office/powerpoint/2010/main" val="1060546056"/>
      </p:ext>
    </p:extLst>
  </p:cSld>
  <p:clrMapOvr>
    <a:masterClrMapping/>
  </p:clrMapOvr>
  <p:transition spd="slow">
    <p:wipe dir="d"/>
  </p:transition>
</p:sld>
</file>

<file path=ppt/theme/theme1.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8712</TotalTime>
  <Words>1732</Words>
  <Application>Microsoft Office PowerPoint</Application>
  <PresentationFormat>On-screen Show (16:9)</PresentationFormat>
  <Paragraphs>140</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Fira Sans Condensed Medium</vt:lpstr>
      <vt:lpstr>Fira Sans Extra Condensed SemiBold</vt:lpstr>
      <vt:lpstr>Roboto Condensed Light</vt:lpstr>
      <vt:lpstr>Cambria Math</vt:lpstr>
      <vt:lpstr>#9Slide03 Arima Madurai Black</vt:lpstr>
      <vt:lpstr>Arial</vt:lpstr>
      <vt:lpstr>Open Sans</vt:lpstr>
      <vt:lpstr>Roboto</vt:lpstr>
      <vt:lpstr>Newton's Laws Infographics by Slidesgo</vt:lpstr>
      <vt:lpstr>PowerPoint Presentation</vt:lpstr>
      <vt:lpstr>BÀI 3 CƠ NĂNG</vt:lpstr>
      <vt:lpstr>NỘI DUNG BÀI HỌC</vt:lpstr>
      <vt:lpstr>PowerPoint Presentation</vt:lpstr>
      <vt:lpstr>Độ cao của vật tăng dần → thế năng của vật tăng dần</vt:lpstr>
      <vt:lpstr>Tổng động năng và thế năng được gọi là cơ năng của vật</vt:lpstr>
      <vt:lpstr>Lấy ví dụ về trường hợp vật vừa có động năng, vừa có thế năng. Mô tả sự chuyển hoá giữa động năng và thế năng của vật đó. </vt:lpstr>
      <vt:lpstr>Khi xích đu xuống, độ cao giảm dần; tốc độ tăng dần  → thế năng giảm và động năng tăng  → có sự chuyển hóa từ thế năng sang động năng</vt:lpstr>
      <vt:lpstr>Một vật có khối lượng m = 1,5 kg được thả rơi từ độ cao h = 4 m so với mặt đất. Chọn góc thế năng ở mặt đất, tính tốc độ của vật ngay trước khi chạm đất. Biết toàn bộ thế năng của vật chuyển hoá thành động năng của vật.</vt:lpstr>
      <vt:lpstr>Trọng lượng của vật: P = 10m = 10.1,5 = 15 N</vt:lpstr>
      <vt:lpstr>PowerPoint Presentation</vt:lpstr>
      <vt:lpstr>Tổng động năng và thế năng của vật có thay đổi không?</vt:lpstr>
      <vt:lpstr>PowerPoint Presentation</vt:lpstr>
      <vt:lpstr>PowerPoint Presentation</vt:lpstr>
      <vt:lpstr>PowerPoint Presentation</vt:lpstr>
      <vt:lpstr>Trong nhiều trường hợp, cơ năng có thể chuyển hoá thành các dạng năng lượng khác, khi đó cơ năng không được bảo toàn</vt:lpstr>
      <vt:lpstr>Nếu bỏ qua lực cản của không khí, hãy mô tả sự chuyển hoá động năng và thế năng của các vật được ném với cùng tốc độ ban đầu (Hình 3.3) trong hai trường hợp: TH1: Ném theo phương ngang, vật chuyển động theo quỹ đạo (1). TH2: Ném theo hướng chếch lên trên, vật chuyển động theo quỹ đạo (2).</vt:lpstr>
      <vt:lpstr>Lúc vừa được ném vật vừa có thế năng, vừa có động năng.</vt:lpstr>
      <vt:lpstr>Lúc vừa được ném lên, ở độ cao h,  vật vừa có thế năng, vừa có động năng.</vt:lpstr>
      <vt:lpstr>Sau đó viên bi rơi xuống, thế năng giảm, động năng tăng.</vt:lpstr>
      <vt:lpstr>PowerPoint Presentation</vt:lpstr>
      <vt:lpstr>PowerPoint Presentation</vt:lpstr>
      <vt:lpstr>CƠ NĂNG</vt:lpstr>
      <vt:lpstr>PowerPoint Presentation</vt:lpstr>
      <vt:lpstr>Câu 1: Một viên bi lăn từ đỉnh mặt phẳng nghiêng như hình vẽ. Ở tại vị trí nào viên bi có thế năng lớn nhất.</vt:lpstr>
      <vt:lpstr>Câu 2: Quan sát dao động một con lắc như hình vẽ. Tại vị trí nào thì thế năng hấp dẫn là lớn nhất, nhỏ nhất?</vt:lpstr>
      <vt:lpstr>Câu 3: Phát biểu nào sau đây đầy đủ nhất khi nói về sự chuyển hóa cơ năng?</vt:lpstr>
      <vt:lpstr>Câu 4: Thả một vật từ độ cao h xuống mặt đất. Hãy cho biết trong quá trình rơi cơ năng đã chuyển hóa như thế nào?</vt:lpstr>
      <vt:lpstr>Câu 5: Quan sát trường hợp quả bóng rơi chạm đất, nó nảy lên. Trong thời gian nảy lên thế năng và động năng của nó thay đổi như thế nào?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Hoàng Long</dc:creator>
  <cp:lastModifiedBy>Ha Nguyen</cp:lastModifiedBy>
  <cp:revision>11</cp:revision>
  <dcterms:modified xsi:type="dcterms:W3CDTF">2024-10-03T02:43:48Z</dcterms:modified>
</cp:coreProperties>
</file>