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691" r:id="rId5"/>
    <p:sldId id="617" r:id="rId6"/>
    <p:sldId id="681" r:id="rId7"/>
    <p:sldId id="639" r:id="rId8"/>
    <p:sldId id="640" r:id="rId9"/>
    <p:sldId id="641" r:id="rId10"/>
    <p:sldId id="674" r:id="rId11"/>
    <p:sldId id="658" r:id="rId12"/>
    <p:sldId id="682" r:id="rId13"/>
    <p:sldId id="660" r:id="rId14"/>
    <p:sldId id="648" r:id="rId15"/>
    <p:sldId id="675" r:id="rId16"/>
    <p:sldId id="692" r:id="rId17"/>
    <p:sldId id="686" r:id="rId18"/>
    <p:sldId id="679" r:id="rId19"/>
    <p:sldId id="685" r:id="rId20"/>
    <p:sldId id="680" r:id="rId21"/>
    <p:sldId id="642" r:id="rId22"/>
    <p:sldId id="687" r:id="rId23"/>
    <p:sldId id="693" r:id="rId24"/>
    <p:sldId id="688" r:id="rId25"/>
    <p:sldId id="654" r:id="rId26"/>
    <p:sldId id="655" r:id="rId27"/>
  </p:sldIdLst>
  <p:sldSz cx="12195175" cy="6859588"/>
  <p:notesSz cx="6858000" cy="9144000"/>
  <p:embeddedFontLst>
    <p:embeddedFont>
      <p:font typeface="字魂59号-创粗黑" panose="00000500000000000000" charset="-122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Microsoft YaHei" panose="020B0503020204020204" pitchFamily="34" charset="-122"/>
      <p:regular r:id="rId35"/>
      <p:bold r:id="rId36"/>
    </p:embeddedFont>
    <p:embeddedFont>
      <p:font typeface="Rockwell" panose="02060603020205020403" pitchFamily="18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4D91"/>
    <a:srgbClr val="FEB71D"/>
    <a:srgbClr val="207AA6"/>
    <a:srgbClr val="803140"/>
    <a:srgbClr val="4B6588"/>
    <a:srgbClr val="4F8E8E"/>
    <a:srgbClr val="FDF1E5"/>
    <a:srgbClr val="816561"/>
    <a:srgbClr val="7CD6F0"/>
    <a:srgbClr val="23A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>
      <p:cViewPr varScale="1">
        <p:scale>
          <a:sx n="78" d="100"/>
          <a:sy n="78" d="100"/>
        </p:scale>
        <p:origin x="629" y="72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79B9-B306-4393-BDEE-A582750E71C3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E7E33-F89F-41F1-924F-2B2BBDA1E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743CD7-97CD-4F57-B351-69A253B17F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12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0327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02196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14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7683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15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3541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16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8869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17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4671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18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0929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19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8036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21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0214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22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847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f155be82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f155be82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247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3213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5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1898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6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3571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7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1614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602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9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2310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11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755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7588" y="-2474206"/>
            <a:ext cx="6480000" cy="1180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9588" cy="685958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0152000" y="189794"/>
            <a:ext cx="136800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图文框 1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8415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3114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29" cy="4692150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9453340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57" indent="0">
              <a:buNone/>
              <a:defRPr sz="3400"/>
            </a:lvl2pPr>
            <a:lvl3pPr marL="1088714" indent="0">
              <a:buNone/>
              <a:defRPr sz="2900"/>
            </a:lvl3pPr>
            <a:lvl4pPr marL="1633071" indent="0">
              <a:buNone/>
              <a:defRPr sz="2400"/>
            </a:lvl4pPr>
            <a:lvl5pPr marL="2177427" indent="0">
              <a:buNone/>
              <a:defRPr sz="2400"/>
            </a:lvl5pPr>
            <a:lvl6pPr marL="2721785" indent="0">
              <a:buNone/>
              <a:defRPr sz="2400"/>
            </a:lvl6pPr>
            <a:lvl7pPr marL="3266142" indent="0">
              <a:buNone/>
              <a:defRPr sz="2400"/>
            </a:lvl7pPr>
            <a:lvl8pPr marL="3810498" indent="0">
              <a:buNone/>
              <a:defRPr sz="2400"/>
            </a:lvl8pPr>
            <a:lvl9pPr marL="435485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8582"/>
            <a:ext cx="7317105" cy="805048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4718216"/>
      </p:ext>
    </p:extLst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1474690"/>
      </p:ext>
    </p:extLst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703"/>
            <a:ext cx="2743914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p:transition spd="slow" advTm="2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340582" y="4086446"/>
            <a:ext cx="2202573" cy="630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1340582" y="4637773"/>
            <a:ext cx="2202573" cy="123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3777717" y="4086446"/>
            <a:ext cx="2202573" cy="630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3777717" y="4637773"/>
            <a:ext cx="2202573" cy="123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6214851" y="4086446"/>
            <a:ext cx="2202573" cy="630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6214851" y="4637773"/>
            <a:ext cx="2202573" cy="123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/>
          </p:nvPr>
        </p:nvSpPr>
        <p:spPr>
          <a:xfrm>
            <a:off x="8651986" y="4086446"/>
            <a:ext cx="2202573" cy="630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8651986" y="4637773"/>
            <a:ext cx="2202573" cy="123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/>
          </p:nvPr>
        </p:nvSpPr>
        <p:spPr>
          <a:xfrm>
            <a:off x="415708" y="508285"/>
            <a:ext cx="11363759" cy="763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 idx="9" hasCustomPrompt="1"/>
          </p:nvPr>
        </p:nvSpPr>
        <p:spPr>
          <a:xfrm>
            <a:off x="1610052" y="2811751"/>
            <a:ext cx="1663633" cy="763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13" hasCustomPrompt="1"/>
          </p:nvPr>
        </p:nvSpPr>
        <p:spPr>
          <a:xfrm>
            <a:off x="4047187" y="2811751"/>
            <a:ext cx="1663633" cy="763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6484321" y="2811751"/>
            <a:ext cx="1663633" cy="763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15" hasCustomPrompt="1"/>
          </p:nvPr>
        </p:nvSpPr>
        <p:spPr>
          <a:xfrm>
            <a:off x="8921456" y="2811751"/>
            <a:ext cx="1663633" cy="763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0494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8751" y="6205449"/>
            <a:ext cx="662890" cy="645388"/>
          </a:xfrm>
          <a:prstGeom prst="rect">
            <a:avLst/>
          </a:prstGeom>
        </p:spPr>
      </p:pic>
      <p:sp>
        <p:nvSpPr>
          <p:cNvPr id="7" name="图文框 6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25" y="5951"/>
            <a:ext cx="3206750" cy="68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81774"/>
      </p:ext>
    </p:extLst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7588" y="-2474206"/>
            <a:ext cx="6480000" cy="1180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9588" cy="68595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0152000" y="189794"/>
            <a:ext cx="1368000" cy="21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31934"/>
      </p:ext>
    </p:extLst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41036" y="6205449"/>
            <a:ext cx="662890" cy="6453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0" y="5130676"/>
            <a:ext cx="1800000" cy="1657821"/>
          </a:xfrm>
          <a:prstGeom prst="rect">
            <a:avLst/>
          </a:prstGeom>
        </p:spPr>
      </p:pic>
      <p:sp>
        <p:nvSpPr>
          <p:cNvPr id="6" name="图文框 5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93587" y="540000"/>
            <a:ext cx="11808000" cy="880468"/>
            <a:chOff x="193587" y="415726"/>
            <a:chExt cx="11808000" cy="88046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7" t="60493" r="38276"/>
            <a:stretch/>
          </p:blipFill>
          <p:spPr>
            <a:xfrm rot="5400000">
              <a:off x="743353" y="-134040"/>
              <a:ext cx="880468" cy="198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515187" y="583200"/>
              <a:ext cx="5486400" cy="32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41036" y="6205449"/>
            <a:ext cx="662890" cy="645388"/>
          </a:xfrm>
          <a:prstGeom prst="rect">
            <a:avLst/>
          </a:prstGeom>
        </p:spPr>
      </p:pic>
      <p:sp>
        <p:nvSpPr>
          <p:cNvPr id="3" name="图文框 2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0" y="5130676"/>
            <a:ext cx="1800000" cy="16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7093"/>
      </p:ext>
    </p:extLst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09878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8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5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927659"/>
      </p:ext>
    </p:extLst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5378"/>
            <a:ext cx="539043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7721111"/>
      </p:ext>
    </p:extLst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494443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703"/>
            <a:ext cx="10975657" cy="11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571"/>
            <a:ext cx="10975657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8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246671"/>
            <a:ext cx="3861806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4" r:id="rId3"/>
    <p:sldLayoutId id="2147483683" r:id="rId4"/>
    <p:sldLayoutId id="2147483696" r:id="rId5"/>
    <p:sldLayoutId id="2147483695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97" r:id="rId14"/>
  </p:sldLayoutIdLst>
  <p:transition spd="slow" advTm="2000">
    <p:push dir="u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C89D6E-DCDB-B30C-F8F4-B4788F45AC21}"/>
              </a:ext>
            </a:extLst>
          </p:cNvPr>
          <p:cNvSpPr txBox="1"/>
          <p:nvPr/>
        </p:nvSpPr>
        <p:spPr>
          <a:xfrm>
            <a:off x="4954587" y="381794"/>
            <a:ext cx="1676400" cy="1032760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3600" b="1" spc="576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lang="en-US" altLang="zh-CN" sz="3600" b="1" spc="576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THCS Lê </a:t>
            </a:r>
            <a:r>
              <a:rPr lang="en-US" altLang="zh-CN" sz="3600" b="1" spc="576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lang="en-US" altLang="zh-CN" sz="3600" b="1" spc="576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600" b="1" spc="576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</a:t>
            </a:r>
            <a:endParaRPr lang="zh-CN" altLang="en-US" sz="3600" b="1" spc="576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24A7A-0A5C-5861-F435-B49C2E431C8B}"/>
              </a:ext>
            </a:extLst>
          </p:cNvPr>
          <p:cNvSpPr txBox="1"/>
          <p:nvPr/>
        </p:nvSpPr>
        <p:spPr>
          <a:xfrm>
            <a:off x="4954587" y="6085298"/>
            <a:ext cx="1676400" cy="1032760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2800" b="1" spc="576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  <a:r>
              <a:rPr lang="en-US" altLang="zh-CN" sz="2800" b="1" spc="576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altLang="zh-CN" sz="2800" b="1" spc="576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spc="576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lang="en-US" altLang="zh-CN" sz="2800" b="1" spc="576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spc="576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Bích</a:t>
            </a:r>
            <a:r>
              <a:rPr lang="en-US" altLang="zh-CN" sz="2800" b="1" spc="576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spc="576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endParaRPr lang="zh-CN" altLang="en-US" sz="2800" b="1" spc="576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AE686-524C-C1DD-EBEC-1EE9D30BDD15}"/>
              </a:ext>
            </a:extLst>
          </p:cNvPr>
          <p:cNvSpPr txBox="1"/>
          <p:nvPr/>
        </p:nvSpPr>
        <p:spPr>
          <a:xfrm>
            <a:off x="2301874" y="2137132"/>
            <a:ext cx="759142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i="1" spc="300" dirty="0">
                <a:ln w="28575">
                  <a:noFill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20000"/>
                    </a:schemeClr>
                  </a:glow>
                </a:effectLst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CHÀO MỪNG CÁC EM ĐẾN VỚI TIẾT HỌC HÔM NAY</a:t>
            </a:r>
            <a:endParaRPr lang="zh-CN" altLang="en-US" sz="5400" b="1" i="1" spc="300" dirty="0">
              <a:ln w="28575">
                <a:noFill/>
              </a:ln>
              <a:solidFill>
                <a:srgbClr val="C00000"/>
              </a:solidFill>
              <a:effectLst>
                <a:glow rad="63500">
                  <a:schemeClr val="bg1">
                    <a:alpha val="20000"/>
                  </a:schemeClr>
                </a:glow>
              </a:effectLst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A group of kids sitting on books&#10;&#10;Description automatically generated">
            <a:extLst>
              <a:ext uri="{FF2B5EF4-FFF2-40B4-BE49-F238E27FC236}">
                <a16:creationId xmlns:a16="http://schemas.microsoft.com/office/drawing/2014/main" id="{85AECBFC-8E37-F122-EC70-EFF0CFA02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25" b="90938" l="2969" r="96875">
                        <a14:foregroundMark x1="11406" y1="36406" x2="5313" y2="47813"/>
                        <a14:foregroundMark x1="5313" y1="47813" x2="9531" y2="49844"/>
                        <a14:foregroundMark x1="31094" y1="8906" x2="40000" y2="9063"/>
                        <a14:foregroundMark x1="94375" y1="40000" x2="96875" y2="49375"/>
                        <a14:foregroundMark x1="5781" y1="78281" x2="6875" y2="84219"/>
                        <a14:foregroundMark x1="4688" y1="79375" x2="13750" y2="79531"/>
                        <a14:foregroundMark x1="22656" y1="85156" x2="30469" y2="84531"/>
                        <a14:foregroundMark x1="33594" y1="84844" x2="37344" y2="83906"/>
                        <a14:foregroundMark x1="32344" y1="68750" x2="37500" y2="65938"/>
                        <a14:foregroundMark x1="30625" y1="68438" x2="28906" y2="77188"/>
                        <a14:foregroundMark x1="31719" y1="65313" x2="24375" y2="70469"/>
                        <a14:foregroundMark x1="24375" y1="70469" x2="27969" y2="75156"/>
                        <a14:foregroundMark x1="2969" y1="39688" x2="4063" y2="46094"/>
                        <a14:foregroundMark x1="37656" y1="90469" x2="42031" y2="89844"/>
                        <a14:foregroundMark x1="51875" y1="90938" x2="58125" y2="89844"/>
                        <a14:foregroundMark x1="87031" y1="85313" x2="92813" y2="83594"/>
                        <a14:foregroundMark x1="75000" y1="68594" x2="80625" y2="66875"/>
                        <a14:foregroundMark x1="70313" y1="63281" x2="73906" y2="69219"/>
                        <a14:foregroundMark x1="48906" y1="36250" x2="44219" y2="38594"/>
                        <a14:foregroundMark x1="39219" y1="37031" x2="43594" y2="40156"/>
                        <a14:foregroundMark x1="60625" y1="33438" x2="65469" y2="37031"/>
                        <a14:foregroundMark x1="64219" y1="10781" x2="71719" y2="8125"/>
                        <a14:foregroundMark x1="31719" y1="8125" x2="36094" y2="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20" y="3985503"/>
            <a:ext cx="3132555" cy="3132555"/>
          </a:xfrm>
          <a:prstGeom prst="rect">
            <a:avLst/>
          </a:prstGeom>
        </p:spPr>
      </p:pic>
      <p:pic>
        <p:nvPicPr>
          <p:cNvPr id="10" name="Picture 9" descr="A cartoon of a person and children reading books&#10;&#10;Description automatically generated">
            <a:extLst>
              <a:ext uri="{FF2B5EF4-FFF2-40B4-BE49-F238E27FC236}">
                <a16:creationId xmlns:a16="http://schemas.microsoft.com/office/drawing/2014/main" id="{1E47E7BE-2171-932E-2253-49B6F376F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3" y="381158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989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8E9F3DF-EB6D-432A-8CDC-715245A77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54" y="4803216"/>
            <a:ext cx="2918373" cy="29183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4B59E34-6639-0808-D5F9-6C103324F421}"/>
              </a:ext>
            </a:extLst>
          </p:cNvPr>
          <p:cNvSpPr txBox="1"/>
          <p:nvPr/>
        </p:nvSpPr>
        <p:spPr>
          <a:xfrm>
            <a:off x="1144587" y="457994"/>
            <a:ext cx="8605631" cy="581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TỪ LÁY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29B6E-6A1A-87E1-853D-B9C40130760F}"/>
              </a:ext>
            </a:extLst>
          </p:cNvPr>
          <p:cNvSpPr txBox="1"/>
          <p:nvPr/>
        </p:nvSpPr>
        <p:spPr>
          <a:xfrm>
            <a:off x="723002" y="1143794"/>
            <a:ext cx="9448800" cy="5013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dim…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679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6187" y="0"/>
            <a:ext cx="1368000" cy="23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335587" y="2820194"/>
            <a:ext cx="5715000" cy="1473616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9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9000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tập</a:t>
            </a:r>
            <a:endParaRPr lang="zh-CN" altLang="en-US" sz="90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755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989013" y="53131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4116387" y="610394"/>
            <a:ext cx="8382000" cy="5800945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id="{378F47C6-1050-4EB8-B718-7D08D5D6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17" y="2157337"/>
            <a:ext cx="4532062" cy="3885053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3C494CB9-4BA9-4D98-9F4C-3C834ED51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7471" y="2591594"/>
            <a:ext cx="4791916" cy="5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1387" y="2157337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508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839787" y="112162"/>
            <a:ext cx="1448451" cy="1219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9787" y="1327617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a1.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58787" y="177915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CN                     VN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763587" y="2660050"/>
            <a:ext cx="11049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a2.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9786" y="3808560"/>
            <a:ext cx="10844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CN                           VN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354387" y="1327617"/>
            <a:ext cx="0" cy="461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8387" y="2799997"/>
            <a:ext cx="0" cy="44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3292064-5DFC-DF54-995D-E8C6CCFABDE1}"/>
              </a:ext>
            </a:extLst>
          </p:cNvPr>
          <p:cNvSpPr txBox="1"/>
          <p:nvPr/>
        </p:nvSpPr>
        <p:spPr>
          <a:xfrm>
            <a:off x="967826" y="4838768"/>
            <a:ext cx="10844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a.2,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a.1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73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839787" y="112162"/>
            <a:ext cx="1448451" cy="1219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9787" y="1327617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b1.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373187" y="1759073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CN                                 VN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763587" y="2660050"/>
            <a:ext cx="11049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b2.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4587" y="4039394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CN                           VN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39787" y="4838768"/>
            <a:ext cx="10896600" cy="152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9000"/>
              </a:lnSpc>
              <a:spcAft>
                <a:spcPts val="200"/>
              </a:spcAft>
              <a:tabLst>
                <a:tab pos="478790" algn="l"/>
              </a:tabLs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b.2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b.1: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40587" y="1327617"/>
            <a:ext cx="0" cy="461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36187" y="2820194"/>
            <a:ext cx="0" cy="44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9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238746" y="1440850"/>
            <a:ext cx="1448451" cy="1219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687197" y="1022137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c1.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39787" y="4838768"/>
            <a:ext cx="1089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1387" y="883330"/>
            <a:ext cx="93726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9197" y="2268325"/>
            <a:ext cx="89061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CN                                            VN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216492" y="1022137"/>
            <a:ext cx="76200" cy="4470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4587" y="3006989"/>
            <a:ext cx="102108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c2. 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0387" y="426048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CN                                      VN</a:t>
            </a:r>
            <a:endParaRPr lang="en-US" sz="26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097587" y="3204535"/>
            <a:ext cx="762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04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2" grpId="0"/>
      <p:bldP spid="3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238746" y="1440850"/>
            <a:ext cx="1448451" cy="12192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201987" y="178928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CN                     VN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144587" y="4039394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CN                          VN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87387" y="4566802"/>
            <a:ext cx="11049000" cy="1640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9000"/>
              </a:lnSpc>
              <a:spcAft>
                <a:spcPts val="200"/>
              </a:spcAft>
              <a:tabLst>
                <a:tab pos="478790" algn="l"/>
              </a:tabLs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d.2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187" y="1067594"/>
            <a:ext cx="922019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d1.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nóc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35987" y="1224617"/>
            <a:ext cx="76200" cy="536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2186" y="2588657"/>
            <a:ext cx="1074419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d2.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nóc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821987" y="2823954"/>
            <a:ext cx="762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84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989013" y="53131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E7D78F80-D339-44E2-B381-C1D3D3C9DC29}"/>
              </a:ext>
            </a:extLst>
          </p:cNvPr>
          <p:cNvGrpSpPr/>
          <p:nvPr/>
        </p:nvGrpSpPr>
        <p:grpSpPr>
          <a:xfrm>
            <a:off x="4116387" y="1524794"/>
            <a:ext cx="7372786" cy="4491124"/>
            <a:chOff x="3867151" y="1059200"/>
            <a:chExt cx="7164000" cy="478800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7" name="任意多边形: 形状 9">
              <a:extLst>
                <a:ext uri="{FF2B5EF4-FFF2-40B4-BE49-F238E27FC236}">
                  <a16:creationId xmlns:a16="http://schemas.microsoft.com/office/drawing/2014/main" id="{0005DBC5-B898-462E-86BC-7FDB235EFBF6}"/>
                </a:ext>
              </a:extLst>
            </p:cNvPr>
            <p:cNvSpPr/>
            <p:nvPr/>
          </p:nvSpPr>
          <p:spPr>
            <a:xfrm>
              <a:off x="3867151" y="1059200"/>
              <a:ext cx="7164000" cy="4788000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D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B262DA64-FD5F-41E4-8922-F836CBC04F0E}"/>
                </a:ext>
              </a:extLst>
            </p:cNvPr>
            <p:cNvSpPr/>
            <p:nvPr/>
          </p:nvSpPr>
          <p:spPr>
            <a:xfrm>
              <a:off x="4038601" y="1228239"/>
              <a:ext cx="6825330" cy="4401522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: 形状 8">
              <a:extLst>
                <a:ext uri="{FF2B5EF4-FFF2-40B4-BE49-F238E27FC236}">
                  <a16:creationId xmlns:a16="http://schemas.microsoft.com/office/drawing/2014/main" id="{9C810E09-F74B-4AE4-815E-69778F1BFB71}"/>
                </a:ext>
              </a:extLst>
            </p:cNvPr>
            <p:cNvSpPr/>
            <p:nvPr/>
          </p:nvSpPr>
          <p:spPr>
            <a:xfrm>
              <a:off x="4219575" y="1344946"/>
              <a:ext cx="6463381" cy="4168108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1">
            <a:extLst>
              <a:ext uri="{FF2B5EF4-FFF2-40B4-BE49-F238E27FC236}">
                <a16:creationId xmlns:a16="http://schemas.microsoft.com/office/drawing/2014/main" id="{3C0708DE-D7A5-49C9-B6D9-C02B23C7D8D4}"/>
              </a:ext>
            </a:extLst>
          </p:cNvPr>
          <p:cNvSpPr txBox="1"/>
          <p:nvPr/>
        </p:nvSpPr>
        <p:spPr>
          <a:xfrm>
            <a:off x="5259387" y="2397486"/>
            <a:ext cx="5135428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3" descr="606d7d8213b06">
            <a:extLst>
              <a:ext uri="{FF2B5EF4-FFF2-40B4-BE49-F238E27FC236}">
                <a16:creationId xmlns:a16="http://schemas.microsoft.com/office/drawing/2014/main" id="{EDE561A5-FBB0-49C0-9872-FC634648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0" y="2397486"/>
            <a:ext cx="3464727" cy="37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686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3063924"/>
            <a:ext cx="2971800" cy="36095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2987" y="1219994"/>
            <a:ext cx="8153400" cy="3246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39B42-FF76-32D3-6D02-373A315E6F77}"/>
              </a:ext>
            </a:extLst>
          </p:cNvPr>
          <p:cNvSpPr txBox="1"/>
          <p:nvPr/>
        </p:nvSpPr>
        <p:spPr>
          <a:xfrm>
            <a:off x="3582987" y="4725194"/>
            <a:ext cx="8229600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Tác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sung,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thời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chủ vị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thời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nhắc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1629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989013" y="53131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E7D78F80-D339-44E2-B381-C1D3D3C9DC29}"/>
              </a:ext>
            </a:extLst>
          </p:cNvPr>
          <p:cNvGrpSpPr/>
          <p:nvPr/>
        </p:nvGrpSpPr>
        <p:grpSpPr>
          <a:xfrm>
            <a:off x="5106987" y="1112374"/>
            <a:ext cx="5943600" cy="4527220"/>
            <a:chOff x="3867151" y="1059200"/>
            <a:chExt cx="7164000" cy="478800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7" name="任意多边形: 形状 9">
              <a:extLst>
                <a:ext uri="{FF2B5EF4-FFF2-40B4-BE49-F238E27FC236}">
                  <a16:creationId xmlns:a16="http://schemas.microsoft.com/office/drawing/2014/main" id="{0005DBC5-B898-462E-86BC-7FDB235EFBF6}"/>
                </a:ext>
              </a:extLst>
            </p:cNvPr>
            <p:cNvSpPr/>
            <p:nvPr/>
          </p:nvSpPr>
          <p:spPr>
            <a:xfrm>
              <a:off x="3867151" y="1059200"/>
              <a:ext cx="7164000" cy="4788000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D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B262DA64-FD5F-41E4-8922-F836CBC04F0E}"/>
                </a:ext>
              </a:extLst>
            </p:cNvPr>
            <p:cNvSpPr/>
            <p:nvPr/>
          </p:nvSpPr>
          <p:spPr>
            <a:xfrm>
              <a:off x="4038601" y="1228239"/>
              <a:ext cx="6825330" cy="4401522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: 形状 8">
              <a:extLst>
                <a:ext uri="{FF2B5EF4-FFF2-40B4-BE49-F238E27FC236}">
                  <a16:creationId xmlns:a16="http://schemas.microsoft.com/office/drawing/2014/main" id="{9C810E09-F74B-4AE4-815E-69778F1BFB71}"/>
                </a:ext>
              </a:extLst>
            </p:cNvPr>
            <p:cNvSpPr/>
            <p:nvPr/>
          </p:nvSpPr>
          <p:spPr>
            <a:xfrm>
              <a:off x="4219575" y="1344946"/>
              <a:ext cx="6463381" cy="4168108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4" name="图片 3" descr="606d7d8213b06">
            <a:extLst>
              <a:ext uri="{FF2B5EF4-FFF2-40B4-BE49-F238E27FC236}">
                <a16:creationId xmlns:a16="http://schemas.microsoft.com/office/drawing/2014/main" id="{EDE561A5-FBB0-49C0-9872-FC634648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0" y="2397486"/>
            <a:ext cx="3786128" cy="37581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30987" y="2286794"/>
            <a:ext cx="342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896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6187" y="0"/>
            <a:ext cx="1368000" cy="23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183187" y="2743994"/>
            <a:ext cx="6248400" cy="1565949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9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9600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động</a:t>
            </a:r>
            <a:endParaRPr lang="zh-CN" altLang="en-US" sz="96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511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F9707-5D11-D6F5-CE6E-057FABE5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20" y="1412191"/>
            <a:ext cx="8259281" cy="4644805"/>
          </a:xfrm>
          <a:prstGeom prst="rect">
            <a:avLst/>
          </a:prstGeom>
        </p:spPr>
      </p:pic>
      <p:pic>
        <p:nvPicPr>
          <p:cNvPr id="4" name="Picture 3" descr="A cartoon of a child and child reading books&#10;&#10;Description automatically generated">
            <a:extLst>
              <a:ext uri="{FF2B5EF4-FFF2-40B4-BE49-F238E27FC236}">
                <a16:creationId xmlns:a16="http://schemas.microsoft.com/office/drawing/2014/main" id="{2CE0F8F2-CAF6-C105-CC02-E4C62C023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87" y="373459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77341"/>
      </p:ext>
    </p:extLst>
  </p:cSld>
  <p:clrMapOvr>
    <a:masterClrMapping/>
  </p:clrMapOvr>
  <p:transition spd="slow" advTm="2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3063924"/>
            <a:ext cx="3200400" cy="36095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29F45B-2F1C-8343-DCF7-C9C7B6C71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87" y="1524794"/>
            <a:ext cx="7890961" cy="42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685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6187" y="0"/>
            <a:ext cx="1368000" cy="23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335587" y="2820194"/>
            <a:ext cx="5562600" cy="1473616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9000" b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90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737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5">
            <a:extLst>
              <a:ext uri="{FF2B5EF4-FFF2-40B4-BE49-F238E27FC236}">
                <a16:creationId xmlns:a16="http://schemas.microsoft.com/office/drawing/2014/main" id="{BD4D6891-435A-49EF-9559-DB614914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70" y="1898854"/>
            <a:ext cx="6424643" cy="4883740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:a16="http://schemas.microsoft.com/office/drawing/2014/main" id="{AEAFEFB4-EA30-4DC9-942D-1D6D26514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387" y="701633"/>
            <a:ext cx="2852827" cy="11972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87F973C8-E185-40EC-A156-7E91A3AE81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8" y="2599553"/>
            <a:ext cx="4485486" cy="3784586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E5DC6283-3975-49B0-A0AB-E5134FA3F6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02" y="3827287"/>
            <a:ext cx="2912627" cy="2343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9987" y="3048794"/>
            <a:ext cx="510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71573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>
            <a:spLocks noGrp="1"/>
          </p:cNvSpPr>
          <p:nvPr>
            <p:ph type="title" idx="8"/>
          </p:nvPr>
        </p:nvSpPr>
        <p:spPr>
          <a:xfrm>
            <a:off x="415872" y="381794"/>
            <a:ext cx="11363430" cy="763777"/>
          </a:xfrm>
          <a:prstGeom prst="rect">
            <a:avLst/>
          </a:prstGeom>
        </p:spPr>
        <p:txBody>
          <a:bodyPr spcFirstLastPara="1" vert="horz" wrap="square" lIns="121928" tIns="121928" rIns="121928" bIns="12192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26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PHÙ PHÉP TIẾNG VIỆT</a:t>
            </a:r>
            <a:endParaRPr sz="426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A261F0-8A64-DDFD-1DC6-9AF782639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75141"/>
              </p:ext>
            </p:extLst>
          </p:nvPr>
        </p:nvGraphicFramePr>
        <p:xfrm>
          <a:off x="915987" y="1524794"/>
          <a:ext cx="10363200" cy="47077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061">
                  <a:extLst>
                    <a:ext uri="{9D8B030D-6E8A-4147-A177-3AD203B41FA5}">
                      <a16:colId xmlns:a16="http://schemas.microsoft.com/office/drawing/2014/main" val="1974313880"/>
                    </a:ext>
                  </a:extLst>
                </a:gridCol>
                <a:gridCol w="4815519">
                  <a:extLst>
                    <a:ext uri="{9D8B030D-6E8A-4147-A177-3AD203B41FA5}">
                      <a16:colId xmlns:a16="http://schemas.microsoft.com/office/drawing/2014/main" val="1712170174"/>
                    </a:ext>
                  </a:extLst>
                </a:gridCol>
                <a:gridCol w="4725620">
                  <a:extLst>
                    <a:ext uri="{9D8B030D-6E8A-4147-A177-3AD203B41FA5}">
                      <a16:colId xmlns:a16="http://schemas.microsoft.com/office/drawing/2014/main" val="903712236"/>
                    </a:ext>
                  </a:extLst>
                </a:gridCol>
              </a:tblGrid>
              <a:tr h="466699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gốc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khi biến đổi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extLst>
                  <a:ext uri="{0D108BD9-81ED-4DB2-BD59-A6C34878D82A}">
                    <a16:rowId xmlns:a16="http://schemas.microsoft.com/office/drawing/2014/main" val="398187483"/>
                  </a:ext>
                </a:extLst>
              </a:tr>
              <a:tr h="95409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tôi đi học trên con đường quen thuộc tới trường.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extLst>
                  <a:ext uri="{0D108BD9-81ED-4DB2-BD59-A6C34878D82A}">
                    <a16:rowId xmlns:a16="http://schemas.microsoft.com/office/drawing/2014/main" val="2474199411"/>
                  </a:ext>
                </a:extLst>
              </a:tr>
              <a:tr h="95409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Đằng sau xe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anh ấy chở lỉnh kỉnh không biết bao nhiêu là đồ.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extLst>
                  <a:ext uri="{0D108BD9-81ED-4DB2-BD59-A6C34878D82A}">
                    <a16:rowId xmlns:a16="http://schemas.microsoft.com/office/drawing/2014/main" val="2222590487"/>
                  </a:ext>
                </a:extLst>
              </a:tr>
              <a:tr h="137879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 đồng cỏ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một bầy chim hàng ngàn con vọt cất cánh bay lên.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extLst>
                  <a:ext uri="{0D108BD9-81ED-4DB2-BD59-A6C34878D82A}">
                    <a16:rowId xmlns:a16="http://schemas.microsoft.com/office/drawing/2014/main" val="3117271163"/>
                  </a:ext>
                </a:extLst>
              </a:tr>
              <a:tr h="95409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Trông thấy bạn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tôi vội vã đuổi theo mà không kịp.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5" marR="60265" marT="0" marB="0"/>
                </a:tc>
                <a:extLst>
                  <a:ext uri="{0D108BD9-81ED-4DB2-BD59-A6C34878D82A}">
                    <a16:rowId xmlns:a16="http://schemas.microsoft.com/office/drawing/2014/main" val="200443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411787" y="1753394"/>
            <a:ext cx="60198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spc="300" dirty="0">
                <a:ln w="28575">
                  <a:noFill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20000"/>
                    </a:schemeClr>
                  </a:glow>
                </a:effectLst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THỰC HÀNH TIẾNG VIỆT:</a:t>
            </a:r>
          </a:p>
          <a:p>
            <a:pPr algn="ctr"/>
            <a:r>
              <a:rPr lang="en-US" altLang="zh-CN" sz="4800" b="1" i="1" spc="300" dirty="0">
                <a:ln w="28575">
                  <a:noFill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20000"/>
                    </a:schemeClr>
                  </a:glow>
                </a:effectLst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MỞ RỘNG TRẠNG NGỮ CÂU BẰNG </a:t>
            </a:r>
            <a:r>
              <a:rPr lang="en-US" altLang="zh-CN" sz="4800" b="1" i="1" spc="300" dirty="0" err="1">
                <a:ln w="28575">
                  <a:noFill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20000"/>
                    </a:schemeClr>
                  </a:glow>
                </a:effectLst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4800" b="1" i="1" spc="300" dirty="0">
                <a:ln w="28575">
                  <a:noFill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20000"/>
                    </a:schemeClr>
                  </a:glow>
                </a:effectLst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CỤM TỪ</a:t>
            </a:r>
            <a:endParaRPr lang="zh-CN" altLang="en-US" sz="4800" b="1" i="1" spc="300" dirty="0">
              <a:ln w="28575">
                <a:noFill/>
              </a:ln>
              <a:solidFill>
                <a:srgbClr val="C00000"/>
              </a:solidFill>
              <a:effectLst>
                <a:glow rad="63500">
                  <a:schemeClr val="bg1">
                    <a:alpha val="20000"/>
                  </a:schemeClr>
                </a:glow>
              </a:effectLst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0221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6187" y="0"/>
            <a:ext cx="1368000" cy="23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487987" y="1981994"/>
            <a:ext cx="4953000" cy="2304612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7200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thức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642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1794771" y="469316"/>
            <a:ext cx="8605631" cy="581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RỘNG TRẠNG NGỮ BẰNG CỤM TỪ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5">
            <a:extLst>
              <a:ext uri="{FF2B5EF4-FFF2-40B4-BE49-F238E27FC236}">
                <a16:creationId xmlns:a16="http://schemas.microsoft.com/office/drawing/2014/main" id="{0C011631-D0F3-48AB-B7B6-6712906A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9" y="3429794"/>
            <a:ext cx="3384560" cy="272327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3471854" y="915194"/>
            <a:ext cx="8874133" cy="5496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8226" y="2534100"/>
            <a:ext cx="5410201" cy="1791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3200" algn="just">
              <a:lnSpc>
                <a:spcPct val="132000"/>
              </a:lnSpc>
              <a:spcAft>
                <a:spcPts val="400"/>
              </a:spcAft>
              <a:tabLst>
                <a:tab pos="214630" algn="l"/>
              </a:tabLst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(1)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Đêm, trời mưa như trút nước.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32000"/>
              </a:lnSpc>
              <a:spcAft>
                <a:spcPts val="400"/>
              </a:spcAft>
              <a:tabLst>
                <a:tab pos="214630" algn="l"/>
              </a:tabLst>
            </a:pP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(2)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Đêm hôm đó, trời mưa như trút nước.</a:t>
            </a:r>
            <a:endParaRPr lang="en-US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4F5849-873E-D149-6099-757CB9660DB8}"/>
              </a:ext>
            </a:extLst>
          </p:cNvPr>
          <p:cNvSpPr txBox="1"/>
          <p:nvPr/>
        </p:nvSpPr>
        <p:spPr>
          <a:xfrm>
            <a:off x="-1393589" y="1496258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300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1036349" y="57100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24">
            <a:extLst>
              <a:ext uri="{FF2B5EF4-FFF2-40B4-BE49-F238E27FC236}">
                <a16:creationId xmlns:a16="http://schemas.microsoft.com/office/drawing/2014/main" id="{59D8198E-DE89-4E74-9832-03EA437AFEFB}"/>
              </a:ext>
            </a:extLst>
          </p:cNvPr>
          <p:cNvGrpSpPr/>
          <p:nvPr/>
        </p:nvGrpSpPr>
        <p:grpSpPr>
          <a:xfrm>
            <a:off x="178824" y="1527832"/>
            <a:ext cx="4878884" cy="3753140"/>
            <a:chOff x="834836" y="1602709"/>
            <a:chExt cx="3657600" cy="3448050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78DE991D-30F4-4194-A721-3BDB216AF2B0}"/>
                </a:ext>
              </a:extLst>
            </p:cNvPr>
            <p:cNvGrpSpPr/>
            <p:nvPr/>
          </p:nvGrpSpPr>
          <p:grpSpPr>
            <a:xfrm>
              <a:off x="834836" y="1602709"/>
              <a:ext cx="3657600" cy="3448050"/>
              <a:chOff x="2052318" y="2533650"/>
              <a:chExt cx="3657600" cy="3448050"/>
            </a:xfrm>
          </p:grpSpPr>
          <p:sp>
            <p:nvSpPr>
              <p:cNvPr id="21" name="泪滴形 4">
                <a:extLst>
                  <a:ext uri="{FF2B5EF4-FFF2-40B4-BE49-F238E27FC236}">
                    <a16:creationId xmlns:a16="http://schemas.microsoft.com/office/drawing/2014/main" id="{5AE573AF-DA97-4F4F-A788-DCEA5E2F97A0}"/>
                  </a:ext>
                </a:extLst>
              </p:cNvPr>
              <p:cNvSpPr/>
              <p:nvPr/>
            </p:nvSpPr>
            <p:spPr>
              <a:xfrm>
                <a:off x="2052318" y="2533650"/>
                <a:ext cx="3657600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泪滴形 5">
                <a:extLst>
                  <a:ext uri="{FF2B5EF4-FFF2-40B4-BE49-F238E27FC236}">
                    <a16:creationId xmlns:a16="http://schemas.microsoft.com/office/drawing/2014/main" id="{997058A4-23DD-4FF4-908E-D0B71F176B58}"/>
                  </a:ext>
                </a:extLst>
              </p:cNvPr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组合 10">
              <a:extLst>
                <a:ext uri="{FF2B5EF4-FFF2-40B4-BE49-F238E27FC236}">
                  <a16:creationId xmlns:a16="http://schemas.microsoft.com/office/drawing/2014/main" id="{D6827EDE-EC2D-4C7C-978E-0B3B56763B58}"/>
                </a:ext>
              </a:extLst>
            </p:cNvPr>
            <p:cNvGrpSpPr/>
            <p:nvPr/>
          </p:nvGrpSpPr>
          <p:grpSpPr>
            <a:xfrm>
              <a:off x="1082486" y="1850359"/>
              <a:ext cx="2997998" cy="2788023"/>
              <a:chOff x="5234165" y="2193740"/>
              <a:chExt cx="2997998" cy="2788023"/>
            </a:xfrm>
          </p:grpSpPr>
          <p:sp>
            <p:nvSpPr>
              <p:cNvPr id="16" name="任意多边形: 形状 6">
                <a:extLst>
                  <a:ext uri="{FF2B5EF4-FFF2-40B4-BE49-F238E27FC236}">
                    <a16:creationId xmlns:a16="http://schemas.microsoft.com/office/drawing/2014/main" id="{0879F8D3-C703-4F58-85EF-6813D6CA419F}"/>
                  </a:ext>
                </a:extLst>
              </p:cNvPr>
              <p:cNvSpPr/>
              <p:nvPr/>
            </p:nvSpPr>
            <p:spPr>
              <a:xfrm rot="11880000">
                <a:off x="7650441" y="4419075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任意多边形: 形状 7">
                <a:extLst>
                  <a:ext uri="{FF2B5EF4-FFF2-40B4-BE49-F238E27FC236}">
                    <a16:creationId xmlns:a16="http://schemas.microsoft.com/office/drawing/2014/main" id="{BE8D84F3-A04B-48FB-81DB-FCCBB8E47DD6}"/>
                  </a:ext>
                </a:extLst>
              </p:cNvPr>
              <p:cNvSpPr/>
              <p:nvPr/>
            </p:nvSpPr>
            <p:spPr>
              <a:xfrm rot="11880000">
                <a:off x="5771193" y="2414644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任意多边形: 形状 8">
                <a:extLst>
                  <a:ext uri="{FF2B5EF4-FFF2-40B4-BE49-F238E27FC236}">
                    <a16:creationId xmlns:a16="http://schemas.microsoft.com/office/drawing/2014/main" id="{EA60AC2E-9212-45C8-946B-F44FF21EB0B6}"/>
                  </a:ext>
                </a:extLst>
              </p:cNvPr>
              <p:cNvSpPr/>
              <p:nvPr/>
            </p:nvSpPr>
            <p:spPr>
              <a:xfrm rot="11880000">
                <a:off x="5234165" y="2193740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组合 23">
            <a:extLst>
              <a:ext uri="{FF2B5EF4-FFF2-40B4-BE49-F238E27FC236}">
                <a16:creationId xmlns:a16="http://schemas.microsoft.com/office/drawing/2014/main" id="{29593CB0-A8E1-47EB-8E03-E2BC5EFF28E3}"/>
              </a:ext>
            </a:extLst>
          </p:cNvPr>
          <p:cNvGrpSpPr/>
          <p:nvPr/>
        </p:nvGrpSpPr>
        <p:grpSpPr>
          <a:xfrm>
            <a:off x="6630987" y="1296194"/>
            <a:ext cx="5638801" cy="5563394"/>
            <a:chOff x="7460470" y="2161478"/>
            <a:chExt cx="3831145" cy="3562129"/>
          </a:xfrm>
        </p:grpSpPr>
        <p:grpSp>
          <p:nvGrpSpPr>
            <p:cNvPr id="24" name="组合 11">
              <a:extLst>
                <a:ext uri="{FF2B5EF4-FFF2-40B4-BE49-F238E27FC236}">
                  <a16:creationId xmlns:a16="http://schemas.microsoft.com/office/drawing/2014/main" id="{81CF05DC-0B49-4EFC-83AF-45A31510130D}"/>
                </a:ext>
              </a:extLst>
            </p:cNvPr>
            <p:cNvGrpSpPr/>
            <p:nvPr/>
          </p:nvGrpSpPr>
          <p:grpSpPr>
            <a:xfrm>
              <a:off x="7460470" y="2275557"/>
              <a:ext cx="3831145" cy="3448050"/>
              <a:chOff x="2052318" y="2533650"/>
              <a:chExt cx="3831145" cy="3448050"/>
            </a:xfrm>
          </p:grpSpPr>
          <p:sp>
            <p:nvSpPr>
              <p:cNvPr id="30" name="泪滴形 4">
                <a:extLst>
                  <a:ext uri="{FF2B5EF4-FFF2-40B4-BE49-F238E27FC236}">
                    <a16:creationId xmlns:a16="http://schemas.microsoft.com/office/drawing/2014/main" id="{CF6B1A1E-1764-4703-BDE5-DFCA50CAB8EB}"/>
                  </a:ext>
                </a:extLst>
              </p:cNvPr>
              <p:cNvSpPr/>
              <p:nvPr/>
            </p:nvSpPr>
            <p:spPr>
              <a:xfrm>
                <a:off x="2052318" y="2533650"/>
                <a:ext cx="3831145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泪滴形 5">
                <a:extLst>
                  <a:ext uri="{FF2B5EF4-FFF2-40B4-BE49-F238E27FC236}">
                    <a16:creationId xmlns:a16="http://schemas.microsoft.com/office/drawing/2014/main" id="{34F8FEEB-A142-489D-AC4A-27BFBB59BEB4}"/>
                  </a:ext>
                </a:extLst>
              </p:cNvPr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组合 14">
              <a:extLst>
                <a:ext uri="{FF2B5EF4-FFF2-40B4-BE49-F238E27FC236}">
                  <a16:creationId xmlns:a16="http://schemas.microsoft.com/office/drawing/2014/main" id="{C1F57619-52E8-41EF-8531-DBD62E7695D1}"/>
                </a:ext>
              </a:extLst>
            </p:cNvPr>
            <p:cNvGrpSpPr/>
            <p:nvPr/>
          </p:nvGrpSpPr>
          <p:grpSpPr>
            <a:xfrm>
              <a:off x="8333697" y="2161478"/>
              <a:ext cx="2172017" cy="3370316"/>
              <a:chOff x="5859742" y="1832011"/>
              <a:chExt cx="2172017" cy="3370316"/>
            </a:xfrm>
          </p:grpSpPr>
          <p:sp>
            <p:nvSpPr>
              <p:cNvPr id="27" name="任意多边形: 形状 15">
                <a:extLst>
                  <a:ext uri="{FF2B5EF4-FFF2-40B4-BE49-F238E27FC236}">
                    <a16:creationId xmlns:a16="http://schemas.microsoft.com/office/drawing/2014/main" id="{51020D46-9A8C-497F-A055-F9B4E60DEB80}"/>
                  </a:ext>
                </a:extLst>
              </p:cNvPr>
              <p:cNvSpPr/>
              <p:nvPr/>
            </p:nvSpPr>
            <p:spPr>
              <a:xfrm rot="11880000">
                <a:off x="5859742" y="4639639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任意多边形: 形状 16">
                <a:extLst>
                  <a:ext uri="{FF2B5EF4-FFF2-40B4-BE49-F238E27FC236}">
                    <a16:creationId xmlns:a16="http://schemas.microsoft.com/office/drawing/2014/main" id="{0F4BD320-3C64-45C7-81A0-A509E86CCBFF}"/>
                  </a:ext>
                </a:extLst>
              </p:cNvPr>
              <p:cNvSpPr/>
              <p:nvPr/>
            </p:nvSpPr>
            <p:spPr>
              <a:xfrm rot="11880000">
                <a:off x="7450037" y="2109578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任意多边形: 形状 17">
                <a:extLst>
                  <a:ext uri="{FF2B5EF4-FFF2-40B4-BE49-F238E27FC236}">
                    <a16:creationId xmlns:a16="http://schemas.microsoft.com/office/drawing/2014/main" id="{4BD1FD35-C909-47BB-B5D2-20478C25B2AC}"/>
                  </a:ext>
                </a:extLst>
              </p:cNvPr>
              <p:cNvSpPr/>
              <p:nvPr/>
            </p:nvSpPr>
            <p:spPr>
              <a:xfrm rot="11880000">
                <a:off x="6962646" y="1832011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2" name="图片 20" descr="C:\Users\Administrator\Desktop\5c79f0f10d7f9.png5c79f0f10d7f9">
            <a:extLst>
              <a:ext uri="{FF2B5EF4-FFF2-40B4-BE49-F238E27FC236}">
                <a16:creationId xmlns:a16="http://schemas.microsoft.com/office/drawing/2014/main" id="{905B726A-02D1-4D08-A69F-6DB72E859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63567" y="3671055"/>
            <a:ext cx="3117280" cy="2999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33" name="任意多边形: 形状 21">
            <a:extLst>
              <a:ext uri="{FF2B5EF4-FFF2-40B4-BE49-F238E27FC236}">
                <a16:creationId xmlns:a16="http://schemas.microsoft.com/office/drawing/2014/main" id="{264B4953-EC4D-462C-8F21-72018D56FE0E}"/>
              </a:ext>
            </a:extLst>
          </p:cNvPr>
          <p:cNvSpPr/>
          <p:nvPr/>
        </p:nvSpPr>
        <p:spPr>
          <a:xfrm rot="11880000">
            <a:off x="7722633" y="1182057"/>
            <a:ext cx="581722" cy="562688"/>
          </a:xfrm>
          <a:custGeom>
            <a:avLst/>
            <a:gdLst>
              <a:gd name="connsiteX0" fmla="*/ 962081 w 1296281"/>
              <a:gd name="connsiteY0" fmla="*/ 1248824 h 1253866"/>
              <a:gd name="connsiteX1" fmla="*/ 729117 w 1296281"/>
              <a:gd name="connsiteY1" fmla="*/ 1157723 h 1253866"/>
              <a:gd name="connsiteX2" fmla="*/ 714464 w 1296281"/>
              <a:gd name="connsiteY2" fmla="*/ 908009 h 1253866"/>
              <a:gd name="connsiteX3" fmla="*/ 735383 w 1296281"/>
              <a:gd name="connsiteY3" fmla="*/ 879419 h 1253866"/>
              <a:gd name="connsiteX4" fmla="*/ 718781 w 1296281"/>
              <a:gd name="connsiteY4" fmla="*/ 887839 h 1253866"/>
              <a:gd name="connsiteX5" fmla="*/ 589247 w 1296281"/>
              <a:gd name="connsiteY5" fmla="*/ 888877 h 1253866"/>
              <a:gd name="connsiteX6" fmla="*/ 558504 w 1296281"/>
              <a:gd name="connsiteY6" fmla="*/ 876148 h 1253866"/>
              <a:gd name="connsiteX7" fmla="*/ 581816 w 1296281"/>
              <a:gd name="connsiteY7" fmla="*/ 908008 h 1253866"/>
              <a:gd name="connsiteX8" fmla="*/ 567163 w 1296281"/>
              <a:gd name="connsiteY8" fmla="*/ 1157724 h 1253866"/>
              <a:gd name="connsiteX9" fmla="*/ 254072 w 1296281"/>
              <a:gd name="connsiteY9" fmla="*/ 1212815 h 1253866"/>
              <a:gd name="connsiteX10" fmla="*/ 209718 w 1296281"/>
              <a:gd name="connsiteY10" fmla="*/ 898023 h 1253866"/>
              <a:gd name="connsiteX11" fmla="*/ 484060 w 1296281"/>
              <a:gd name="connsiteY11" fmla="*/ 820520 h 1253866"/>
              <a:gd name="connsiteX12" fmla="*/ 488165 w 1296281"/>
              <a:gd name="connsiteY12" fmla="*/ 822895 h 1253866"/>
              <a:gd name="connsiteX13" fmla="*/ 482046 w 1296281"/>
              <a:gd name="connsiteY13" fmla="*/ 817954 h 1253866"/>
              <a:gd name="connsiteX14" fmla="*/ 438039 w 1296281"/>
              <a:gd name="connsiteY14" fmla="*/ 738693 h 1253866"/>
              <a:gd name="connsiteX15" fmla="*/ 427053 w 1296281"/>
              <a:gd name="connsiteY15" fmla="*/ 648703 h 1253866"/>
              <a:gd name="connsiteX16" fmla="*/ 429099 w 1296281"/>
              <a:gd name="connsiteY16" fmla="*/ 641110 h 1253866"/>
              <a:gd name="connsiteX17" fmla="*/ 427174 w 1296281"/>
              <a:gd name="connsiteY17" fmla="*/ 645444 h 1253866"/>
              <a:gd name="connsiteX18" fmla="*/ 159671 w 1296281"/>
              <a:gd name="connsiteY18" fmla="*/ 743996 h 1253866"/>
              <a:gd name="connsiteX19" fmla="*/ 10526 w 1296281"/>
              <a:gd name="connsiteY19" fmla="*/ 463253 h 1253866"/>
              <a:gd name="connsiteX20" fmla="*/ 296203 w 1296281"/>
              <a:gd name="connsiteY20" fmla="*/ 323793 h 1253866"/>
              <a:gd name="connsiteX21" fmla="*/ 454835 w 1296281"/>
              <a:gd name="connsiteY21" fmla="*/ 517204 h 1253866"/>
              <a:gd name="connsiteX22" fmla="*/ 454703 w 1296281"/>
              <a:gd name="connsiteY22" fmla="*/ 556681 h 1253866"/>
              <a:gd name="connsiteX23" fmla="*/ 472093 w 1296281"/>
              <a:gd name="connsiteY23" fmla="*/ 528314 h 1253866"/>
              <a:gd name="connsiteX24" fmla="*/ 577499 w 1296281"/>
              <a:gd name="connsiteY24" fmla="*/ 453016 h 1253866"/>
              <a:gd name="connsiteX25" fmla="*/ 595877 w 1296281"/>
              <a:gd name="connsiteY25" fmla="*/ 450069 h 1253866"/>
              <a:gd name="connsiteX26" fmla="*/ 562150 w 1296281"/>
              <a:gd name="connsiteY26" fmla="*/ 439236 h 1253866"/>
              <a:gd name="connsiteX27" fmla="*/ 427226 w 1296281"/>
              <a:gd name="connsiteY27" fmla="*/ 228600 h 1253866"/>
              <a:gd name="connsiteX28" fmla="*/ 648140 w 1296281"/>
              <a:gd name="connsiteY28" fmla="*/ 0 h 1253866"/>
              <a:gd name="connsiteX29" fmla="*/ 869054 w 1296281"/>
              <a:gd name="connsiteY29" fmla="*/ 228600 h 1253866"/>
              <a:gd name="connsiteX30" fmla="*/ 734130 w 1296281"/>
              <a:gd name="connsiteY30" fmla="*/ 439235 h 1253866"/>
              <a:gd name="connsiteX31" fmla="*/ 698436 w 1296281"/>
              <a:gd name="connsiteY31" fmla="*/ 450701 h 1253866"/>
              <a:gd name="connsiteX32" fmla="*/ 707032 w 1296281"/>
              <a:gd name="connsiteY32" fmla="*/ 451978 h 1253866"/>
              <a:gd name="connsiteX33" fmla="*/ 814234 w 1296281"/>
              <a:gd name="connsiteY33" fmla="*/ 522899 h 1253866"/>
              <a:gd name="connsiteX34" fmla="*/ 848833 w 1296281"/>
              <a:gd name="connsiteY34" fmla="*/ 585215 h 1253866"/>
              <a:gd name="connsiteX35" fmla="*/ 841445 w 1296281"/>
              <a:gd name="connsiteY35" fmla="*/ 517204 h 1253866"/>
              <a:gd name="connsiteX36" fmla="*/ 1000077 w 1296281"/>
              <a:gd name="connsiteY36" fmla="*/ 323793 h 1253866"/>
              <a:gd name="connsiteX37" fmla="*/ 1285755 w 1296281"/>
              <a:gd name="connsiteY37" fmla="*/ 463254 h 1253866"/>
              <a:gd name="connsiteX38" fmla="*/ 1136610 w 1296281"/>
              <a:gd name="connsiteY38" fmla="*/ 743996 h 1253866"/>
              <a:gd name="connsiteX39" fmla="*/ 894590 w 1296281"/>
              <a:gd name="connsiteY39" fmla="*/ 680766 h 1253866"/>
              <a:gd name="connsiteX40" fmla="*/ 860591 w 1296281"/>
              <a:gd name="connsiteY40" fmla="*/ 621400 h 1253866"/>
              <a:gd name="connsiteX41" fmla="*/ 869228 w 1296281"/>
              <a:gd name="connsiteY41" fmla="*/ 692152 h 1253866"/>
              <a:gd name="connsiteX42" fmla="*/ 824187 w 1296281"/>
              <a:gd name="connsiteY42" fmla="*/ 812540 h 1253866"/>
              <a:gd name="connsiteX43" fmla="*/ 817981 w 1296281"/>
              <a:gd name="connsiteY43" fmla="*/ 818627 h 1253866"/>
              <a:gd name="connsiteX44" fmla="*/ 853598 w 1296281"/>
              <a:gd name="connsiteY44" fmla="*/ 806922 h 1253866"/>
              <a:gd name="connsiteX45" fmla="*/ 1086563 w 1296281"/>
              <a:gd name="connsiteY45" fmla="*/ 898023 h 1253866"/>
              <a:gd name="connsiteX46" fmla="*/ 1042208 w 1296281"/>
              <a:gd name="connsiteY46" fmla="*/ 1212815 h 1253866"/>
              <a:gd name="connsiteX47" fmla="*/ 962081 w 1296281"/>
              <a:gd name="connsiteY47" fmla="*/ 1248824 h 12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6281" h="1253866">
                <a:moveTo>
                  <a:pt x="962081" y="1248824"/>
                </a:moveTo>
                <a:cubicBezTo>
                  <a:pt x="877537" y="1267354"/>
                  <a:pt x="784774" y="1234328"/>
                  <a:pt x="729117" y="1157723"/>
                </a:cubicBezTo>
                <a:cubicBezTo>
                  <a:pt x="673460" y="1081118"/>
                  <a:pt x="670716" y="982689"/>
                  <a:pt x="714464" y="908009"/>
                </a:cubicBezTo>
                <a:lnTo>
                  <a:pt x="735383" y="879419"/>
                </a:lnTo>
                <a:lnTo>
                  <a:pt x="718781" y="887839"/>
                </a:lnTo>
                <a:cubicBezTo>
                  <a:pt x="675269" y="901977"/>
                  <a:pt x="630396" y="901423"/>
                  <a:pt x="589247" y="888877"/>
                </a:cubicBezTo>
                <a:lnTo>
                  <a:pt x="558504" y="876148"/>
                </a:lnTo>
                <a:lnTo>
                  <a:pt x="581816" y="908008"/>
                </a:lnTo>
                <a:cubicBezTo>
                  <a:pt x="625564" y="982690"/>
                  <a:pt x="622821" y="1081118"/>
                  <a:pt x="567163" y="1157724"/>
                </a:cubicBezTo>
                <a:cubicBezTo>
                  <a:pt x="492954" y="1259863"/>
                  <a:pt x="352779" y="1284528"/>
                  <a:pt x="254072" y="1212815"/>
                </a:cubicBezTo>
                <a:cubicBezTo>
                  <a:pt x="155367" y="1141101"/>
                  <a:pt x="135508" y="1000163"/>
                  <a:pt x="209718" y="898023"/>
                </a:cubicBezTo>
                <a:cubicBezTo>
                  <a:pt x="274650" y="808651"/>
                  <a:pt x="390090" y="778595"/>
                  <a:pt x="484060" y="820520"/>
                </a:cubicBezTo>
                <a:lnTo>
                  <a:pt x="488165" y="822895"/>
                </a:lnTo>
                <a:lnTo>
                  <a:pt x="482046" y="817954"/>
                </a:lnTo>
                <a:cubicBezTo>
                  <a:pt x="462963" y="795398"/>
                  <a:pt x="447792" y="768711"/>
                  <a:pt x="438039" y="738693"/>
                </a:cubicBezTo>
                <a:cubicBezTo>
                  <a:pt x="428285" y="708675"/>
                  <a:pt x="424872" y="678167"/>
                  <a:pt x="427053" y="648703"/>
                </a:cubicBezTo>
                <a:lnTo>
                  <a:pt x="429099" y="641110"/>
                </a:lnTo>
                <a:lnTo>
                  <a:pt x="427174" y="645444"/>
                </a:lnTo>
                <a:cubicBezTo>
                  <a:pt x="375794" y="734596"/>
                  <a:pt x="264734" y="778133"/>
                  <a:pt x="159671" y="743996"/>
                </a:cubicBezTo>
                <a:cubicBezTo>
                  <a:pt x="39598" y="704982"/>
                  <a:pt x="-27176" y="579289"/>
                  <a:pt x="10526" y="463253"/>
                </a:cubicBezTo>
                <a:cubicBezTo>
                  <a:pt x="48228" y="347218"/>
                  <a:pt x="176130" y="284779"/>
                  <a:pt x="296203" y="323793"/>
                </a:cubicBezTo>
                <a:cubicBezTo>
                  <a:pt x="386258" y="353053"/>
                  <a:pt x="446332" y="431071"/>
                  <a:pt x="454835" y="517204"/>
                </a:cubicBezTo>
                <a:lnTo>
                  <a:pt x="454703" y="556681"/>
                </a:lnTo>
                <a:lnTo>
                  <a:pt x="472093" y="528314"/>
                </a:lnTo>
                <a:cubicBezTo>
                  <a:pt x="498009" y="493977"/>
                  <a:pt x="533985" y="467154"/>
                  <a:pt x="577499" y="453016"/>
                </a:cubicBezTo>
                <a:lnTo>
                  <a:pt x="595877" y="450069"/>
                </a:lnTo>
                <a:lnTo>
                  <a:pt x="562150" y="439236"/>
                </a:lnTo>
                <a:cubicBezTo>
                  <a:pt x="482861" y="404532"/>
                  <a:pt x="427226" y="323289"/>
                  <a:pt x="427226" y="228600"/>
                </a:cubicBezTo>
                <a:cubicBezTo>
                  <a:pt x="427226" y="102348"/>
                  <a:pt x="526133" y="0"/>
                  <a:pt x="648140" y="0"/>
                </a:cubicBezTo>
                <a:cubicBezTo>
                  <a:pt x="770147" y="0"/>
                  <a:pt x="869054" y="102348"/>
                  <a:pt x="869054" y="228600"/>
                </a:cubicBezTo>
                <a:cubicBezTo>
                  <a:pt x="869054" y="323289"/>
                  <a:pt x="813419" y="404532"/>
                  <a:pt x="734130" y="439235"/>
                </a:cubicBezTo>
                <a:lnTo>
                  <a:pt x="698436" y="450701"/>
                </a:lnTo>
                <a:lnTo>
                  <a:pt x="707032" y="451978"/>
                </a:lnTo>
                <a:cubicBezTo>
                  <a:pt x="748182" y="464525"/>
                  <a:pt x="785609" y="489065"/>
                  <a:pt x="814234" y="522899"/>
                </a:cubicBezTo>
                <a:lnTo>
                  <a:pt x="848833" y="585215"/>
                </a:lnTo>
                <a:lnTo>
                  <a:pt x="841445" y="517204"/>
                </a:lnTo>
                <a:cubicBezTo>
                  <a:pt x="849949" y="431071"/>
                  <a:pt x="910023" y="353054"/>
                  <a:pt x="1000077" y="323793"/>
                </a:cubicBezTo>
                <a:cubicBezTo>
                  <a:pt x="1120150" y="284779"/>
                  <a:pt x="1248052" y="347218"/>
                  <a:pt x="1285755" y="463254"/>
                </a:cubicBezTo>
                <a:cubicBezTo>
                  <a:pt x="1323457" y="579289"/>
                  <a:pt x="1256683" y="704982"/>
                  <a:pt x="1136610" y="743996"/>
                </a:cubicBezTo>
                <a:cubicBezTo>
                  <a:pt x="1046555" y="773257"/>
                  <a:pt x="952097" y="745450"/>
                  <a:pt x="894590" y="680766"/>
                </a:cubicBezTo>
                <a:lnTo>
                  <a:pt x="860591" y="621400"/>
                </a:lnTo>
                <a:lnTo>
                  <a:pt x="869228" y="692152"/>
                </a:lnTo>
                <a:cubicBezTo>
                  <a:pt x="865957" y="736350"/>
                  <a:pt x="850102" y="778202"/>
                  <a:pt x="824187" y="812540"/>
                </a:cubicBezTo>
                <a:lnTo>
                  <a:pt x="817981" y="818627"/>
                </a:lnTo>
                <a:lnTo>
                  <a:pt x="853598" y="806922"/>
                </a:lnTo>
                <a:cubicBezTo>
                  <a:pt x="938143" y="788392"/>
                  <a:pt x="1030906" y="821418"/>
                  <a:pt x="1086563" y="898023"/>
                </a:cubicBezTo>
                <a:cubicBezTo>
                  <a:pt x="1160772" y="1000163"/>
                  <a:pt x="1140913" y="1141101"/>
                  <a:pt x="1042208" y="1212815"/>
                </a:cubicBezTo>
                <a:cubicBezTo>
                  <a:pt x="1017531" y="1230743"/>
                  <a:pt x="990262" y="1242648"/>
                  <a:pt x="962081" y="1248824"/>
                </a:cubicBezTo>
                <a:close/>
              </a:path>
            </a:pathLst>
          </a:custGeom>
          <a:solidFill>
            <a:srgbClr val="FDE077"/>
          </a:solidFill>
          <a:ln>
            <a:solidFill>
              <a:srgbClr val="A64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任意多边形: 形状 22">
            <a:extLst>
              <a:ext uri="{FF2B5EF4-FFF2-40B4-BE49-F238E27FC236}">
                <a16:creationId xmlns:a16="http://schemas.microsoft.com/office/drawing/2014/main" id="{803FD397-74B7-4626-9DE3-B8CDDBFB916E}"/>
              </a:ext>
            </a:extLst>
          </p:cNvPr>
          <p:cNvSpPr/>
          <p:nvPr/>
        </p:nvSpPr>
        <p:spPr>
          <a:xfrm rot="11880000">
            <a:off x="6300182" y="674154"/>
            <a:ext cx="757023" cy="732253"/>
          </a:xfrm>
          <a:custGeom>
            <a:avLst/>
            <a:gdLst>
              <a:gd name="connsiteX0" fmla="*/ 962081 w 1296281"/>
              <a:gd name="connsiteY0" fmla="*/ 1248824 h 1253866"/>
              <a:gd name="connsiteX1" fmla="*/ 729117 w 1296281"/>
              <a:gd name="connsiteY1" fmla="*/ 1157723 h 1253866"/>
              <a:gd name="connsiteX2" fmla="*/ 714464 w 1296281"/>
              <a:gd name="connsiteY2" fmla="*/ 908009 h 1253866"/>
              <a:gd name="connsiteX3" fmla="*/ 735383 w 1296281"/>
              <a:gd name="connsiteY3" fmla="*/ 879419 h 1253866"/>
              <a:gd name="connsiteX4" fmla="*/ 718781 w 1296281"/>
              <a:gd name="connsiteY4" fmla="*/ 887839 h 1253866"/>
              <a:gd name="connsiteX5" fmla="*/ 589247 w 1296281"/>
              <a:gd name="connsiteY5" fmla="*/ 888877 h 1253866"/>
              <a:gd name="connsiteX6" fmla="*/ 558504 w 1296281"/>
              <a:gd name="connsiteY6" fmla="*/ 876148 h 1253866"/>
              <a:gd name="connsiteX7" fmla="*/ 581816 w 1296281"/>
              <a:gd name="connsiteY7" fmla="*/ 908008 h 1253866"/>
              <a:gd name="connsiteX8" fmla="*/ 567163 w 1296281"/>
              <a:gd name="connsiteY8" fmla="*/ 1157724 h 1253866"/>
              <a:gd name="connsiteX9" fmla="*/ 254072 w 1296281"/>
              <a:gd name="connsiteY9" fmla="*/ 1212815 h 1253866"/>
              <a:gd name="connsiteX10" fmla="*/ 209718 w 1296281"/>
              <a:gd name="connsiteY10" fmla="*/ 898023 h 1253866"/>
              <a:gd name="connsiteX11" fmla="*/ 484060 w 1296281"/>
              <a:gd name="connsiteY11" fmla="*/ 820520 h 1253866"/>
              <a:gd name="connsiteX12" fmla="*/ 488165 w 1296281"/>
              <a:gd name="connsiteY12" fmla="*/ 822895 h 1253866"/>
              <a:gd name="connsiteX13" fmla="*/ 482046 w 1296281"/>
              <a:gd name="connsiteY13" fmla="*/ 817954 h 1253866"/>
              <a:gd name="connsiteX14" fmla="*/ 438039 w 1296281"/>
              <a:gd name="connsiteY14" fmla="*/ 738693 h 1253866"/>
              <a:gd name="connsiteX15" fmla="*/ 427053 w 1296281"/>
              <a:gd name="connsiteY15" fmla="*/ 648703 h 1253866"/>
              <a:gd name="connsiteX16" fmla="*/ 429099 w 1296281"/>
              <a:gd name="connsiteY16" fmla="*/ 641110 h 1253866"/>
              <a:gd name="connsiteX17" fmla="*/ 427174 w 1296281"/>
              <a:gd name="connsiteY17" fmla="*/ 645444 h 1253866"/>
              <a:gd name="connsiteX18" fmla="*/ 159671 w 1296281"/>
              <a:gd name="connsiteY18" fmla="*/ 743996 h 1253866"/>
              <a:gd name="connsiteX19" fmla="*/ 10526 w 1296281"/>
              <a:gd name="connsiteY19" fmla="*/ 463253 h 1253866"/>
              <a:gd name="connsiteX20" fmla="*/ 296203 w 1296281"/>
              <a:gd name="connsiteY20" fmla="*/ 323793 h 1253866"/>
              <a:gd name="connsiteX21" fmla="*/ 454835 w 1296281"/>
              <a:gd name="connsiteY21" fmla="*/ 517204 h 1253866"/>
              <a:gd name="connsiteX22" fmla="*/ 454703 w 1296281"/>
              <a:gd name="connsiteY22" fmla="*/ 556681 h 1253866"/>
              <a:gd name="connsiteX23" fmla="*/ 472093 w 1296281"/>
              <a:gd name="connsiteY23" fmla="*/ 528314 h 1253866"/>
              <a:gd name="connsiteX24" fmla="*/ 577499 w 1296281"/>
              <a:gd name="connsiteY24" fmla="*/ 453016 h 1253866"/>
              <a:gd name="connsiteX25" fmla="*/ 595877 w 1296281"/>
              <a:gd name="connsiteY25" fmla="*/ 450069 h 1253866"/>
              <a:gd name="connsiteX26" fmla="*/ 562150 w 1296281"/>
              <a:gd name="connsiteY26" fmla="*/ 439236 h 1253866"/>
              <a:gd name="connsiteX27" fmla="*/ 427226 w 1296281"/>
              <a:gd name="connsiteY27" fmla="*/ 228600 h 1253866"/>
              <a:gd name="connsiteX28" fmla="*/ 648140 w 1296281"/>
              <a:gd name="connsiteY28" fmla="*/ 0 h 1253866"/>
              <a:gd name="connsiteX29" fmla="*/ 869054 w 1296281"/>
              <a:gd name="connsiteY29" fmla="*/ 228600 h 1253866"/>
              <a:gd name="connsiteX30" fmla="*/ 734130 w 1296281"/>
              <a:gd name="connsiteY30" fmla="*/ 439235 h 1253866"/>
              <a:gd name="connsiteX31" fmla="*/ 698436 w 1296281"/>
              <a:gd name="connsiteY31" fmla="*/ 450701 h 1253866"/>
              <a:gd name="connsiteX32" fmla="*/ 707032 w 1296281"/>
              <a:gd name="connsiteY32" fmla="*/ 451978 h 1253866"/>
              <a:gd name="connsiteX33" fmla="*/ 814234 w 1296281"/>
              <a:gd name="connsiteY33" fmla="*/ 522899 h 1253866"/>
              <a:gd name="connsiteX34" fmla="*/ 848833 w 1296281"/>
              <a:gd name="connsiteY34" fmla="*/ 585215 h 1253866"/>
              <a:gd name="connsiteX35" fmla="*/ 841445 w 1296281"/>
              <a:gd name="connsiteY35" fmla="*/ 517204 h 1253866"/>
              <a:gd name="connsiteX36" fmla="*/ 1000077 w 1296281"/>
              <a:gd name="connsiteY36" fmla="*/ 323793 h 1253866"/>
              <a:gd name="connsiteX37" fmla="*/ 1285755 w 1296281"/>
              <a:gd name="connsiteY37" fmla="*/ 463254 h 1253866"/>
              <a:gd name="connsiteX38" fmla="*/ 1136610 w 1296281"/>
              <a:gd name="connsiteY38" fmla="*/ 743996 h 1253866"/>
              <a:gd name="connsiteX39" fmla="*/ 894590 w 1296281"/>
              <a:gd name="connsiteY39" fmla="*/ 680766 h 1253866"/>
              <a:gd name="connsiteX40" fmla="*/ 860591 w 1296281"/>
              <a:gd name="connsiteY40" fmla="*/ 621400 h 1253866"/>
              <a:gd name="connsiteX41" fmla="*/ 869228 w 1296281"/>
              <a:gd name="connsiteY41" fmla="*/ 692152 h 1253866"/>
              <a:gd name="connsiteX42" fmla="*/ 824187 w 1296281"/>
              <a:gd name="connsiteY42" fmla="*/ 812540 h 1253866"/>
              <a:gd name="connsiteX43" fmla="*/ 817981 w 1296281"/>
              <a:gd name="connsiteY43" fmla="*/ 818627 h 1253866"/>
              <a:gd name="connsiteX44" fmla="*/ 853598 w 1296281"/>
              <a:gd name="connsiteY44" fmla="*/ 806922 h 1253866"/>
              <a:gd name="connsiteX45" fmla="*/ 1086563 w 1296281"/>
              <a:gd name="connsiteY45" fmla="*/ 898023 h 1253866"/>
              <a:gd name="connsiteX46" fmla="*/ 1042208 w 1296281"/>
              <a:gd name="connsiteY46" fmla="*/ 1212815 h 1253866"/>
              <a:gd name="connsiteX47" fmla="*/ 962081 w 1296281"/>
              <a:gd name="connsiteY47" fmla="*/ 1248824 h 12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6281" h="1253866">
                <a:moveTo>
                  <a:pt x="962081" y="1248824"/>
                </a:moveTo>
                <a:cubicBezTo>
                  <a:pt x="877537" y="1267354"/>
                  <a:pt x="784774" y="1234328"/>
                  <a:pt x="729117" y="1157723"/>
                </a:cubicBezTo>
                <a:cubicBezTo>
                  <a:pt x="673460" y="1081118"/>
                  <a:pt x="670716" y="982689"/>
                  <a:pt x="714464" y="908009"/>
                </a:cubicBezTo>
                <a:lnTo>
                  <a:pt x="735383" y="879419"/>
                </a:lnTo>
                <a:lnTo>
                  <a:pt x="718781" y="887839"/>
                </a:lnTo>
                <a:cubicBezTo>
                  <a:pt x="675269" y="901977"/>
                  <a:pt x="630396" y="901423"/>
                  <a:pt x="589247" y="888877"/>
                </a:cubicBezTo>
                <a:lnTo>
                  <a:pt x="558504" y="876148"/>
                </a:lnTo>
                <a:lnTo>
                  <a:pt x="581816" y="908008"/>
                </a:lnTo>
                <a:cubicBezTo>
                  <a:pt x="625564" y="982690"/>
                  <a:pt x="622821" y="1081118"/>
                  <a:pt x="567163" y="1157724"/>
                </a:cubicBezTo>
                <a:cubicBezTo>
                  <a:pt x="492954" y="1259863"/>
                  <a:pt x="352779" y="1284528"/>
                  <a:pt x="254072" y="1212815"/>
                </a:cubicBezTo>
                <a:cubicBezTo>
                  <a:pt x="155367" y="1141101"/>
                  <a:pt x="135508" y="1000163"/>
                  <a:pt x="209718" y="898023"/>
                </a:cubicBezTo>
                <a:cubicBezTo>
                  <a:pt x="274650" y="808651"/>
                  <a:pt x="390090" y="778595"/>
                  <a:pt x="484060" y="820520"/>
                </a:cubicBezTo>
                <a:lnTo>
                  <a:pt x="488165" y="822895"/>
                </a:lnTo>
                <a:lnTo>
                  <a:pt x="482046" y="817954"/>
                </a:lnTo>
                <a:cubicBezTo>
                  <a:pt x="462963" y="795398"/>
                  <a:pt x="447792" y="768711"/>
                  <a:pt x="438039" y="738693"/>
                </a:cubicBezTo>
                <a:cubicBezTo>
                  <a:pt x="428285" y="708675"/>
                  <a:pt x="424872" y="678167"/>
                  <a:pt x="427053" y="648703"/>
                </a:cubicBezTo>
                <a:lnTo>
                  <a:pt x="429099" y="641110"/>
                </a:lnTo>
                <a:lnTo>
                  <a:pt x="427174" y="645444"/>
                </a:lnTo>
                <a:cubicBezTo>
                  <a:pt x="375794" y="734596"/>
                  <a:pt x="264734" y="778133"/>
                  <a:pt x="159671" y="743996"/>
                </a:cubicBezTo>
                <a:cubicBezTo>
                  <a:pt x="39598" y="704982"/>
                  <a:pt x="-27176" y="579289"/>
                  <a:pt x="10526" y="463253"/>
                </a:cubicBezTo>
                <a:cubicBezTo>
                  <a:pt x="48228" y="347218"/>
                  <a:pt x="176130" y="284779"/>
                  <a:pt x="296203" y="323793"/>
                </a:cubicBezTo>
                <a:cubicBezTo>
                  <a:pt x="386258" y="353053"/>
                  <a:pt x="446332" y="431071"/>
                  <a:pt x="454835" y="517204"/>
                </a:cubicBezTo>
                <a:lnTo>
                  <a:pt x="454703" y="556681"/>
                </a:lnTo>
                <a:lnTo>
                  <a:pt x="472093" y="528314"/>
                </a:lnTo>
                <a:cubicBezTo>
                  <a:pt x="498009" y="493977"/>
                  <a:pt x="533985" y="467154"/>
                  <a:pt x="577499" y="453016"/>
                </a:cubicBezTo>
                <a:lnTo>
                  <a:pt x="595877" y="450069"/>
                </a:lnTo>
                <a:lnTo>
                  <a:pt x="562150" y="439236"/>
                </a:lnTo>
                <a:cubicBezTo>
                  <a:pt x="482861" y="404532"/>
                  <a:pt x="427226" y="323289"/>
                  <a:pt x="427226" y="228600"/>
                </a:cubicBezTo>
                <a:cubicBezTo>
                  <a:pt x="427226" y="102348"/>
                  <a:pt x="526133" y="0"/>
                  <a:pt x="648140" y="0"/>
                </a:cubicBezTo>
                <a:cubicBezTo>
                  <a:pt x="770147" y="0"/>
                  <a:pt x="869054" y="102348"/>
                  <a:pt x="869054" y="228600"/>
                </a:cubicBezTo>
                <a:cubicBezTo>
                  <a:pt x="869054" y="323289"/>
                  <a:pt x="813419" y="404532"/>
                  <a:pt x="734130" y="439235"/>
                </a:cubicBezTo>
                <a:lnTo>
                  <a:pt x="698436" y="450701"/>
                </a:lnTo>
                <a:lnTo>
                  <a:pt x="707032" y="451978"/>
                </a:lnTo>
                <a:cubicBezTo>
                  <a:pt x="748182" y="464525"/>
                  <a:pt x="785609" y="489065"/>
                  <a:pt x="814234" y="522899"/>
                </a:cubicBezTo>
                <a:lnTo>
                  <a:pt x="848833" y="585215"/>
                </a:lnTo>
                <a:lnTo>
                  <a:pt x="841445" y="517204"/>
                </a:lnTo>
                <a:cubicBezTo>
                  <a:pt x="849949" y="431071"/>
                  <a:pt x="910023" y="353054"/>
                  <a:pt x="1000077" y="323793"/>
                </a:cubicBezTo>
                <a:cubicBezTo>
                  <a:pt x="1120150" y="284779"/>
                  <a:pt x="1248052" y="347218"/>
                  <a:pt x="1285755" y="463254"/>
                </a:cubicBezTo>
                <a:cubicBezTo>
                  <a:pt x="1323457" y="579289"/>
                  <a:pt x="1256683" y="704982"/>
                  <a:pt x="1136610" y="743996"/>
                </a:cubicBezTo>
                <a:cubicBezTo>
                  <a:pt x="1046555" y="773257"/>
                  <a:pt x="952097" y="745450"/>
                  <a:pt x="894590" y="680766"/>
                </a:cubicBezTo>
                <a:lnTo>
                  <a:pt x="860591" y="621400"/>
                </a:lnTo>
                <a:lnTo>
                  <a:pt x="869228" y="692152"/>
                </a:lnTo>
                <a:cubicBezTo>
                  <a:pt x="865957" y="736350"/>
                  <a:pt x="850102" y="778202"/>
                  <a:pt x="824187" y="812540"/>
                </a:cubicBezTo>
                <a:lnTo>
                  <a:pt x="817981" y="818627"/>
                </a:lnTo>
                <a:lnTo>
                  <a:pt x="853598" y="806922"/>
                </a:lnTo>
                <a:cubicBezTo>
                  <a:pt x="938143" y="788392"/>
                  <a:pt x="1030906" y="821418"/>
                  <a:pt x="1086563" y="898023"/>
                </a:cubicBezTo>
                <a:cubicBezTo>
                  <a:pt x="1160772" y="1000163"/>
                  <a:pt x="1140913" y="1141101"/>
                  <a:pt x="1042208" y="1212815"/>
                </a:cubicBezTo>
                <a:cubicBezTo>
                  <a:pt x="1017531" y="1230743"/>
                  <a:pt x="990262" y="1242648"/>
                  <a:pt x="962081" y="1248824"/>
                </a:cubicBezTo>
                <a:close/>
              </a:path>
            </a:pathLst>
          </a:custGeom>
          <a:solidFill>
            <a:srgbClr val="FAEEE2"/>
          </a:solidFill>
          <a:ln>
            <a:solidFill>
              <a:srgbClr val="A64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461" y="2496461"/>
            <a:ext cx="3729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7412" y="2720532"/>
            <a:ext cx="4090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(1).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21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F164DE0-38FF-5590-4D2C-1F8F58FBA615}"/>
              </a:ext>
            </a:extLst>
          </p:cNvPr>
          <p:cNvSpPr txBox="1"/>
          <p:nvPr/>
        </p:nvSpPr>
        <p:spPr>
          <a:xfrm>
            <a:off x="-836613" y="603969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F8C96-03FC-2EB3-A91B-D4E09E16B382}"/>
              </a:ext>
            </a:extLst>
          </p:cNvPr>
          <p:cNvSpPr txBox="1"/>
          <p:nvPr/>
        </p:nvSpPr>
        <p:spPr>
          <a:xfrm>
            <a:off x="1068387" y="1905794"/>
            <a:ext cx="10287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300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1525587" y="1462804"/>
            <a:ext cx="8763000" cy="5395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FFF125-9692-324B-9AC7-A6FC5C928FED}"/>
              </a:ext>
            </a:extLst>
          </p:cNvPr>
          <p:cNvSpPr txBox="1"/>
          <p:nvPr/>
        </p:nvSpPr>
        <p:spPr>
          <a:xfrm>
            <a:off x="3525837" y="2820194"/>
            <a:ext cx="5143500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7C378-0AAB-FB47-8AD8-F62686316DA3}"/>
              </a:ext>
            </a:extLst>
          </p:cNvPr>
          <p:cNvSpPr txBox="1"/>
          <p:nvPr/>
        </p:nvSpPr>
        <p:spPr>
          <a:xfrm>
            <a:off x="477837" y="14628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FE9D1032-682C-ECEA-F74B-6C6E573390B0}"/>
              </a:ext>
            </a:extLst>
          </p:cNvPr>
          <p:cNvSpPr txBox="1"/>
          <p:nvPr/>
        </p:nvSpPr>
        <p:spPr>
          <a:xfrm>
            <a:off x="1604271" y="493577"/>
            <a:ext cx="8605631" cy="581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TỪ LÁY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043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6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千图网海量PPT模板www.58pic.com">
  <a:themeElements>
    <a:clrScheme name="自定义 10">
      <a:dk1>
        <a:sysClr val="windowText" lastClr="000000"/>
      </a:dk1>
      <a:lt1>
        <a:sysClr val="window" lastClr="FFFFFF"/>
      </a:lt1>
      <a:dk2>
        <a:srgbClr val="6C6EE8"/>
      </a:dk2>
      <a:lt2>
        <a:srgbClr val="E5F0F6"/>
      </a:lt2>
      <a:accent1>
        <a:srgbClr val="595959"/>
      </a:accent1>
      <a:accent2>
        <a:srgbClr val="6C6EE8"/>
      </a:accent2>
      <a:accent3>
        <a:srgbClr val="595959"/>
      </a:accent3>
      <a:accent4>
        <a:srgbClr val="6C6EE8"/>
      </a:accent4>
      <a:accent5>
        <a:srgbClr val="A6A8F1"/>
      </a:accent5>
      <a:accent6>
        <a:srgbClr val="6C6EE8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8D9CD3CE1CD464F9F181350F57BDA7A" ma:contentTypeVersion="2" ma:contentTypeDescription="Tạo tài liệu mới." ma:contentTypeScope="" ma:versionID="26f32947c416b962f3f7e442145ab483">
  <xsd:schema xmlns:xsd="http://www.w3.org/2001/XMLSchema" xmlns:xs="http://www.w3.org/2001/XMLSchema" xmlns:p="http://schemas.microsoft.com/office/2006/metadata/properties" xmlns:ns2="3fc6dbba-a52c-4ebc-9300-3a6bba4e79a4" targetNamespace="http://schemas.microsoft.com/office/2006/metadata/properties" ma:root="true" ma:fieldsID="654a7dcb3264e62eaf68387ca8e9d03d" ns2:_="">
    <xsd:import namespace="3fc6dbba-a52c-4ebc-9300-3a6bba4e7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6dbba-a52c-4ebc-9300-3a6bba4e7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8C9E31-2836-4F5A-8867-798C32709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228D8B-E253-4255-9E6F-18A236480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6dbba-a52c-4ebc-9300-3a6bba4e7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B141C-3FCB-4C4B-B7E0-F2D7F8700D3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22504</TotalTime>
  <Words>1098</Words>
  <Application>Microsoft Office PowerPoint</Application>
  <PresentationFormat>Custom</PresentationFormat>
  <Paragraphs>99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Microsoft YaHei</vt:lpstr>
      <vt:lpstr>Cambria</vt:lpstr>
      <vt:lpstr>Arial</vt:lpstr>
      <vt:lpstr>Calibri</vt:lpstr>
      <vt:lpstr>Rockwell</vt:lpstr>
      <vt:lpstr>字魂59号-创粗黑</vt:lpstr>
      <vt:lpstr>千图网海量PPT模板www.58pic.com</vt:lpstr>
      <vt:lpstr>PowerPoint Presentation</vt:lpstr>
      <vt:lpstr>PowerPoint Presentation</vt:lpstr>
      <vt:lpstr>PHÙ PHÉP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nguyenngoc632002@gmail.com</cp:lastModifiedBy>
  <cp:revision>10818</cp:revision>
  <cp:lastPrinted>1601-01-01T00:00:00Z</cp:lastPrinted>
  <dcterms:created xsi:type="dcterms:W3CDTF">2015-07-08T08:22:29Z</dcterms:created>
  <dcterms:modified xsi:type="dcterms:W3CDTF">2024-09-07T08:45:03Z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0x01010048D9CD3CE1CD464F9F181350F57BDA7A</vt:lpwstr>
  </property>
</Properties>
</file>