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7" r:id="rId2"/>
    <p:sldMasterId id="2147483699" r:id="rId3"/>
    <p:sldMasterId id="2147483711" r:id="rId4"/>
    <p:sldMasterId id="2147483723" r:id="rId5"/>
    <p:sldMasterId id="2147483735" r:id="rId6"/>
    <p:sldMasterId id="2147483795" r:id="rId7"/>
    <p:sldMasterId id="2147483807" r:id="rId8"/>
    <p:sldMasterId id="2147483831" r:id="rId9"/>
    <p:sldMasterId id="2147483843" r:id="rId10"/>
    <p:sldMasterId id="2147483855" r:id="rId11"/>
    <p:sldMasterId id="2147483867" r:id="rId12"/>
    <p:sldMasterId id="2147483879" r:id="rId13"/>
  </p:sldMasterIdLst>
  <p:notesMasterIdLst>
    <p:notesMasterId r:id="rId46"/>
  </p:notesMasterIdLst>
  <p:sldIdLst>
    <p:sldId id="256" r:id="rId14"/>
    <p:sldId id="257" r:id="rId15"/>
    <p:sldId id="321" r:id="rId16"/>
    <p:sldId id="322" r:id="rId17"/>
    <p:sldId id="351" r:id="rId18"/>
    <p:sldId id="323" r:id="rId19"/>
    <p:sldId id="364" r:id="rId20"/>
    <p:sldId id="356" r:id="rId21"/>
    <p:sldId id="357" r:id="rId22"/>
    <p:sldId id="358" r:id="rId23"/>
    <p:sldId id="353" r:id="rId24"/>
    <p:sldId id="362" r:id="rId25"/>
    <p:sldId id="324" r:id="rId26"/>
    <p:sldId id="328" r:id="rId27"/>
    <p:sldId id="333" r:id="rId28"/>
    <p:sldId id="334" r:id="rId29"/>
    <p:sldId id="335" r:id="rId30"/>
    <p:sldId id="336" r:id="rId31"/>
    <p:sldId id="337" r:id="rId32"/>
    <p:sldId id="345" r:id="rId33"/>
    <p:sldId id="346" r:id="rId34"/>
    <p:sldId id="348" r:id="rId35"/>
    <p:sldId id="349" r:id="rId36"/>
    <p:sldId id="342" r:id="rId37"/>
    <p:sldId id="343" r:id="rId38"/>
    <p:sldId id="350" r:id="rId39"/>
    <p:sldId id="363" r:id="rId40"/>
    <p:sldId id="325" r:id="rId41"/>
    <p:sldId id="359" r:id="rId42"/>
    <p:sldId id="360" r:id="rId43"/>
    <p:sldId id="331" r:id="rId44"/>
    <p:sldId id="258" r:id="rId45"/>
  </p:sldIdLst>
  <p:sldSz cx="9144000" cy="5143500" type="screen16x9"/>
  <p:notesSz cx="6858000" cy="9144000"/>
  <p:embeddedFontLst>
    <p:embeddedFont>
      <p:font typeface="#9Slide03 BoosterNextFYBlack" panose="020B0604020202020204" charset="0"/>
      <p:regular r:id="rId47"/>
    </p:embeddedFont>
    <p:embeddedFont>
      <p:font typeface="#9Slide03 Kaleko 105 Round Bold" panose="020B0604020202020204" charset="0"/>
      <p:bold r:id="rId48"/>
    </p:embeddedFont>
    <p:embeddedFont>
      <p:font typeface="#9Slide05 IcielHumble Hearts" panose="020B0604020202020204" charset="0"/>
      <p:regular r:id="rId49"/>
    </p:embeddedFont>
    <p:embeddedFont>
      <p:font typeface="#9Slide05 SVNVanilla Daisy Pro" panose="020B0604020202020204" charset="0"/>
      <p:regular r:id="rId50"/>
    </p:embeddedFont>
    <p:embeddedFont>
      <p:font typeface="#9Slide06 Deepika Sketch" panose="020B0604020202020204" charset="0"/>
      <p:regular r:id="rId51"/>
    </p:embeddedFont>
    <p:embeddedFont>
      <p:font typeface="#9Slide07 SVNHogfish" panose="02000503000000020004" charset="0"/>
      <p:regular r:id="rId52"/>
    </p:embeddedFont>
    <p:embeddedFont>
      <p:font typeface="Candara" panose="020E0502030303020204" pitchFamily="34" charset="0"/>
      <p:regular r:id="rId53"/>
      <p:bold r:id="rId54"/>
      <p:italic r:id="rId55"/>
      <p:boldItalic r:id="rId56"/>
    </p:embeddedFont>
    <p:embeddedFont>
      <p:font typeface="Denk One" panose="020B0604020202020204" charset="0"/>
      <p:regular r:id="rId57"/>
    </p:embeddedFont>
    <p:embeddedFont>
      <p:font typeface="Fira Sans Extra Condensed" panose="020B0503050000020004" pitchFamily="34" charset="0"/>
      <p:regular r:id="rId58"/>
      <p:bold r:id="rId59"/>
      <p:italic r:id="rId60"/>
      <p:boldItalic r:id="rId61"/>
    </p:embeddedFont>
    <p:embeddedFont>
      <p:font typeface="Lemonada Semi Bold Bold" panose="020B0604020202020204" charset="0"/>
      <p:regular r:id="rId62"/>
    </p:embeddedFont>
    <p:embeddedFont>
      <p:font typeface="Poppins" panose="00000500000000000000" pitchFamily="2" charset="0"/>
      <p:regular r:id="rId63"/>
      <p:bold r:id="rId64"/>
      <p:italic r:id="rId65"/>
      <p:boldItalic r:id="rId66"/>
    </p:embeddedFont>
    <p:embeddedFont>
      <p:font typeface="Roboto condensed" panose="02000000000000000000" pitchFamily="2"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578A36"/>
    <a:srgbClr val="3E69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172272-4160-4F51-84BD-61B6981DF3F9}">
  <a:tblStyle styleId="{81172272-4160-4F51-84BD-61B6981DF3F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91" autoAdjust="0"/>
  </p:normalViewPr>
  <p:slideViewPr>
    <p:cSldViewPr snapToGrid="0">
      <p:cViewPr varScale="1">
        <p:scale>
          <a:sx n="105" d="100"/>
          <a:sy n="105" d="100"/>
        </p:scale>
        <p:origin x="80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5.fntdata"/><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8" Type="http://schemas.openxmlformats.org/officeDocument/2006/relationships/slideMaster" Target="slideMasters/slideMaster8.xml"/><Relationship Id="rId51" Type="http://schemas.openxmlformats.org/officeDocument/2006/relationships/font" Target="fonts/font5.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3"/>
        <p:cNvGrpSpPr/>
        <p:nvPr/>
      </p:nvGrpSpPr>
      <p:grpSpPr>
        <a:xfrm>
          <a:off x="0" y="0"/>
          <a:ext cx="0" cy="0"/>
          <a:chOff x="0" y="0"/>
          <a:chExt cx="0" cy="0"/>
        </a:xfrm>
      </p:grpSpPr>
      <p:sp>
        <p:nvSpPr>
          <p:cNvPr id="2944" name="Google Shape;2944;gcf542d46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5" name="Google Shape;2945;gcf542d46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6"/>
        <p:cNvGrpSpPr/>
        <p:nvPr/>
      </p:nvGrpSpPr>
      <p:grpSpPr>
        <a:xfrm>
          <a:off x="0" y="0"/>
          <a:ext cx="0" cy="0"/>
          <a:chOff x="0" y="0"/>
          <a:chExt cx="0" cy="0"/>
        </a:xfrm>
      </p:grpSpPr>
      <p:sp>
        <p:nvSpPr>
          <p:cNvPr id="3847" name="Google Shape;3847;g7a2bc4d681_0_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8" name="Google Shape;3848;g7a2bc4d681_0_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655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8"/>
        <p:cNvGrpSpPr/>
        <p:nvPr/>
      </p:nvGrpSpPr>
      <p:grpSpPr>
        <a:xfrm>
          <a:off x="0" y="0"/>
          <a:ext cx="0" cy="0"/>
          <a:chOff x="0" y="0"/>
          <a:chExt cx="0" cy="0"/>
        </a:xfrm>
      </p:grpSpPr>
      <p:sp>
        <p:nvSpPr>
          <p:cNvPr id="4069" name="Google Shape;4069;gd08ce91f6e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0" name="Google Shape;4070;gd08ce91f6e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6849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7"/>
        <p:cNvGrpSpPr/>
        <p:nvPr/>
      </p:nvGrpSpPr>
      <p:grpSpPr>
        <a:xfrm>
          <a:off x="0" y="0"/>
          <a:ext cx="0" cy="0"/>
          <a:chOff x="0" y="0"/>
          <a:chExt cx="0" cy="0"/>
        </a:xfrm>
      </p:grpSpPr>
      <p:sp>
        <p:nvSpPr>
          <p:cNvPr id="3748" name="Google Shape;3748;g7a2bc4d681_0_8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9" name="Google Shape;3749;g7a2bc4d681_0_8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494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7"/>
        <p:cNvGrpSpPr/>
        <p:nvPr/>
      </p:nvGrpSpPr>
      <p:grpSpPr>
        <a:xfrm>
          <a:off x="0" y="0"/>
          <a:ext cx="0" cy="0"/>
          <a:chOff x="0" y="0"/>
          <a:chExt cx="0" cy="0"/>
        </a:xfrm>
      </p:grpSpPr>
      <p:sp>
        <p:nvSpPr>
          <p:cNvPr id="2958" name="Google Shape;2958;gcc9050bdf8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9" name="Google Shape;2959;gcc9050bdf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1"/>
        <p:cNvGrpSpPr/>
        <p:nvPr/>
      </p:nvGrpSpPr>
      <p:grpSpPr>
        <a:xfrm>
          <a:off x="0" y="0"/>
          <a:ext cx="0" cy="0"/>
          <a:chOff x="0" y="0"/>
          <a:chExt cx="0" cy="0"/>
        </a:xfrm>
      </p:grpSpPr>
      <p:sp>
        <p:nvSpPr>
          <p:cNvPr id="2952" name="Google Shape;2952;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3" name="Google Shape;2953;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1"/>
        <p:cNvGrpSpPr/>
        <p:nvPr/>
      </p:nvGrpSpPr>
      <p:grpSpPr>
        <a:xfrm>
          <a:off x="0" y="0"/>
          <a:ext cx="0" cy="0"/>
          <a:chOff x="0" y="0"/>
          <a:chExt cx="0" cy="0"/>
        </a:xfrm>
      </p:grpSpPr>
      <p:sp>
        <p:nvSpPr>
          <p:cNvPr id="3002" name="Google Shape;3002;gcc6c8c11d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3" name="Google Shape;3003;gcc6c8c11d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2685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1"/>
        <p:cNvGrpSpPr/>
        <p:nvPr/>
      </p:nvGrpSpPr>
      <p:grpSpPr>
        <a:xfrm>
          <a:off x="0" y="0"/>
          <a:ext cx="0" cy="0"/>
          <a:chOff x="0" y="0"/>
          <a:chExt cx="0" cy="0"/>
        </a:xfrm>
      </p:grpSpPr>
      <p:sp>
        <p:nvSpPr>
          <p:cNvPr id="3192" name="Google Shape;3192;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3" name="Google Shape;3193;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85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1"/>
        <p:cNvGrpSpPr/>
        <p:nvPr/>
      </p:nvGrpSpPr>
      <p:grpSpPr>
        <a:xfrm>
          <a:off x="0" y="0"/>
          <a:ext cx="0" cy="0"/>
          <a:chOff x="0" y="0"/>
          <a:chExt cx="0" cy="0"/>
        </a:xfrm>
      </p:grpSpPr>
      <p:sp>
        <p:nvSpPr>
          <p:cNvPr id="3052" name="Google Shape;3052;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3" name="Google Shape;3053;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4866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3"/>
        <p:cNvGrpSpPr/>
        <p:nvPr/>
      </p:nvGrpSpPr>
      <p:grpSpPr>
        <a:xfrm>
          <a:off x="0" y="0"/>
          <a:ext cx="0" cy="0"/>
          <a:chOff x="0" y="0"/>
          <a:chExt cx="0" cy="0"/>
        </a:xfrm>
      </p:grpSpPr>
      <p:sp>
        <p:nvSpPr>
          <p:cNvPr id="3414" name="Google Shape;3414;g7a2bc4d681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5" name="Google Shape;3415;g7a2bc4d681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144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1845A-6405-4E57-8048-675DD178C8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170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0"/>
        <p:cNvGrpSpPr/>
        <p:nvPr/>
      </p:nvGrpSpPr>
      <p:grpSpPr>
        <a:xfrm>
          <a:off x="0" y="0"/>
          <a:ext cx="0" cy="0"/>
          <a:chOff x="0" y="0"/>
          <a:chExt cx="0" cy="0"/>
        </a:xfrm>
      </p:grpSpPr>
      <p:sp>
        <p:nvSpPr>
          <p:cNvPr id="3741" name="Google Shape;3741;g7a2bc4d681_0_5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2" name="Google Shape;3742;g7a2bc4d681_0_5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911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5"/>
        <p:cNvGrpSpPr/>
        <p:nvPr/>
      </p:nvGrpSpPr>
      <p:grpSpPr>
        <a:xfrm>
          <a:off x="0" y="0"/>
          <a:ext cx="0" cy="0"/>
          <a:chOff x="0" y="0"/>
          <a:chExt cx="0" cy="0"/>
        </a:xfrm>
      </p:grpSpPr>
      <p:sp>
        <p:nvSpPr>
          <p:cNvPr id="3186" name="Google Shape;3186;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7" name="Google Shape;3187;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4908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rot="-8907462" flipH="1">
            <a:off x="8128607" y="-319262"/>
            <a:ext cx="1310949" cy="2857915"/>
            <a:chOff x="3345650" y="2840950"/>
            <a:chExt cx="370900" cy="808575"/>
          </a:xfrm>
        </p:grpSpPr>
        <p:sp>
          <p:nvSpPr>
            <p:cNvPr id="11" name="Google Shape;11;p2"/>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2"/>
          <p:cNvSpPr/>
          <p:nvPr/>
        </p:nvSpPr>
        <p:spPr>
          <a:xfrm rot="839692" flipH="1">
            <a:off x="5265557" y="-447409"/>
            <a:ext cx="4025481" cy="2070782"/>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2"/>
          <p:cNvGrpSpPr/>
          <p:nvPr/>
        </p:nvGrpSpPr>
        <p:grpSpPr>
          <a:xfrm rot="839715" flipH="1">
            <a:off x="6453828" y="-898953"/>
            <a:ext cx="4195387" cy="3621616"/>
            <a:chOff x="2695275" y="1049450"/>
            <a:chExt cx="1439175" cy="1242350"/>
          </a:xfrm>
        </p:grpSpPr>
        <p:sp>
          <p:nvSpPr>
            <p:cNvPr id="61" name="Google Shape;61;p2"/>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63" name="Google Shape;63;p2"/>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2"/>
          <p:cNvSpPr/>
          <p:nvPr/>
        </p:nvSpPr>
        <p:spPr>
          <a:xfrm rot="-1799746">
            <a:off x="-851544" y="3182839"/>
            <a:ext cx="2739071" cy="3675601"/>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txBox="1">
            <a:spLocks noGrp="1"/>
          </p:cNvSpPr>
          <p:nvPr>
            <p:ph type="subTitle" idx="1"/>
          </p:nvPr>
        </p:nvSpPr>
        <p:spPr>
          <a:xfrm>
            <a:off x="1101000" y="3731375"/>
            <a:ext cx="3852000" cy="451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67" name="Google Shape;67;p2"/>
          <p:cNvGrpSpPr/>
          <p:nvPr/>
        </p:nvGrpSpPr>
        <p:grpSpPr>
          <a:xfrm rot="3866213">
            <a:off x="449382" y="3473394"/>
            <a:ext cx="1148962" cy="2301773"/>
            <a:chOff x="3238525" y="2739250"/>
            <a:chExt cx="1148975" cy="2301800"/>
          </a:xfrm>
        </p:grpSpPr>
        <p:sp>
          <p:nvSpPr>
            <p:cNvPr id="68" name="Google Shape;68;p2"/>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2"/>
          <p:cNvGrpSpPr/>
          <p:nvPr/>
        </p:nvGrpSpPr>
        <p:grpSpPr>
          <a:xfrm rot="-2238749">
            <a:off x="8387725" y="2160389"/>
            <a:ext cx="1403448" cy="3309947"/>
            <a:chOff x="6152550" y="3804050"/>
            <a:chExt cx="386075" cy="910550"/>
          </a:xfrm>
        </p:grpSpPr>
        <p:sp>
          <p:nvSpPr>
            <p:cNvPr id="128" name="Google Shape;128;p2"/>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2"/>
          <p:cNvGrpSpPr/>
          <p:nvPr/>
        </p:nvGrpSpPr>
        <p:grpSpPr>
          <a:xfrm rot="-3365436">
            <a:off x="7402918" y="2339740"/>
            <a:ext cx="2205126" cy="4812969"/>
            <a:chOff x="7386050" y="661025"/>
            <a:chExt cx="1576975" cy="3441950"/>
          </a:xfrm>
        </p:grpSpPr>
        <p:sp>
          <p:nvSpPr>
            <p:cNvPr id="131" name="Google Shape;131;p2"/>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2"/>
          <p:cNvGrpSpPr/>
          <p:nvPr/>
        </p:nvGrpSpPr>
        <p:grpSpPr>
          <a:xfrm rot="-2876806" flipH="1">
            <a:off x="7945480" y="3299247"/>
            <a:ext cx="1324284" cy="2432000"/>
            <a:chOff x="4830275" y="2608450"/>
            <a:chExt cx="1324325" cy="2432075"/>
          </a:xfrm>
        </p:grpSpPr>
        <p:sp>
          <p:nvSpPr>
            <p:cNvPr id="143" name="Google Shape;143;p2"/>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Google Shape;213;p2"/>
          <p:cNvPicPr preferRelativeResize="0"/>
          <p:nvPr/>
        </p:nvPicPr>
        <p:blipFill>
          <a:blip r:embed="rId2">
            <a:alphaModFix amt="50000"/>
          </a:blip>
          <a:stretch>
            <a:fillRect/>
          </a:stretch>
        </p:blipFill>
        <p:spPr>
          <a:xfrm rot="1802387">
            <a:off x="-1437341" y="1239278"/>
            <a:ext cx="3071170" cy="2747418"/>
          </a:xfrm>
          <a:prstGeom prst="rect">
            <a:avLst/>
          </a:prstGeom>
          <a:noFill/>
          <a:ln>
            <a:noFill/>
          </a:ln>
        </p:spPr>
      </p:pic>
      <p:pic>
        <p:nvPicPr>
          <p:cNvPr id="214" name="Google Shape;214;p2"/>
          <p:cNvPicPr preferRelativeResize="0"/>
          <p:nvPr/>
        </p:nvPicPr>
        <p:blipFill>
          <a:blip r:embed="rId2">
            <a:alphaModFix amt="50000"/>
          </a:blip>
          <a:stretch>
            <a:fillRect/>
          </a:stretch>
        </p:blipFill>
        <p:spPr>
          <a:xfrm rot="1802401">
            <a:off x="-1722336" y="3908943"/>
            <a:ext cx="3851999" cy="3445953"/>
          </a:xfrm>
          <a:prstGeom prst="rect">
            <a:avLst/>
          </a:prstGeom>
          <a:noFill/>
          <a:ln>
            <a:noFill/>
          </a:ln>
        </p:spPr>
      </p:pic>
      <p:sp>
        <p:nvSpPr>
          <p:cNvPr id="215" name="Google Shape;215;p2"/>
          <p:cNvSpPr txBox="1">
            <a:spLocks noGrp="1"/>
          </p:cNvSpPr>
          <p:nvPr>
            <p:ph type="ctrTitle"/>
          </p:nvPr>
        </p:nvSpPr>
        <p:spPr>
          <a:xfrm>
            <a:off x="1101000" y="1285875"/>
            <a:ext cx="4661700" cy="2612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pic>
        <p:nvPicPr>
          <p:cNvPr id="216" name="Google Shape;216;p2"/>
          <p:cNvPicPr preferRelativeResize="0"/>
          <p:nvPr/>
        </p:nvPicPr>
        <p:blipFill>
          <a:blip r:embed="rId2">
            <a:alphaModFix amt="50000"/>
          </a:blip>
          <a:stretch>
            <a:fillRect/>
          </a:stretch>
        </p:blipFill>
        <p:spPr>
          <a:xfrm>
            <a:off x="6235701" y="2571743"/>
            <a:ext cx="3852000" cy="3445953"/>
          </a:xfrm>
          <a:prstGeom prst="rect">
            <a:avLst/>
          </a:prstGeom>
          <a:noFill/>
          <a:ln>
            <a:noFill/>
          </a:ln>
        </p:spPr>
      </p:pic>
      <p:pic>
        <p:nvPicPr>
          <p:cNvPr id="217" name="Google Shape;217;p2"/>
          <p:cNvPicPr preferRelativeResize="0"/>
          <p:nvPr/>
        </p:nvPicPr>
        <p:blipFill>
          <a:blip r:embed="rId2">
            <a:alphaModFix amt="50000"/>
          </a:blip>
          <a:stretch>
            <a:fillRect/>
          </a:stretch>
        </p:blipFill>
        <p:spPr>
          <a:xfrm>
            <a:off x="5786163" y="-874206"/>
            <a:ext cx="3406187" cy="3033090"/>
          </a:xfrm>
          <a:prstGeom prst="rect">
            <a:avLst/>
          </a:prstGeom>
          <a:noFill/>
          <a:ln>
            <a:noFill/>
          </a:ln>
        </p:spPr>
      </p:pic>
      <p:sp>
        <p:nvSpPr>
          <p:cNvPr id="218" name="Google Shape;218;p2"/>
          <p:cNvSpPr txBox="1">
            <a:spLocks noGrp="1"/>
          </p:cNvSpPr>
          <p:nvPr>
            <p:ph type="subTitle" idx="2"/>
          </p:nvPr>
        </p:nvSpPr>
        <p:spPr>
          <a:xfrm rot="1008">
            <a:off x="7538017" y="578852"/>
            <a:ext cx="1023000" cy="9429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537"/>
        <p:cNvGrpSpPr/>
        <p:nvPr/>
      </p:nvGrpSpPr>
      <p:grpSpPr>
        <a:xfrm>
          <a:off x="0" y="0"/>
          <a:ext cx="0" cy="0"/>
          <a:chOff x="0" y="0"/>
          <a:chExt cx="0" cy="0"/>
        </a:xfrm>
      </p:grpSpPr>
      <p:grpSp>
        <p:nvGrpSpPr>
          <p:cNvPr id="1538" name="Google Shape;1538;p17"/>
          <p:cNvGrpSpPr/>
          <p:nvPr/>
        </p:nvGrpSpPr>
        <p:grpSpPr>
          <a:xfrm rot="-1126758">
            <a:off x="8219740" y="3807370"/>
            <a:ext cx="1526569" cy="1507522"/>
            <a:chOff x="4045425" y="3839900"/>
            <a:chExt cx="559025" cy="552050"/>
          </a:xfrm>
        </p:grpSpPr>
        <p:sp>
          <p:nvSpPr>
            <p:cNvPr id="1539" name="Google Shape;1539;p17"/>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7"/>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7"/>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7"/>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7"/>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7"/>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7"/>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7"/>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7"/>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7"/>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17"/>
          <p:cNvGrpSpPr/>
          <p:nvPr/>
        </p:nvGrpSpPr>
        <p:grpSpPr>
          <a:xfrm rot="-2416688" flipH="1">
            <a:off x="8135922" y="4061554"/>
            <a:ext cx="933971" cy="1508171"/>
            <a:chOff x="3377800" y="4037825"/>
            <a:chExt cx="342025" cy="552300"/>
          </a:xfrm>
        </p:grpSpPr>
        <p:sp>
          <p:nvSpPr>
            <p:cNvPr id="1550" name="Google Shape;1550;p17"/>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7"/>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7"/>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7"/>
          <p:cNvGrpSpPr/>
          <p:nvPr/>
        </p:nvGrpSpPr>
        <p:grpSpPr>
          <a:xfrm rot="-8220559" flipH="1">
            <a:off x="8502445" y="-528772"/>
            <a:ext cx="837538" cy="1916000"/>
            <a:chOff x="5067575" y="3176425"/>
            <a:chExt cx="473000" cy="1081975"/>
          </a:xfrm>
        </p:grpSpPr>
        <p:sp>
          <p:nvSpPr>
            <p:cNvPr id="1554" name="Google Shape;1554;p17"/>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7"/>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7"/>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7"/>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8" name="Google Shape;1558;p17"/>
          <p:cNvGrpSpPr/>
          <p:nvPr/>
        </p:nvGrpSpPr>
        <p:grpSpPr>
          <a:xfrm rot="-6064755" flipH="1">
            <a:off x="8686069" y="-848028"/>
            <a:ext cx="1024212" cy="2051857"/>
            <a:chOff x="3238525" y="2739250"/>
            <a:chExt cx="1148975" cy="2301800"/>
          </a:xfrm>
        </p:grpSpPr>
        <p:sp>
          <p:nvSpPr>
            <p:cNvPr id="1559" name="Google Shape;1559;p17"/>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7"/>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7"/>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7"/>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7"/>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7"/>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7"/>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7"/>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7"/>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7"/>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7"/>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7"/>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7"/>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7"/>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7"/>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7"/>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7"/>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7"/>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7"/>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7"/>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7"/>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7"/>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7"/>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7"/>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7"/>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7"/>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7"/>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7"/>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7"/>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7"/>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7"/>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7"/>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7"/>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7"/>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7"/>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7"/>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7"/>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7"/>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7"/>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7"/>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7"/>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7"/>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7"/>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7"/>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7"/>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7"/>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7"/>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7"/>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7"/>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7"/>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8" name="Google Shape;1618;p17"/>
          <p:cNvSpPr/>
          <p:nvPr/>
        </p:nvSpPr>
        <p:spPr>
          <a:xfrm>
            <a:off x="-1729900" y="-299775"/>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9" name="Google Shape;1619;p17"/>
          <p:cNvPicPr preferRelativeResize="0"/>
          <p:nvPr/>
        </p:nvPicPr>
        <p:blipFill>
          <a:blip r:embed="rId2">
            <a:alphaModFix amt="50000"/>
          </a:blip>
          <a:stretch>
            <a:fillRect/>
          </a:stretch>
        </p:blipFill>
        <p:spPr>
          <a:xfrm>
            <a:off x="7532425" y="-965074"/>
            <a:ext cx="2661128" cy="2380600"/>
          </a:xfrm>
          <a:prstGeom prst="rect">
            <a:avLst/>
          </a:prstGeom>
          <a:noFill/>
          <a:ln>
            <a:noFill/>
          </a:ln>
        </p:spPr>
      </p:pic>
      <p:pic>
        <p:nvPicPr>
          <p:cNvPr id="1620" name="Google Shape;1620;p17"/>
          <p:cNvPicPr preferRelativeResize="0"/>
          <p:nvPr/>
        </p:nvPicPr>
        <p:blipFill>
          <a:blip r:embed="rId2">
            <a:alphaModFix amt="50000"/>
          </a:blip>
          <a:stretch>
            <a:fillRect/>
          </a:stretch>
        </p:blipFill>
        <p:spPr>
          <a:xfrm>
            <a:off x="7532425" y="3475276"/>
            <a:ext cx="2661128" cy="2380600"/>
          </a:xfrm>
          <a:prstGeom prst="rect">
            <a:avLst/>
          </a:prstGeom>
          <a:noFill/>
          <a:ln>
            <a:noFill/>
          </a:ln>
        </p:spPr>
      </p:pic>
      <p:sp>
        <p:nvSpPr>
          <p:cNvPr id="1621" name="Google Shape;1621;p17"/>
          <p:cNvSpPr txBox="1">
            <a:spLocks noGrp="1"/>
          </p:cNvSpPr>
          <p:nvPr>
            <p:ph type="subTitle" idx="1"/>
          </p:nvPr>
        </p:nvSpPr>
        <p:spPr>
          <a:xfrm>
            <a:off x="4585825" y="2789550"/>
            <a:ext cx="38382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2" name="Google Shape;1622;p17"/>
          <p:cNvSpPr txBox="1">
            <a:spLocks noGrp="1"/>
          </p:cNvSpPr>
          <p:nvPr>
            <p:ph type="title"/>
          </p:nvPr>
        </p:nvSpPr>
        <p:spPr>
          <a:xfrm>
            <a:off x="4585925" y="1528000"/>
            <a:ext cx="3838200" cy="126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7100">
                <a:solidFill>
                  <a:srgbClr val="578A36"/>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623" name="Google Shape;1623;p17"/>
          <p:cNvPicPr preferRelativeResize="0"/>
          <p:nvPr/>
        </p:nvPicPr>
        <p:blipFill>
          <a:blip r:embed="rId2">
            <a:alphaModFix amt="50000"/>
          </a:blip>
          <a:stretch>
            <a:fillRect/>
          </a:stretch>
        </p:blipFill>
        <p:spPr>
          <a:xfrm>
            <a:off x="-263200" y="2507880"/>
            <a:ext cx="3742525" cy="3347995"/>
          </a:xfrm>
          <a:prstGeom prst="rect">
            <a:avLst/>
          </a:prstGeom>
          <a:noFill/>
          <a:ln>
            <a:noFill/>
          </a:ln>
        </p:spPr>
      </p:pic>
      <p:pic>
        <p:nvPicPr>
          <p:cNvPr id="1624" name="Google Shape;1624;p17"/>
          <p:cNvPicPr preferRelativeResize="0"/>
          <p:nvPr/>
        </p:nvPicPr>
        <p:blipFill>
          <a:blip r:embed="rId2">
            <a:alphaModFix amt="50000"/>
          </a:blip>
          <a:stretch>
            <a:fillRect/>
          </a:stretch>
        </p:blipFill>
        <p:spPr>
          <a:xfrm>
            <a:off x="-263200" y="-825620"/>
            <a:ext cx="3742525" cy="3347995"/>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18366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04200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9735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57563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8643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71671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36410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42542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84372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38665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2158"/>
        <p:cNvGrpSpPr/>
        <p:nvPr/>
      </p:nvGrpSpPr>
      <p:grpSpPr>
        <a:xfrm>
          <a:off x="0" y="0"/>
          <a:ext cx="0" cy="0"/>
          <a:chOff x="0" y="0"/>
          <a:chExt cx="0" cy="0"/>
        </a:xfrm>
      </p:grpSpPr>
      <p:pic>
        <p:nvPicPr>
          <p:cNvPr id="2159" name="Google Shape;2159;p26"/>
          <p:cNvPicPr preferRelativeResize="0"/>
          <p:nvPr/>
        </p:nvPicPr>
        <p:blipFill>
          <a:blip r:embed="rId2">
            <a:alphaModFix amt="50000"/>
          </a:blip>
          <a:stretch>
            <a:fillRect/>
          </a:stretch>
        </p:blipFill>
        <p:spPr>
          <a:xfrm>
            <a:off x="-2402975" y="990853"/>
            <a:ext cx="4642000" cy="4152647"/>
          </a:xfrm>
          <a:prstGeom prst="rect">
            <a:avLst/>
          </a:prstGeom>
          <a:noFill/>
          <a:ln>
            <a:noFill/>
          </a:ln>
        </p:spPr>
      </p:pic>
      <p:sp>
        <p:nvSpPr>
          <p:cNvPr id="2160" name="Google Shape;2160;p26"/>
          <p:cNvSpPr txBox="1">
            <a:spLocks noGrp="1"/>
          </p:cNvSpPr>
          <p:nvPr>
            <p:ph type="title" hasCustomPrompt="1"/>
          </p:nvPr>
        </p:nvSpPr>
        <p:spPr>
          <a:xfrm>
            <a:off x="1363225" y="786625"/>
            <a:ext cx="3801900" cy="65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61" name="Google Shape;2161;p26"/>
          <p:cNvSpPr txBox="1">
            <a:spLocks noGrp="1"/>
          </p:cNvSpPr>
          <p:nvPr>
            <p:ph type="subTitle" idx="1"/>
          </p:nvPr>
        </p:nvSpPr>
        <p:spPr>
          <a:xfrm>
            <a:off x="1363225" y="1406675"/>
            <a:ext cx="3801900" cy="338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2" name="Google Shape;2162;p26"/>
          <p:cNvSpPr txBox="1">
            <a:spLocks noGrp="1"/>
          </p:cNvSpPr>
          <p:nvPr>
            <p:ph type="title" idx="2" hasCustomPrompt="1"/>
          </p:nvPr>
        </p:nvSpPr>
        <p:spPr>
          <a:xfrm>
            <a:off x="2664325" y="2096450"/>
            <a:ext cx="3801900" cy="65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63" name="Google Shape;2163;p26"/>
          <p:cNvSpPr txBox="1">
            <a:spLocks noGrp="1"/>
          </p:cNvSpPr>
          <p:nvPr>
            <p:ph type="subTitle" idx="3"/>
          </p:nvPr>
        </p:nvSpPr>
        <p:spPr>
          <a:xfrm>
            <a:off x="2664325" y="2716775"/>
            <a:ext cx="3801900" cy="338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4" name="Google Shape;2164;p26"/>
          <p:cNvSpPr txBox="1">
            <a:spLocks noGrp="1"/>
          </p:cNvSpPr>
          <p:nvPr>
            <p:ph type="title" idx="4" hasCustomPrompt="1"/>
          </p:nvPr>
        </p:nvSpPr>
        <p:spPr>
          <a:xfrm>
            <a:off x="3965900" y="3406275"/>
            <a:ext cx="3801900" cy="65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65" name="Google Shape;2165;p26"/>
          <p:cNvSpPr txBox="1">
            <a:spLocks noGrp="1"/>
          </p:cNvSpPr>
          <p:nvPr>
            <p:ph type="subTitle" idx="5"/>
          </p:nvPr>
        </p:nvSpPr>
        <p:spPr>
          <a:xfrm>
            <a:off x="3965937" y="4032150"/>
            <a:ext cx="3801900" cy="338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6" name="Google Shape;2166;p26"/>
          <p:cNvSpPr/>
          <p:nvPr/>
        </p:nvSpPr>
        <p:spPr>
          <a:xfrm rot="-1121181">
            <a:off x="-1296411" y="1070113"/>
            <a:ext cx="3223809" cy="4956897"/>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7" name="Google Shape;2167;p26"/>
          <p:cNvGrpSpPr/>
          <p:nvPr/>
        </p:nvGrpSpPr>
        <p:grpSpPr>
          <a:xfrm>
            <a:off x="330000" y="2824450"/>
            <a:ext cx="1327650" cy="1767125"/>
            <a:chOff x="590575" y="2824450"/>
            <a:chExt cx="1327650" cy="1767125"/>
          </a:xfrm>
        </p:grpSpPr>
        <p:sp>
          <p:nvSpPr>
            <p:cNvPr id="2168" name="Google Shape;2168;p26"/>
            <p:cNvSpPr/>
            <p:nvPr/>
          </p:nvSpPr>
          <p:spPr>
            <a:xfrm>
              <a:off x="720675" y="4498150"/>
              <a:ext cx="1100825" cy="93425"/>
            </a:xfrm>
            <a:custGeom>
              <a:avLst/>
              <a:gdLst/>
              <a:ahLst/>
              <a:cxnLst/>
              <a:rect l="l" t="t" r="r" b="b"/>
              <a:pathLst>
                <a:path w="44033" h="3737" extrusionOk="0">
                  <a:moveTo>
                    <a:pt x="22016" y="0"/>
                  </a:moveTo>
                  <a:cubicBezTo>
                    <a:pt x="9841" y="0"/>
                    <a:pt x="1" y="834"/>
                    <a:pt x="1" y="1868"/>
                  </a:cubicBezTo>
                  <a:cubicBezTo>
                    <a:pt x="1" y="2903"/>
                    <a:pt x="9841" y="3736"/>
                    <a:pt x="22016" y="3736"/>
                  </a:cubicBezTo>
                  <a:cubicBezTo>
                    <a:pt x="34158" y="3736"/>
                    <a:pt x="44032" y="2903"/>
                    <a:pt x="44032" y="1868"/>
                  </a:cubicBezTo>
                  <a:cubicBezTo>
                    <a:pt x="44032" y="834"/>
                    <a:pt x="34158" y="0"/>
                    <a:pt x="22016" y="0"/>
                  </a:cubicBezTo>
                  <a:close/>
                </a:path>
              </a:pathLst>
            </a:custGeom>
            <a:solidFill>
              <a:srgbClr val="1E3D2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6"/>
            <p:cNvSpPr/>
            <p:nvPr/>
          </p:nvSpPr>
          <p:spPr>
            <a:xfrm>
              <a:off x="1298600" y="2941150"/>
              <a:ext cx="456025" cy="1334575"/>
            </a:xfrm>
            <a:custGeom>
              <a:avLst/>
              <a:gdLst/>
              <a:ahLst/>
              <a:cxnLst/>
              <a:rect l="l" t="t" r="r" b="b"/>
              <a:pathLst>
                <a:path w="18241" h="53383" extrusionOk="0">
                  <a:moveTo>
                    <a:pt x="17851" y="0"/>
                  </a:moveTo>
                  <a:cubicBezTo>
                    <a:pt x="17783" y="0"/>
                    <a:pt x="17711" y="30"/>
                    <a:pt x="17646" y="103"/>
                  </a:cubicBezTo>
                  <a:cubicBezTo>
                    <a:pt x="17079" y="736"/>
                    <a:pt x="16579" y="1437"/>
                    <a:pt x="16078" y="2104"/>
                  </a:cubicBezTo>
                  <a:cubicBezTo>
                    <a:pt x="14644" y="3972"/>
                    <a:pt x="13410" y="5974"/>
                    <a:pt x="12242" y="8008"/>
                  </a:cubicBezTo>
                  <a:cubicBezTo>
                    <a:pt x="10408" y="11244"/>
                    <a:pt x="8807" y="14613"/>
                    <a:pt x="7439" y="18015"/>
                  </a:cubicBezTo>
                  <a:cubicBezTo>
                    <a:pt x="5604" y="22619"/>
                    <a:pt x="4137" y="27355"/>
                    <a:pt x="2969" y="32159"/>
                  </a:cubicBezTo>
                  <a:cubicBezTo>
                    <a:pt x="1568" y="38197"/>
                    <a:pt x="634" y="44334"/>
                    <a:pt x="200" y="50505"/>
                  </a:cubicBezTo>
                  <a:cubicBezTo>
                    <a:pt x="100" y="51373"/>
                    <a:pt x="67" y="52273"/>
                    <a:pt x="34" y="53107"/>
                  </a:cubicBezTo>
                  <a:cubicBezTo>
                    <a:pt x="0" y="53291"/>
                    <a:pt x="134" y="53382"/>
                    <a:pt x="280" y="53382"/>
                  </a:cubicBezTo>
                  <a:cubicBezTo>
                    <a:pt x="426" y="53382"/>
                    <a:pt x="584" y="53291"/>
                    <a:pt x="601" y="53107"/>
                  </a:cubicBezTo>
                  <a:cubicBezTo>
                    <a:pt x="1234" y="41699"/>
                    <a:pt x="3369" y="30324"/>
                    <a:pt x="7406" y="19617"/>
                  </a:cubicBezTo>
                  <a:cubicBezTo>
                    <a:pt x="9640" y="13746"/>
                    <a:pt x="12442" y="7975"/>
                    <a:pt x="16145" y="2871"/>
                  </a:cubicBezTo>
                  <a:cubicBezTo>
                    <a:pt x="16746" y="2037"/>
                    <a:pt x="17379" y="1203"/>
                    <a:pt x="18013" y="470"/>
                  </a:cubicBezTo>
                  <a:cubicBezTo>
                    <a:pt x="18241" y="293"/>
                    <a:pt x="18066" y="0"/>
                    <a:pt x="17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6"/>
            <p:cNvSpPr/>
            <p:nvPr/>
          </p:nvSpPr>
          <p:spPr>
            <a:xfrm>
              <a:off x="1706375" y="2824450"/>
              <a:ext cx="145975" cy="170150"/>
            </a:xfrm>
            <a:custGeom>
              <a:avLst/>
              <a:gdLst/>
              <a:ahLst/>
              <a:cxnLst/>
              <a:rect l="l" t="t" r="r" b="b"/>
              <a:pathLst>
                <a:path w="5839" h="6806" extrusionOk="0">
                  <a:moveTo>
                    <a:pt x="5838" y="1"/>
                  </a:moveTo>
                  <a:cubicBezTo>
                    <a:pt x="4971" y="267"/>
                    <a:pt x="4304" y="634"/>
                    <a:pt x="3670" y="1101"/>
                  </a:cubicBezTo>
                  <a:cubicBezTo>
                    <a:pt x="3070" y="1568"/>
                    <a:pt x="2503" y="2035"/>
                    <a:pt x="2002" y="2636"/>
                  </a:cubicBezTo>
                  <a:cubicBezTo>
                    <a:pt x="1569" y="3236"/>
                    <a:pt x="1135" y="3837"/>
                    <a:pt x="768" y="4504"/>
                  </a:cubicBezTo>
                  <a:cubicBezTo>
                    <a:pt x="435" y="5171"/>
                    <a:pt x="134" y="5938"/>
                    <a:pt x="1" y="6805"/>
                  </a:cubicBezTo>
                  <a:cubicBezTo>
                    <a:pt x="868" y="6572"/>
                    <a:pt x="1569" y="6138"/>
                    <a:pt x="2169" y="5705"/>
                  </a:cubicBezTo>
                  <a:cubicBezTo>
                    <a:pt x="2803" y="5271"/>
                    <a:pt x="3337" y="4771"/>
                    <a:pt x="3837" y="4170"/>
                  </a:cubicBezTo>
                  <a:cubicBezTo>
                    <a:pt x="4304" y="3603"/>
                    <a:pt x="4704" y="2969"/>
                    <a:pt x="5105" y="2302"/>
                  </a:cubicBezTo>
                  <a:cubicBezTo>
                    <a:pt x="5438" y="1635"/>
                    <a:pt x="5705" y="868"/>
                    <a:pt x="58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6"/>
            <p:cNvSpPr/>
            <p:nvPr/>
          </p:nvSpPr>
          <p:spPr>
            <a:xfrm>
              <a:off x="1670525" y="2987775"/>
              <a:ext cx="217675" cy="59150"/>
            </a:xfrm>
            <a:custGeom>
              <a:avLst/>
              <a:gdLst/>
              <a:ahLst/>
              <a:cxnLst/>
              <a:rect l="l" t="t" r="r" b="b"/>
              <a:pathLst>
                <a:path w="8707" h="2366" extrusionOk="0">
                  <a:moveTo>
                    <a:pt x="7418" y="1"/>
                  </a:moveTo>
                  <a:cubicBezTo>
                    <a:pt x="7060" y="1"/>
                    <a:pt x="6712" y="26"/>
                    <a:pt x="6372" y="72"/>
                  </a:cubicBezTo>
                  <a:cubicBezTo>
                    <a:pt x="5605" y="139"/>
                    <a:pt x="4871" y="272"/>
                    <a:pt x="4170" y="439"/>
                  </a:cubicBezTo>
                  <a:cubicBezTo>
                    <a:pt x="3436" y="639"/>
                    <a:pt x="2736" y="873"/>
                    <a:pt x="2035" y="1140"/>
                  </a:cubicBezTo>
                  <a:cubicBezTo>
                    <a:pt x="1335" y="1440"/>
                    <a:pt x="634" y="1774"/>
                    <a:pt x="1" y="2274"/>
                  </a:cubicBezTo>
                  <a:cubicBezTo>
                    <a:pt x="384" y="2341"/>
                    <a:pt x="768" y="2366"/>
                    <a:pt x="1151" y="2366"/>
                  </a:cubicBezTo>
                  <a:cubicBezTo>
                    <a:pt x="1535" y="2366"/>
                    <a:pt x="1919" y="2341"/>
                    <a:pt x="2302" y="2307"/>
                  </a:cubicBezTo>
                  <a:cubicBezTo>
                    <a:pt x="3069" y="2241"/>
                    <a:pt x="3837" y="2107"/>
                    <a:pt x="4537" y="1940"/>
                  </a:cubicBezTo>
                  <a:cubicBezTo>
                    <a:pt x="5238" y="1740"/>
                    <a:pt x="5938" y="1540"/>
                    <a:pt x="6672" y="1240"/>
                  </a:cubicBezTo>
                  <a:cubicBezTo>
                    <a:pt x="7372" y="940"/>
                    <a:pt x="8040" y="606"/>
                    <a:pt x="8707" y="106"/>
                  </a:cubicBezTo>
                  <a:cubicBezTo>
                    <a:pt x="8260" y="34"/>
                    <a:pt x="7832" y="1"/>
                    <a:pt x="7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6"/>
            <p:cNvSpPr/>
            <p:nvPr/>
          </p:nvSpPr>
          <p:spPr>
            <a:xfrm>
              <a:off x="1613825" y="2828625"/>
              <a:ext cx="70900" cy="218500"/>
            </a:xfrm>
            <a:custGeom>
              <a:avLst/>
              <a:gdLst/>
              <a:ahLst/>
              <a:cxnLst/>
              <a:rect l="l" t="t" r="r" b="b"/>
              <a:pathLst>
                <a:path w="2836" h="8740" extrusionOk="0">
                  <a:moveTo>
                    <a:pt x="434" y="0"/>
                  </a:moveTo>
                  <a:cubicBezTo>
                    <a:pt x="100" y="834"/>
                    <a:pt x="0" y="1635"/>
                    <a:pt x="0" y="2369"/>
                  </a:cubicBezTo>
                  <a:cubicBezTo>
                    <a:pt x="0" y="3169"/>
                    <a:pt x="100" y="3936"/>
                    <a:pt x="267" y="4637"/>
                  </a:cubicBezTo>
                  <a:cubicBezTo>
                    <a:pt x="401" y="5337"/>
                    <a:pt x="667" y="6038"/>
                    <a:pt x="1001" y="6772"/>
                  </a:cubicBezTo>
                  <a:cubicBezTo>
                    <a:pt x="1368" y="7439"/>
                    <a:pt x="1802" y="8106"/>
                    <a:pt x="2435" y="8740"/>
                  </a:cubicBezTo>
                  <a:cubicBezTo>
                    <a:pt x="2702" y="7906"/>
                    <a:pt x="2802" y="7105"/>
                    <a:pt x="2836" y="6338"/>
                  </a:cubicBezTo>
                  <a:cubicBezTo>
                    <a:pt x="2836" y="5538"/>
                    <a:pt x="2769" y="4804"/>
                    <a:pt x="2602" y="4103"/>
                  </a:cubicBezTo>
                  <a:cubicBezTo>
                    <a:pt x="2435" y="3403"/>
                    <a:pt x="2168" y="2669"/>
                    <a:pt x="1835" y="1968"/>
                  </a:cubicBezTo>
                  <a:cubicBezTo>
                    <a:pt x="1468" y="1301"/>
                    <a:pt x="1101" y="634"/>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6"/>
            <p:cNvSpPr/>
            <p:nvPr/>
          </p:nvSpPr>
          <p:spPr>
            <a:xfrm>
              <a:off x="1618000" y="3076825"/>
              <a:ext cx="221000" cy="65225"/>
            </a:xfrm>
            <a:custGeom>
              <a:avLst/>
              <a:gdLst/>
              <a:ahLst/>
              <a:cxnLst/>
              <a:rect l="l" t="t" r="r" b="b"/>
              <a:pathLst>
                <a:path w="8840" h="2609" extrusionOk="0">
                  <a:moveTo>
                    <a:pt x="5933" y="1"/>
                  </a:moveTo>
                  <a:cubicBezTo>
                    <a:pt x="5356" y="1"/>
                    <a:pt x="4789" y="44"/>
                    <a:pt x="4203" y="146"/>
                  </a:cubicBezTo>
                  <a:cubicBezTo>
                    <a:pt x="3469" y="246"/>
                    <a:pt x="2769" y="480"/>
                    <a:pt x="2035" y="747"/>
                  </a:cubicBezTo>
                  <a:cubicBezTo>
                    <a:pt x="1334" y="1080"/>
                    <a:pt x="667" y="1481"/>
                    <a:pt x="0" y="2048"/>
                  </a:cubicBezTo>
                  <a:cubicBezTo>
                    <a:pt x="834" y="2415"/>
                    <a:pt x="1601" y="2548"/>
                    <a:pt x="2368" y="2581"/>
                  </a:cubicBezTo>
                  <a:cubicBezTo>
                    <a:pt x="2583" y="2600"/>
                    <a:pt x="2794" y="2608"/>
                    <a:pt x="3005" y="2608"/>
                  </a:cubicBezTo>
                  <a:cubicBezTo>
                    <a:pt x="3548" y="2608"/>
                    <a:pt x="4084" y="2553"/>
                    <a:pt x="4637" y="2481"/>
                  </a:cubicBezTo>
                  <a:cubicBezTo>
                    <a:pt x="5371" y="2348"/>
                    <a:pt x="6071" y="2148"/>
                    <a:pt x="6805" y="1847"/>
                  </a:cubicBezTo>
                  <a:cubicBezTo>
                    <a:pt x="7505" y="1514"/>
                    <a:pt x="8173" y="1180"/>
                    <a:pt x="8840" y="547"/>
                  </a:cubicBezTo>
                  <a:cubicBezTo>
                    <a:pt x="8006" y="213"/>
                    <a:pt x="7205" y="46"/>
                    <a:pt x="6471" y="13"/>
                  </a:cubicBezTo>
                  <a:cubicBezTo>
                    <a:pt x="6290" y="5"/>
                    <a:pt x="6111" y="1"/>
                    <a:pt x="59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6"/>
            <p:cNvSpPr/>
            <p:nvPr/>
          </p:nvSpPr>
          <p:spPr>
            <a:xfrm>
              <a:off x="1557950" y="2910350"/>
              <a:ext cx="66725" cy="216850"/>
            </a:xfrm>
            <a:custGeom>
              <a:avLst/>
              <a:gdLst/>
              <a:ahLst/>
              <a:cxnLst/>
              <a:rect l="l" t="t" r="r" b="b"/>
              <a:pathLst>
                <a:path w="2669" h="8674" extrusionOk="0">
                  <a:moveTo>
                    <a:pt x="200" y="0"/>
                  </a:moveTo>
                  <a:cubicBezTo>
                    <a:pt x="0" y="834"/>
                    <a:pt x="0" y="1635"/>
                    <a:pt x="34" y="2369"/>
                  </a:cubicBezTo>
                  <a:cubicBezTo>
                    <a:pt x="67" y="3136"/>
                    <a:pt x="200" y="3870"/>
                    <a:pt x="367" y="4570"/>
                  </a:cubicBezTo>
                  <a:cubicBezTo>
                    <a:pt x="534" y="5338"/>
                    <a:pt x="768" y="6038"/>
                    <a:pt x="1101" y="6705"/>
                  </a:cubicBezTo>
                  <a:cubicBezTo>
                    <a:pt x="1435" y="7372"/>
                    <a:pt x="1802" y="8039"/>
                    <a:pt x="2402" y="8673"/>
                  </a:cubicBezTo>
                  <a:cubicBezTo>
                    <a:pt x="2602" y="7839"/>
                    <a:pt x="2669" y="7039"/>
                    <a:pt x="2569" y="6305"/>
                  </a:cubicBezTo>
                  <a:cubicBezTo>
                    <a:pt x="2535" y="5538"/>
                    <a:pt x="2402" y="4804"/>
                    <a:pt x="2235" y="4070"/>
                  </a:cubicBezTo>
                  <a:cubicBezTo>
                    <a:pt x="2068" y="3336"/>
                    <a:pt x="1835" y="2636"/>
                    <a:pt x="1501" y="1968"/>
                  </a:cubicBezTo>
                  <a:cubicBezTo>
                    <a:pt x="1168" y="1268"/>
                    <a:pt x="768" y="634"/>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6"/>
            <p:cNvSpPr/>
            <p:nvPr/>
          </p:nvSpPr>
          <p:spPr>
            <a:xfrm>
              <a:off x="1575450" y="3174150"/>
              <a:ext cx="224350" cy="42825"/>
            </a:xfrm>
            <a:custGeom>
              <a:avLst/>
              <a:gdLst/>
              <a:ahLst/>
              <a:cxnLst/>
              <a:rect l="l" t="t" r="r" b="b"/>
              <a:pathLst>
                <a:path w="8974" h="1713" extrusionOk="0">
                  <a:moveTo>
                    <a:pt x="5345" y="1"/>
                  </a:moveTo>
                  <a:cubicBezTo>
                    <a:pt x="5034" y="1"/>
                    <a:pt x="4722" y="9"/>
                    <a:pt x="4404" y="23"/>
                  </a:cubicBezTo>
                  <a:cubicBezTo>
                    <a:pt x="3670" y="56"/>
                    <a:pt x="2970" y="189"/>
                    <a:pt x="2202" y="356"/>
                  </a:cubicBezTo>
                  <a:cubicBezTo>
                    <a:pt x="1469" y="523"/>
                    <a:pt x="701" y="790"/>
                    <a:pt x="1" y="1157"/>
                  </a:cubicBezTo>
                  <a:cubicBezTo>
                    <a:pt x="735" y="1490"/>
                    <a:pt x="1502" y="1624"/>
                    <a:pt x="2269" y="1657"/>
                  </a:cubicBezTo>
                  <a:cubicBezTo>
                    <a:pt x="2719" y="1696"/>
                    <a:pt x="3168" y="1712"/>
                    <a:pt x="3611" y="1712"/>
                  </a:cubicBezTo>
                  <a:cubicBezTo>
                    <a:pt x="3924" y="1712"/>
                    <a:pt x="4233" y="1704"/>
                    <a:pt x="4537" y="1690"/>
                  </a:cubicBezTo>
                  <a:cubicBezTo>
                    <a:pt x="5271" y="1657"/>
                    <a:pt x="6005" y="1524"/>
                    <a:pt x="6739" y="1357"/>
                  </a:cubicBezTo>
                  <a:cubicBezTo>
                    <a:pt x="7506" y="1190"/>
                    <a:pt x="8240" y="990"/>
                    <a:pt x="8974" y="556"/>
                  </a:cubicBezTo>
                  <a:cubicBezTo>
                    <a:pt x="8173" y="289"/>
                    <a:pt x="7406" y="156"/>
                    <a:pt x="6672" y="56"/>
                  </a:cubicBezTo>
                  <a:cubicBezTo>
                    <a:pt x="6223" y="17"/>
                    <a:pt x="5785"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6"/>
            <p:cNvSpPr/>
            <p:nvPr/>
          </p:nvSpPr>
          <p:spPr>
            <a:xfrm>
              <a:off x="1500400" y="3001250"/>
              <a:ext cx="86750" cy="210175"/>
            </a:xfrm>
            <a:custGeom>
              <a:avLst/>
              <a:gdLst/>
              <a:ahLst/>
              <a:cxnLst/>
              <a:rect l="l" t="t" r="r" b="b"/>
              <a:pathLst>
                <a:path w="3470" h="8407" extrusionOk="0">
                  <a:moveTo>
                    <a:pt x="201" y="0"/>
                  </a:moveTo>
                  <a:cubicBezTo>
                    <a:pt x="1" y="868"/>
                    <a:pt x="1" y="1668"/>
                    <a:pt x="67" y="2402"/>
                  </a:cubicBezTo>
                  <a:cubicBezTo>
                    <a:pt x="201" y="3203"/>
                    <a:pt x="368" y="3903"/>
                    <a:pt x="601" y="4604"/>
                  </a:cubicBezTo>
                  <a:cubicBezTo>
                    <a:pt x="868" y="5271"/>
                    <a:pt x="1202" y="6005"/>
                    <a:pt x="1602" y="6605"/>
                  </a:cubicBezTo>
                  <a:cubicBezTo>
                    <a:pt x="2035" y="7239"/>
                    <a:pt x="2536" y="7873"/>
                    <a:pt x="3236" y="8406"/>
                  </a:cubicBezTo>
                  <a:cubicBezTo>
                    <a:pt x="3470" y="7572"/>
                    <a:pt x="3403" y="6772"/>
                    <a:pt x="3370" y="6005"/>
                  </a:cubicBezTo>
                  <a:cubicBezTo>
                    <a:pt x="3236" y="5204"/>
                    <a:pt x="3070" y="4504"/>
                    <a:pt x="2836" y="3770"/>
                  </a:cubicBezTo>
                  <a:cubicBezTo>
                    <a:pt x="2569" y="3103"/>
                    <a:pt x="2236" y="2402"/>
                    <a:pt x="1835" y="1768"/>
                  </a:cubicBezTo>
                  <a:cubicBezTo>
                    <a:pt x="1402" y="1101"/>
                    <a:pt x="901" y="534"/>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6"/>
            <p:cNvSpPr/>
            <p:nvPr/>
          </p:nvSpPr>
          <p:spPr>
            <a:xfrm>
              <a:off x="1526250" y="3240325"/>
              <a:ext cx="216025" cy="75600"/>
            </a:xfrm>
            <a:custGeom>
              <a:avLst/>
              <a:gdLst/>
              <a:ahLst/>
              <a:cxnLst/>
              <a:rect l="l" t="t" r="r" b="b"/>
              <a:pathLst>
                <a:path w="8641" h="3024" extrusionOk="0">
                  <a:moveTo>
                    <a:pt x="6652" y="0"/>
                  </a:moveTo>
                  <a:cubicBezTo>
                    <a:pt x="6502" y="0"/>
                    <a:pt x="6354" y="4"/>
                    <a:pt x="6205" y="11"/>
                  </a:cubicBezTo>
                  <a:cubicBezTo>
                    <a:pt x="5471" y="44"/>
                    <a:pt x="4704" y="178"/>
                    <a:pt x="4004" y="378"/>
                  </a:cubicBezTo>
                  <a:cubicBezTo>
                    <a:pt x="3303" y="611"/>
                    <a:pt x="2569" y="878"/>
                    <a:pt x="1935" y="1278"/>
                  </a:cubicBezTo>
                  <a:cubicBezTo>
                    <a:pt x="1268" y="1645"/>
                    <a:pt x="601" y="2112"/>
                    <a:pt x="1" y="2779"/>
                  </a:cubicBezTo>
                  <a:cubicBezTo>
                    <a:pt x="688" y="2965"/>
                    <a:pt x="1334" y="3024"/>
                    <a:pt x="1955" y="3024"/>
                  </a:cubicBezTo>
                  <a:cubicBezTo>
                    <a:pt x="2117" y="3024"/>
                    <a:pt x="2277" y="3020"/>
                    <a:pt x="2436" y="3013"/>
                  </a:cubicBezTo>
                  <a:cubicBezTo>
                    <a:pt x="3170" y="2980"/>
                    <a:pt x="3937" y="2846"/>
                    <a:pt x="4637" y="2646"/>
                  </a:cubicBezTo>
                  <a:cubicBezTo>
                    <a:pt x="5338" y="2479"/>
                    <a:pt x="6038" y="2179"/>
                    <a:pt x="6706" y="1812"/>
                  </a:cubicBezTo>
                  <a:cubicBezTo>
                    <a:pt x="7373" y="1445"/>
                    <a:pt x="8040" y="978"/>
                    <a:pt x="8640" y="311"/>
                  </a:cubicBezTo>
                  <a:cubicBezTo>
                    <a:pt x="7914" y="69"/>
                    <a:pt x="7275" y="0"/>
                    <a:pt x="6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6"/>
            <p:cNvSpPr/>
            <p:nvPr/>
          </p:nvSpPr>
          <p:spPr>
            <a:xfrm>
              <a:off x="1447025" y="3097975"/>
              <a:ext cx="83425" cy="209350"/>
            </a:xfrm>
            <a:custGeom>
              <a:avLst/>
              <a:gdLst/>
              <a:ahLst/>
              <a:cxnLst/>
              <a:rect l="l" t="t" r="r" b="b"/>
              <a:pathLst>
                <a:path w="3337" h="8374" extrusionOk="0">
                  <a:moveTo>
                    <a:pt x="101" y="1"/>
                  </a:moveTo>
                  <a:cubicBezTo>
                    <a:pt x="1" y="835"/>
                    <a:pt x="134" y="1569"/>
                    <a:pt x="268" y="2336"/>
                  </a:cubicBezTo>
                  <a:cubicBezTo>
                    <a:pt x="434" y="3070"/>
                    <a:pt x="635" y="3770"/>
                    <a:pt x="868" y="4504"/>
                  </a:cubicBezTo>
                  <a:cubicBezTo>
                    <a:pt x="1135" y="5204"/>
                    <a:pt x="1469" y="5872"/>
                    <a:pt x="1835" y="6539"/>
                  </a:cubicBezTo>
                  <a:cubicBezTo>
                    <a:pt x="2202" y="7173"/>
                    <a:pt x="2669" y="7773"/>
                    <a:pt x="3270" y="8373"/>
                  </a:cubicBezTo>
                  <a:cubicBezTo>
                    <a:pt x="3337" y="7539"/>
                    <a:pt x="3270" y="6806"/>
                    <a:pt x="3103" y="6038"/>
                  </a:cubicBezTo>
                  <a:cubicBezTo>
                    <a:pt x="2903" y="5305"/>
                    <a:pt x="2703" y="4571"/>
                    <a:pt x="2469" y="3870"/>
                  </a:cubicBezTo>
                  <a:cubicBezTo>
                    <a:pt x="2202" y="3170"/>
                    <a:pt x="1869" y="2503"/>
                    <a:pt x="1502" y="1835"/>
                  </a:cubicBezTo>
                  <a:cubicBezTo>
                    <a:pt x="1135" y="1202"/>
                    <a:pt x="668" y="568"/>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6"/>
            <p:cNvSpPr/>
            <p:nvPr/>
          </p:nvSpPr>
          <p:spPr>
            <a:xfrm>
              <a:off x="1483725" y="3347950"/>
              <a:ext cx="214350" cy="69500"/>
            </a:xfrm>
            <a:custGeom>
              <a:avLst/>
              <a:gdLst/>
              <a:ahLst/>
              <a:cxnLst/>
              <a:rect l="l" t="t" r="r" b="b"/>
              <a:pathLst>
                <a:path w="8574" h="2780" extrusionOk="0">
                  <a:moveTo>
                    <a:pt x="7141" y="1"/>
                  </a:moveTo>
                  <a:cubicBezTo>
                    <a:pt x="6838" y="1"/>
                    <a:pt x="6536" y="16"/>
                    <a:pt x="6238" y="42"/>
                  </a:cubicBezTo>
                  <a:cubicBezTo>
                    <a:pt x="5504" y="142"/>
                    <a:pt x="4737" y="309"/>
                    <a:pt x="4037" y="509"/>
                  </a:cubicBezTo>
                  <a:cubicBezTo>
                    <a:pt x="3336" y="709"/>
                    <a:pt x="2636" y="1010"/>
                    <a:pt x="1969" y="1343"/>
                  </a:cubicBezTo>
                  <a:cubicBezTo>
                    <a:pt x="1301" y="1677"/>
                    <a:pt x="634" y="2044"/>
                    <a:pt x="1" y="2644"/>
                  </a:cubicBezTo>
                  <a:cubicBezTo>
                    <a:pt x="470" y="2738"/>
                    <a:pt x="909" y="2779"/>
                    <a:pt x="1339" y="2779"/>
                  </a:cubicBezTo>
                  <a:cubicBezTo>
                    <a:pt x="1672" y="2779"/>
                    <a:pt x="2001" y="2754"/>
                    <a:pt x="2336" y="2711"/>
                  </a:cubicBezTo>
                  <a:cubicBezTo>
                    <a:pt x="3069" y="2677"/>
                    <a:pt x="3837" y="2511"/>
                    <a:pt x="4537" y="2311"/>
                  </a:cubicBezTo>
                  <a:cubicBezTo>
                    <a:pt x="5238" y="2077"/>
                    <a:pt x="5971" y="1810"/>
                    <a:pt x="6639" y="1477"/>
                  </a:cubicBezTo>
                  <a:cubicBezTo>
                    <a:pt x="7339" y="1076"/>
                    <a:pt x="7973" y="709"/>
                    <a:pt x="8573" y="142"/>
                  </a:cubicBezTo>
                  <a:cubicBezTo>
                    <a:pt x="8103" y="40"/>
                    <a:pt x="7621" y="1"/>
                    <a:pt x="7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6"/>
            <p:cNvSpPr/>
            <p:nvPr/>
          </p:nvSpPr>
          <p:spPr>
            <a:xfrm>
              <a:off x="1385325" y="3214725"/>
              <a:ext cx="107600" cy="200175"/>
            </a:xfrm>
            <a:custGeom>
              <a:avLst/>
              <a:gdLst/>
              <a:ahLst/>
              <a:cxnLst/>
              <a:rect l="l" t="t" r="r" b="b"/>
              <a:pathLst>
                <a:path w="4304" h="8007" extrusionOk="0">
                  <a:moveTo>
                    <a:pt x="100" y="1"/>
                  </a:moveTo>
                  <a:lnTo>
                    <a:pt x="100" y="1"/>
                  </a:lnTo>
                  <a:cubicBezTo>
                    <a:pt x="0" y="868"/>
                    <a:pt x="134" y="1669"/>
                    <a:pt x="301" y="2402"/>
                  </a:cubicBezTo>
                  <a:cubicBezTo>
                    <a:pt x="467" y="3170"/>
                    <a:pt x="768" y="3870"/>
                    <a:pt x="1101" y="4537"/>
                  </a:cubicBezTo>
                  <a:cubicBezTo>
                    <a:pt x="1435" y="5204"/>
                    <a:pt x="1835" y="5838"/>
                    <a:pt x="2335" y="6405"/>
                  </a:cubicBezTo>
                  <a:cubicBezTo>
                    <a:pt x="2836" y="7006"/>
                    <a:pt x="3403" y="7539"/>
                    <a:pt x="4170" y="8006"/>
                  </a:cubicBezTo>
                  <a:cubicBezTo>
                    <a:pt x="4303" y="7139"/>
                    <a:pt x="4170" y="6339"/>
                    <a:pt x="3970" y="5571"/>
                  </a:cubicBezTo>
                  <a:cubicBezTo>
                    <a:pt x="3803" y="4838"/>
                    <a:pt x="3503" y="4137"/>
                    <a:pt x="3169" y="3470"/>
                  </a:cubicBezTo>
                  <a:cubicBezTo>
                    <a:pt x="2836" y="2803"/>
                    <a:pt x="2435" y="2169"/>
                    <a:pt x="1935" y="1569"/>
                  </a:cubicBezTo>
                  <a:cubicBezTo>
                    <a:pt x="1435" y="1001"/>
                    <a:pt x="901" y="468"/>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6"/>
            <p:cNvSpPr/>
            <p:nvPr/>
          </p:nvSpPr>
          <p:spPr>
            <a:xfrm>
              <a:off x="1451200" y="3431850"/>
              <a:ext cx="187650" cy="79275"/>
            </a:xfrm>
            <a:custGeom>
              <a:avLst/>
              <a:gdLst/>
              <a:ahLst/>
              <a:cxnLst/>
              <a:rect l="l" t="t" r="r" b="b"/>
              <a:pathLst>
                <a:path w="7506" h="3171" extrusionOk="0">
                  <a:moveTo>
                    <a:pt x="6293" y="1"/>
                  </a:moveTo>
                  <a:cubicBezTo>
                    <a:pt x="5963" y="1"/>
                    <a:pt x="5647" y="24"/>
                    <a:pt x="5338" y="55"/>
                  </a:cubicBezTo>
                  <a:cubicBezTo>
                    <a:pt x="4671" y="189"/>
                    <a:pt x="4003" y="356"/>
                    <a:pt x="3370" y="622"/>
                  </a:cubicBezTo>
                  <a:cubicBezTo>
                    <a:pt x="2736" y="856"/>
                    <a:pt x="2169" y="1189"/>
                    <a:pt x="1602" y="1556"/>
                  </a:cubicBezTo>
                  <a:cubicBezTo>
                    <a:pt x="1001" y="1957"/>
                    <a:pt x="468" y="2390"/>
                    <a:pt x="1" y="3057"/>
                  </a:cubicBezTo>
                  <a:cubicBezTo>
                    <a:pt x="379" y="3136"/>
                    <a:pt x="735" y="3170"/>
                    <a:pt x="1075" y="3170"/>
                  </a:cubicBezTo>
                  <a:cubicBezTo>
                    <a:pt x="1456" y="3170"/>
                    <a:pt x="1817" y="3128"/>
                    <a:pt x="2169" y="3057"/>
                  </a:cubicBezTo>
                  <a:cubicBezTo>
                    <a:pt x="2836" y="2991"/>
                    <a:pt x="3503" y="2824"/>
                    <a:pt x="4137" y="2557"/>
                  </a:cubicBezTo>
                  <a:cubicBezTo>
                    <a:pt x="4771" y="2324"/>
                    <a:pt x="5338" y="1990"/>
                    <a:pt x="5938" y="1623"/>
                  </a:cubicBezTo>
                  <a:cubicBezTo>
                    <a:pt x="6505" y="1223"/>
                    <a:pt x="7039" y="789"/>
                    <a:pt x="7506" y="122"/>
                  </a:cubicBezTo>
                  <a:cubicBezTo>
                    <a:pt x="7076" y="33"/>
                    <a:pt x="6675" y="1"/>
                    <a:pt x="6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6"/>
            <p:cNvSpPr/>
            <p:nvPr/>
          </p:nvSpPr>
          <p:spPr>
            <a:xfrm>
              <a:off x="1360300" y="3327300"/>
              <a:ext cx="91750" cy="180175"/>
            </a:xfrm>
            <a:custGeom>
              <a:avLst/>
              <a:gdLst/>
              <a:ahLst/>
              <a:cxnLst/>
              <a:rect l="l" t="t" r="r" b="b"/>
              <a:pathLst>
                <a:path w="3670" h="7207" extrusionOk="0">
                  <a:moveTo>
                    <a:pt x="1" y="1"/>
                  </a:moveTo>
                  <a:cubicBezTo>
                    <a:pt x="1" y="802"/>
                    <a:pt x="134" y="1469"/>
                    <a:pt x="301" y="2136"/>
                  </a:cubicBezTo>
                  <a:cubicBezTo>
                    <a:pt x="501" y="2803"/>
                    <a:pt x="768" y="3403"/>
                    <a:pt x="1068" y="4004"/>
                  </a:cubicBezTo>
                  <a:cubicBezTo>
                    <a:pt x="1402" y="4571"/>
                    <a:pt x="1735" y="5171"/>
                    <a:pt x="2136" y="5705"/>
                  </a:cubicBezTo>
                  <a:cubicBezTo>
                    <a:pt x="2569" y="6239"/>
                    <a:pt x="3003" y="6739"/>
                    <a:pt x="3637" y="7206"/>
                  </a:cubicBezTo>
                  <a:cubicBezTo>
                    <a:pt x="3670" y="6406"/>
                    <a:pt x="3570" y="5738"/>
                    <a:pt x="3303" y="5071"/>
                  </a:cubicBezTo>
                  <a:cubicBezTo>
                    <a:pt x="3136" y="4404"/>
                    <a:pt x="2903" y="3804"/>
                    <a:pt x="2603" y="3203"/>
                  </a:cubicBezTo>
                  <a:cubicBezTo>
                    <a:pt x="2269" y="2636"/>
                    <a:pt x="1935" y="2036"/>
                    <a:pt x="1502" y="1502"/>
                  </a:cubicBezTo>
                  <a:cubicBezTo>
                    <a:pt x="1101" y="968"/>
                    <a:pt x="634" y="4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6"/>
            <p:cNvSpPr/>
            <p:nvPr/>
          </p:nvSpPr>
          <p:spPr>
            <a:xfrm>
              <a:off x="1339450" y="3564650"/>
              <a:ext cx="481675" cy="716900"/>
            </a:xfrm>
            <a:custGeom>
              <a:avLst/>
              <a:gdLst/>
              <a:ahLst/>
              <a:cxnLst/>
              <a:rect l="l" t="t" r="r" b="b"/>
              <a:pathLst>
                <a:path w="19267" h="28676" extrusionOk="0">
                  <a:moveTo>
                    <a:pt x="18899" y="1"/>
                  </a:moveTo>
                  <a:cubicBezTo>
                    <a:pt x="18853" y="1"/>
                    <a:pt x="18801" y="15"/>
                    <a:pt x="18747" y="47"/>
                  </a:cubicBezTo>
                  <a:cubicBezTo>
                    <a:pt x="12777" y="3850"/>
                    <a:pt x="7406" y="8753"/>
                    <a:pt x="3904" y="14991"/>
                  </a:cubicBezTo>
                  <a:cubicBezTo>
                    <a:pt x="1935" y="18427"/>
                    <a:pt x="568" y="22330"/>
                    <a:pt x="134" y="26266"/>
                  </a:cubicBezTo>
                  <a:cubicBezTo>
                    <a:pt x="67" y="27000"/>
                    <a:pt x="1" y="27700"/>
                    <a:pt x="67" y="28401"/>
                  </a:cubicBezTo>
                  <a:cubicBezTo>
                    <a:pt x="84" y="28584"/>
                    <a:pt x="234" y="28676"/>
                    <a:pt x="380" y="28676"/>
                  </a:cubicBezTo>
                  <a:cubicBezTo>
                    <a:pt x="526" y="28676"/>
                    <a:pt x="668" y="28584"/>
                    <a:pt x="668" y="28401"/>
                  </a:cubicBezTo>
                  <a:cubicBezTo>
                    <a:pt x="568" y="26433"/>
                    <a:pt x="968" y="24365"/>
                    <a:pt x="1468" y="22497"/>
                  </a:cubicBezTo>
                  <a:cubicBezTo>
                    <a:pt x="2803" y="17426"/>
                    <a:pt x="5505" y="12823"/>
                    <a:pt x="8974" y="8920"/>
                  </a:cubicBezTo>
                  <a:cubicBezTo>
                    <a:pt x="11909" y="5684"/>
                    <a:pt x="15345" y="2882"/>
                    <a:pt x="19014" y="547"/>
                  </a:cubicBezTo>
                  <a:cubicBezTo>
                    <a:pt x="19266" y="380"/>
                    <a:pt x="19143" y="1"/>
                    <a:pt x="18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6"/>
            <p:cNvSpPr/>
            <p:nvPr/>
          </p:nvSpPr>
          <p:spPr>
            <a:xfrm>
              <a:off x="1730575" y="3503275"/>
              <a:ext cx="187650" cy="122600"/>
            </a:xfrm>
            <a:custGeom>
              <a:avLst/>
              <a:gdLst/>
              <a:ahLst/>
              <a:cxnLst/>
              <a:rect l="l" t="t" r="r" b="b"/>
              <a:pathLst>
                <a:path w="7506" h="4904" extrusionOk="0">
                  <a:moveTo>
                    <a:pt x="7506" y="0"/>
                  </a:moveTo>
                  <a:lnTo>
                    <a:pt x="7506" y="0"/>
                  </a:lnTo>
                  <a:cubicBezTo>
                    <a:pt x="6672" y="134"/>
                    <a:pt x="5971" y="367"/>
                    <a:pt x="5271" y="667"/>
                  </a:cubicBezTo>
                  <a:cubicBezTo>
                    <a:pt x="4604" y="1001"/>
                    <a:pt x="3936" y="1335"/>
                    <a:pt x="3303" y="1735"/>
                  </a:cubicBezTo>
                  <a:cubicBezTo>
                    <a:pt x="2669" y="2169"/>
                    <a:pt x="2035" y="2636"/>
                    <a:pt x="1501" y="3136"/>
                  </a:cubicBezTo>
                  <a:cubicBezTo>
                    <a:pt x="968" y="3670"/>
                    <a:pt x="434" y="4203"/>
                    <a:pt x="0" y="4904"/>
                  </a:cubicBezTo>
                  <a:cubicBezTo>
                    <a:pt x="834" y="4804"/>
                    <a:pt x="1535" y="4537"/>
                    <a:pt x="2269" y="4270"/>
                  </a:cubicBezTo>
                  <a:cubicBezTo>
                    <a:pt x="2936" y="3936"/>
                    <a:pt x="3603" y="3603"/>
                    <a:pt x="4203" y="3169"/>
                  </a:cubicBezTo>
                  <a:cubicBezTo>
                    <a:pt x="4837" y="2769"/>
                    <a:pt x="5471" y="2302"/>
                    <a:pt x="6005" y="1802"/>
                  </a:cubicBezTo>
                  <a:cubicBezTo>
                    <a:pt x="6538" y="1235"/>
                    <a:pt x="7105" y="701"/>
                    <a:pt x="7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6"/>
            <p:cNvSpPr/>
            <p:nvPr/>
          </p:nvSpPr>
          <p:spPr>
            <a:xfrm>
              <a:off x="1685525" y="3640875"/>
              <a:ext cx="217700" cy="49525"/>
            </a:xfrm>
            <a:custGeom>
              <a:avLst/>
              <a:gdLst/>
              <a:ahLst/>
              <a:cxnLst/>
              <a:rect l="l" t="t" r="r" b="b"/>
              <a:pathLst>
                <a:path w="8708" h="1981" extrusionOk="0">
                  <a:moveTo>
                    <a:pt x="4404" y="0"/>
                  </a:moveTo>
                  <a:cubicBezTo>
                    <a:pt x="3670" y="0"/>
                    <a:pt x="2936" y="34"/>
                    <a:pt x="2236" y="167"/>
                  </a:cubicBezTo>
                  <a:cubicBezTo>
                    <a:pt x="1469" y="300"/>
                    <a:pt x="768" y="501"/>
                    <a:pt x="1" y="868"/>
                  </a:cubicBezTo>
                  <a:cubicBezTo>
                    <a:pt x="735" y="1301"/>
                    <a:pt x="1469" y="1501"/>
                    <a:pt x="2169" y="1668"/>
                  </a:cubicBezTo>
                  <a:cubicBezTo>
                    <a:pt x="2870" y="1835"/>
                    <a:pt x="3637" y="1902"/>
                    <a:pt x="4337" y="1968"/>
                  </a:cubicBezTo>
                  <a:cubicBezTo>
                    <a:pt x="4503" y="1976"/>
                    <a:pt x="4672" y="1980"/>
                    <a:pt x="4843" y="1980"/>
                  </a:cubicBezTo>
                  <a:cubicBezTo>
                    <a:pt x="5396" y="1980"/>
                    <a:pt x="5970" y="1937"/>
                    <a:pt x="6506" y="1835"/>
                  </a:cubicBezTo>
                  <a:cubicBezTo>
                    <a:pt x="7273" y="1701"/>
                    <a:pt x="7973" y="1501"/>
                    <a:pt x="8707" y="1134"/>
                  </a:cubicBezTo>
                  <a:cubicBezTo>
                    <a:pt x="7973" y="701"/>
                    <a:pt x="7273" y="467"/>
                    <a:pt x="6539" y="300"/>
                  </a:cubicBezTo>
                  <a:cubicBezTo>
                    <a:pt x="5838" y="134"/>
                    <a:pt x="5105" y="0"/>
                    <a:pt x="4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6"/>
            <p:cNvSpPr/>
            <p:nvPr/>
          </p:nvSpPr>
          <p:spPr>
            <a:xfrm>
              <a:off x="1680525" y="3479075"/>
              <a:ext cx="63400" cy="191850"/>
            </a:xfrm>
            <a:custGeom>
              <a:avLst/>
              <a:gdLst/>
              <a:ahLst/>
              <a:cxnLst/>
              <a:rect l="l" t="t" r="r" b="b"/>
              <a:pathLst>
                <a:path w="2536" h="7674" extrusionOk="0">
                  <a:moveTo>
                    <a:pt x="2503" y="1"/>
                  </a:moveTo>
                  <a:cubicBezTo>
                    <a:pt x="2002" y="568"/>
                    <a:pt x="1669" y="1135"/>
                    <a:pt x="1368" y="1769"/>
                  </a:cubicBezTo>
                  <a:cubicBezTo>
                    <a:pt x="1068" y="2403"/>
                    <a:pt x="835" y="3003"/>
                    <a:pt x="635" y="3637"/>
                  </a:cubicBezTo>
                  <a:cubicBezTo>
                    <a:pt x="468" y="4271"/>
                    <a:pt x="301" y="4938"/>
                    <a:pt x="168" y="5605"/>
                  </a:cubicBezTo>
                  <a:cubicBezTo>
                    <a:pt x="34" y="6272"/>
                    <a:pt x="1" y="6973"/>
                    <a:pt x="34" y="7673"/>
                  </a:cubicBezTo>
                  <a:cubicBezTo>
                    <a:pt x="501" y="7106"/>
                    <a:pt x="835" y="6506"/>
                    <a:pt x="1168" y="5939"/>
                  </a:cubicBezTo>
                  <a:cubicBezTo>
                    <a:pt x="1469" y="5305"/>
                    <a:pt x="1702" y="4671"/>
                    <a:pt x="1902" y="4071"/>
                  </a:cubicBezTo>
                  <a:cubicBezTo>
                    <a:pt x="2102" y="3437"/>
                    <a:pt x="2236" y="2770"/>
                    <a:pt x="2369" y="2102"/>
                  </a:cubicBezTo>
                  <a:cubicBezTo>
                    <a:pt x="2503" y="1435"/>
                    <a:pt x="2536" y="735"/>
                    <a:pt x="2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6"/>
            <p:cNvSpPr/>
            <p:nvPr/>
          </p:nvSpPr>
          <p:spPr>
            <a:xfrm>
              <a:off x="1638000" y="3700075"/>
              <a:ext cx="173475" cy="37550"/>
            </a:xfrm>
            <a:custGeom>
              <a:avLst/>
              <a:gdLst/>
              <a:ahLst/>
              <a:cxnLst/>
              <a:rect l="l" t="t" r="r" b="b"/>
              <a:pathLst>
                <a:path w="6939" h="1502" extrusionOk="0">
                  <a:moveTo>
                    <a:pt x="1835" y="1"/>
                  </a:moveTo>
                  <a:cubicBezTo>
                    <a:pt x="1201" y="1"/>
                    <a:pt x="634" y="34"/>
                    <a:pt x="1" y="167"/>
                  </a:cubicBezTo>
                  <a:cubicBezTo>
                    <a:pt x="534" y="501"/>
                    <a:pt x="1068" y="734"/>
                    <a:pt x="1668" y="935"/>
                  </a:cubicBezTo>
                  <a:cubicBezTo>
                    <a:pt x="2202" y="1101"/>
                    <a:pt x="2769" y="1268"/>
                    <a:pt x="3370" y="1335"/>
                  </a:cubicBezTo>
                  <a:cubicBezTo>
                    <a:pt x="3937" y="1435"/>
                    <a:pt x="4537" y="1502"/>
                    <a:pt x="5104" y="1502"/>
                  </a:cubicBezTo>
                  <a:cubicBezTo>
                    <a:pt x="5738" y="1502"/>
                    <a:pt x="6338" y="1468"/>
                    <a:pt x="6939" y="1335"/>
                  </a:cubicBezTo>
                  <a:cubicBezTo>
                    <a:pt x="6405" y="1001"/>
                    <a:pt x="5871" y="768"/>
                    <a:pt x="5271" y="601"/>
                  </a:cubicBezTo>
                  <a:cubicBezTo>
                    <a:pt x="4737" y="434"/>
                    <a:pt x="4170" y="267"/>
                    <a:pt x="3570" y="167"/>
                  </a:cubicBezTo>
                  <a:cubicBezTo>
                    <a:pt x="3003" y="101"/>
                    <a:pt x="2402" y="1"/>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6"/>
            <p:cNvSpPr/>
            <p:nvPr/>
          </p:nvSpPr>
          <p:spPr>
            <a:xfrm>
              <a:off x="1627150" y="3514100"/>
              <a:ext cx="45900" cy="189350"/>
            </a:xfrm>
            <a:custGeom>
              <a:avLst/>
              <a:gdLst/>
              <a:ahLst/>
              <a:cxnLst/>
              <a:rect l="l" t="t" r="r" b="b"/>
              <a:pathLst>
                <a:path w="1836" h="7574" extrusionOk="0">
                  <a:moveTo>
                    <a:pt x="1269" y="1"/>
                  </a:moveTo>
                  <a:cubicBezTo>
                    <a:pt x="835" y="568"/>
                    <a:pt x="635" y="1202"/>
                    <a:pt x="435" y="1836"/>
                  </a:cubicBezTo>
                  <a:cubicBezTo>
                    <a:pt x="268" y="2436"/>
                    <a:pt x="134" y="3070"/>
                    <a:pt x="101" y="3704"/>
                  </a:cubicBezTo>
                  <a:cubicBezTo>
                    <a:pt x="1" y="4337"/>
                    <a:pt x="1" y="5005"/>
                    <a:pt x="101" y="5605"/>
                  </a:cubicBezTo>
                  <a:cubicBezTo>
                    <a:pt x="168" y="6272"/>
                    <a:pt x="301" y="6906"/>
                    <a:pt x="601" y="7573"/>
                  </a:cubicBezTo>
                  <a:cubicBezTo>
                    <a:pt x="1002" y="6973"/>
                    <a:pt x="1269" y="6372"/>
                    <a:pt x="1402" y="5738"/>
                  </a:cubicBezTo>
                  <a:cubicBezTo>
                    <a:pt x="1602" y="5105"/>
                    <a:pt x="1736" y="4471"/>
                    <a:pt x="1769" y="3870"/>
                  </a:cubicBezTo>
                  <a:cubicBezTo>
                    <a:pt x="1836" y="3237"/>
                    <a:pt x="1836" y="2569"/>
                    <a:pt x="1769" y="1936"/>
                  </a:cubicBezTo>
                  <a:cubicBezTo>
                    <a:pt x="1669" y="1269"/>
                    <a:pt x="1569" y="668"/>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6"/>
            <p:cNvSpPr/>
            <p:nvPr/>
          </p:nvSpPr>
          <p:spPr>
            <a:xfrm>
              <a:off x="1549600" y="3541625"/>
              <a:ext cx="52575" cy="200175"/>
            </a:xfrm>
            <a:custGeom>
              <a:avLst/>
              <a:gdLst/>
              <a:ahLst/>
              <a:cxnLst/>
              <a:rect l="l" t="t" r="r" b="b"/>
              <a:pathLst>
                <a:path w="2103" h="8007" extrusionOk="0">
                  <a:moveTo>
                    <a:pt x="334" y="1"/>
                  </a:moveTo>
                  <a:cubicBezTo>
                    <a:pt x="67" y="735"/>
                    <a:pt x="1" y="1435"/>
                    <a:pt x="1" y="2136"/>
                  </a:cubicBezTo>
                  <a:cubicBezTo>
                    <a:pt x="1" y="2836"/>
                    <a:pt x="34" y="3503"/>
                    <a:pt x="168" y="4170"/>
                  </a:cubicBezTo>
                  <a:cubicBezTo>
                    <a:pt x="234" y="4838"/>
                    <a:pt x="434" y="5505"/>
                    <a:pt x="701" y="6138"/>
                  </a:cubicBezTo>
                  <a:cubicBezTo>
                    <a:pt x="935" y="6772"/>
                    <a:pt x="1268" y="7439"/>
                    <a:pt x="1769" y="8006"/>
                  </a:cubicBezTo>
                  <a:cubicBezTo>
                    <a:pt x="2036" y="7273"/>
                    <a:pt x="2102" y="6572"/>
                    <a:pt x="2102" y="5905"/>
                  </a:cubicBezTo>
                  <a:cubicBezTo>
                    <a:pt x="2102" y="5171"/>
                    <a:pt x="2069" y="4504"/>
                    <a:pt x="1935" y="3837"/>
                  </a:cubicBezTo>
                  <a:cubicBezTo>
                    <a:pt x="1869" y="3170"/>
                    <a:pt x="1635" y="2503"/>
                    <a:pt x="1402" y="1902"/>
                  </a:cubicBezTo>
                  <a:cubicBezTo>
                    <a:pt x="1168" y="1268"/>
                    <a:pt x="835" y="60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6"/>
            <p:cNvSpPr/>
            <p:nvPr/>
          </p:nvSpPr>
          <p:spPr>
            <a:xfrm>
              <a:off x="1596300" y="3732600"/>
              <a:ext cx="200175" cy="54225"/>
            </a:xfrm>
            <a:custGeom>
              <a:avLst/>
              <a:gdLst/>
              <a:ahLst/>
              <a:cxnLst/>
              <a:rect l="l" t="t" r="r" b="b"/>
              <a:pathLst>
                <a:path w="8007" h="2169" extrusionOk="0">
                  <a:moveTo>
                    <a:pt x="2136" y="1"/>
                  </a:moveTo>
                  <a:cubicBezTo>
                    <a:pt x="1468" y="1"/>
                    <a:pt x="735" y="101"/>
                    <a:pt x="1" y="334"/>
                  </a:cubicBezTo>
                  <a:cubicBezTo>
                    <a:pt x="635" y="834"/>
                    <a:pt x="1235" y="1135"/>
                    <a:pt x="1869" y="1402"/>
                  </a:cubicBezTo>
                  <a:cubicBezTo>
                    <a:pt x="2503" y="1702"/>
                    <a:pt x="3170" y="1869"/>
                    <a:pt x="3837" y="2002"/>
                  </a:cubicBezTo>
                  <a:cubicBezTo>
                    <a:pt x="4504" y="2135"/>
                    <a:pt x="5171" y="2169"/>
                    <a:pt x="5872" y="2169"/>
                  </a:cubicBezTo>
                  <a:cubicBezTo>
                    <a:pt x="6539" y="2169"/>
                    <a:pt x="7239" y="2069"/>
                    <a:pt x="8006" y="1835"/>
                  </a:cubicBezTo>
                  <a:cubicBezTo>
                    <a:pt x="7406" y="1335"/>
                    <a:pt x="6739" y="1001"/>
                    <a:pt x="6105" y="734"/>
                  </a:cubicBezTo>
                  <a:cubicBezTo>
                    <a:pt x="5505" y="468"/>
                    <a:pt x="4838" y="301"/>
                    <a:pt x="4170" y="167"/>
                  </a:cubicBezTo>
                  <a:cubicBezTo>
                    <a:pt x="3503" y="34"/>
                    <a:pt x="2836" y="1"/>
                    <a:pt x="2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6"/>
            <p:cNvSpPr/>
            <p:nvPr/>
          </p:nvSpPr>
          <p:spPr>
            <a:xfrm>
              <a:off x="1501250" y="3604175"/>
              <a:ext cx="53375" cy="200175"/>
            </a:xfrm>
            <a:custGeom>
              <a:avLst/>
              <a:gdLst/>
              <a:ahLst/>
              <a:cxnLst/>
              <a:rect l="l" t="t" r="r" b="b"/>
              <a:pathLst>
                <a:path w="2135" h="8007" extrusionOk="0">
                  <a:moveTo>
                    <a:pt x="334" y="1"/>
                  </a:moveTo>
                  <a:cubicBezTo>
                    <a:pt x="100" y="734"/>
                    <a:pt x="0" y="1435"/>
                    <a:pt x="0" y="2135"/>
                  </a:cubicBezTo>
                  <a:cubicBezTo>
                    <a:pt x="0" y="2836"/>
                    <a:pt x="33" y="3503"/>
                    <a:pt x="167" y="4170"/>
                  </a:cubicBezTo>
                  <a:cubicBezTo>
                    <a:pt x="267" y="4837"/>
                    <a:pt x="467" y="5504"/>
                    <a:pt x="701" y="6138"/>
                  </a:cubicBezTo>
                  <a:cubicBezTo>
                    <a:pt x="967" y="6772"/>
                    <a:pt x="1301" y="7439"/>
                    <a:pt x="1801" y="8006"/>
                  </a:cubicBezTo>
                  <a:cubicBezTo>
                    <a:pt x="2035" y="7272"/>
                    <a:pt x="2102" y="6572"/>
                    <a:pt x="2135" y="5905"/>
                  </a:cubicBezTo>
                  <a:cubicBezTo>
                    <a:pt x="2135" y="5171"/>
                    <a:pt x="2102" y="4504"/>
                    <a:pt x="1968" y="3837"/>
                  </a:cubicBezTo>
                  <a:cubicBezTo>
                    <a:pt x="1868" y="3169"/>
                    <a:pt x="1668" y="2502"/>
                    <a:pt x="1434" y="1902"/>
                  </a:cubicBezTo>
                  <a:cubicBezTo>
                    <a:pt x="1168" y="1268"/>
                    <a:pt x="834" y="60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6"/>
            <p:cNvSpPr/>
            <p:nvPr/>
          </p:nvSpPr>
          <p:spPr>
            <a:xfrm>
              <a:off x="1547100" y="3795150"/>
              <a:ext cx="200175" cy="54225"/>
            </a:xfrm>
            <a:custGeom>
              <a:avLst/>
              <a:gdLst/>
              <a:ahLst/>
              <a:cxnLst/>
              <a:rect l="l" t="t" r="r" b="b"/>
              <a:pathLst>
                <a:path w="8007" h="2169" extrusionOk="0">
                  <a:moveTo>
                    <a:pt x="2136" y="0"/>
                  </a:moveTo>
                  <a:cubicBezTo>
                    <a:pt x="1468" y="0"/>
                    <a:pt x="768" y="100"/>
                    <a:pt x="1" y="334"/>
                  </a:cubicBezTo>
                  <a:cubicBezTo>
                    <a:pt x="634" y="834"/>
                    <a:pt x="1268" y="1134"/>
                    <a:pt x="1869" y="1401"/>
                  </a:cubicBezTo>
                  <a:cubicBezTo>
                    <a:pt x="2502" y="1702"/>
                    <a:pt x="3170" y="1868"/>
                    <a:pt x="3837" y="2002"/>
                  </a:cubicBezTo>
                  <a:cubicBezTo>
                    <a:pt x="4504" y="2135"/>
                    <a:pt x="5171" y="2169"/>
                    <a:pt x="5872" y="2169"/>
                  </a:cubicBezTo>
                  <a:cubicBezTo>
                    <a:pt x="6539" y="2169"/>
                    <a:pt x="7239" y="2068"/>
                    <a:pt x="8006" y="1835"/>
                  </a:cubicBezTo>
                  <a:cubicBezTo>
                    <a:pt x="7439" y="1335"/>
                    <a:pt x="6772" y="1001"/>
                    <a:pt x="6138" y="734"/>
                  </a:cubicBezTo>
                  <a:cubicBezTo>
                    <a:pt x="5505" y="467"/>
                    <a:pt x="4837" y="301"/>
                    <a:pt x="4170" y="167"/>
                  </a:cubicBezTo>
                  <a:cubicBezTo>
                    <a:pt x="3503" y="34"/>
                    <a:pt x="2836" y="0"/>
                    <a:pt x="2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6"/>
            <p:cNvSpPr/>
            <p:nvPr/>
          </p:nvSpPr>
          <p:spPr>
            <a:xfrm>
              <a:off x="1433700" y="3681725"/>
              <a:ext cx="64225" cy="196000"/>
            </a:xfrm>
            <a:custGeom>
              <a:avLst/>
              <a:gdLst/>
              <a:ahLst/>
              <a:cxnLst/>
              <a:rect l="l" t="t" r="r" b="b"/>
              <a:pathLst>
                <a:path w="2569" h="7840" extrusionOk="0">
                  <a:moveTo>
                    <a:pt x="167" y="1"/>
                  </a:moveTo>
                  <a:cubicBezTo>
                    <a:pt x="0" y="735"/>
                    <a:pt x="0" y="1468"/>
                    <a:pt x="33" y="2169"/>
                  </a:cubicBezTo>
                  <a:cubicBezTo>
                    <a:pt x="67" y="2836"/>
                    <a:pt x="200" y="3503"/>
                    <a:pt x="400" y="4170"/>
                  </a:cubicBezTo>
                  <a:cubicBezTo>
                    <a:pt x="567" y="4838"/>
                    <a:pt x="834" y="5471"/>
                    <a:pt x="1168" y="6072"/>
                  </a:cubicBezTo>
                  <a:cubicBezTo>
                    <a:pt x="1501" y="6706"/>
                    <a:pt x="1868" y="7306"/>
                    <a:pt x="2402" y="7840"/>
                  </a:cubicBezTo>
                  <a:cubicBezTo>
                    <a:pt x="2569" y="7039"/>
                    <a:pt x="2569" y="6372"/>
                    <a:pt x="2535" y="5671"/>
                  </a:cubicBezTo>
                  <a:cubicBezTo>
                    <a:pt x="2502" y="5004"/>
                    <a:pt x="2368" y="4337"/>
                    <a:pt x="2168" y="3670"/>
                  </a:cubicBezTo>
                  <a:cubicBezTo>
                    <a:pt x="2002" y="3003"/>
                    <a:pt x="1735" y="2369"/>
                    <a:pt x="1401" y="1735"/>
                  </a:cubicBezTo>
                  <a:cubicBezTo>
                    <a:pt x="1134" y="1135"/>
                    <a:pt x="701" y="534"/>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6"/>
            <p:cNvSpPr/>
            <p:nvPr/>
          </p:nvSpPr>
          <p:spPr>
            <a:xfrm>
              <a:off x="1483725" y="3858950"/>
              <a:ext cx="203500" cy="36925"/>
            </a:xfrm>
            <a:custGeom>
              <a:avLst/>
              <a:gdLst/>
              <a:ahLst/>
              <a:cxnLst/>
              <a:rect l="l" t="t" r="r" b="b"/>
              <a:pathLst>
                <a:path w="8140" h="1477" extrusionOk="0">
                  <a:moveTo>
                    <a:pt x="3103" y="0"/>
                  </a:moveTo>
                  <a:cubicBezTo>
                    <a:pt x="2752" y="0"/>
                    <a:pt x="2402" y="17"/>
                    <a:pt x="2069" y="50"/>
                  </a:cubicBezTo>
                  <a:cubicBezTo>
                    <a:pt x="1368" y="117"/>
                    <a:pt x="701" y="217"/>
                    <a:pt x="1" y="451"/>
                  </a:cubicBezTo>
                  <a:cubicBezTo>
                    <a:pt x="668" y="784"/>
                    <a:pt x="1335" y="984"/>
                    <a:pt x="2002" y="1118"/>
                  </a:cubicBezTo>
                  <a:cubicBezTo>
                    <a:pt x="2669" y="1284"/>
                    <a:pt x="3336" y="1418"/>
                    <a:pt x="4003" y="1451"/>
                  </a:cubicBezTo>
                  <a:cubicBezTo>
                    <a:pt x="4337" y="1468"/>
                    <a:pt x="4679" y="1476"/>
                    <a:pt x="5021" y="1476"/>
                  </a:cubicBezTo>
                  <a:cubicBezTo>
                    <a:pt x="5363" y="1476"/>
                    <a:pt x="5705" y="1468"/>
                    <a:pt x="6038" y="1451"/>
                  </a:cubicBezTo>
                  <a:cubicBezTo>
                    <a:pt x="6739" y="1385"/>
                    <a:pt x="7406" y="1284"/>
                    <a:pt x="8140" y="1018"/>
                  </a:cubicBezTo>
                  <a:cubicBezTo>
                    <a:pt x="7473" y="717"/>
                    <a:pt x="6805" y="484"/>
                    <a:pt x="6138" y="317"/>
                  </a:cubicBezTo>
                  <a:cubicBezTo>
                    <a:pt x="5471" y="217"/>
                    <a:pt x="4804" y="84"/>
                    <a:pt x="4137" y="50"/>
                  </a:cubicBezTo>
                  <a:cubicBezTo>
                    <a:pt x="3803" y="17"/>
                    <a:pt x="3453" y="0"/>
                    <a:pt x="3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6"/>
            <p:cNvSpPr/>
            <p:nvPr/>
          </p:nvSpPr>
          <p:spPr>
            <a:xfrm>
              <a:off x="1374475" y="3750950"/>
              <a:ext cx="83425" cy="188500"/>
            </a:xfrm>
            <a:custGeom>
              <a:avLst/>
              <a:gdLst/>
              <a:ahLst/>
              <a:cxnLst/>
              <a:rect l="l" t="t" r="r" b="b"/>
              <a:pathLst>
                <a:path w="3337" h="7540" extrusionOk="0">
                  <a:moveTo>
                    <a:pt x="67" y="0"/>
                  </a:moveTo>
                  <a:lnTo>
                    <a:pt x="67" y="0"/>
                  </a:lnTo>
                  <a:cubicBezTo>
                    <a:pt x="1" y="801"/>
                    <a:pt x="67" y="1501"/>
                    <a:pt x="201" y="2169"/>
                  </a:cubicBezTo>
                  <a:cubicBezTo>
                    <a:pt x="368" y="2836"/>
                    <a:pt x="568" y="3503"/>
                    <a:pt x="835" y="4137"/>
                  </a:cubicBezTo>
                  <a:cubicBezTo>
                    <a:pt x="1068" y="4771"/>
                    <a:pt x="1402" y="5338"/>
                    <a:pt x="1769" y="5938"/>
                  </a:cubicBezTo>
                  <a:cubicBezTo>
                    <a:pt x="2202" y="6472"/>
                    <a:pt x="2603" y="7072"/>
                    <a:pt x="3236" y="7539"/>
                  </a:cubicBezTo>
                  <a:cubicBezTo>
                    <a:pt x="3336" y="6739"/>
                    <a:pt x="3236" y="6038"/>
                    <a:pt x="3103" y="5371"/>
                  </a:cubicBezTo>
                  <a:cubicBezTo>
                    <a:pt x="2936" y="4704"/>
                    <a:pt x="2736" y="4037"/>
                    <a:pt x="2503" y="3403"/>
                  </a:cubicBezTo>
                  <a:cubicBezTo>
                    <a:pt x="2236" y="2769"/>
                    <a:pt x="1902" y="2202"/>
                    <a:pt x="1535" y="1602"/>
                  </a:cubicBezTo>
                  <a:cubicBezTo>
                    <a:pt x="1168" y="1068"/>
                    <a:pt x="701" y="467"/>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6"/>
            <p:cNvSpPr/>
            <p:nvPr/>
          </p:nvSpPr>
          <p:spPr>
            <a:xfrm>
              <a:off x="1443700" y="3911575"/>
              <a:ext cx="203500" cy="36050"/>
            </a:xfrm>
            <a:custGeom>
              <a:avLst/>
              <a:gdLst/>
              <a:ahLst/>
              <a:cxnLst/>
              <a:rect l="l" t="t" r="r" b="b"/>
              <a:pathLst>
                <a:path w="8140" h="1442" extrusionOk="0">
                  <a:moveTo>
                    <a:pt x="4576" y="1"/>
                  </a:moveTo>
                  <a:cubicBezTo>
                    <a:pt x="4406" y="1"/>
                    <a:pt x="4237" y="5"/>
                    <a:pt x="4070" y="13"/>
                  </a:cubicBezTo>
                  <a:cubicBezTo>
                    <a:pt x="3336" y="13"/>
                    <a:pt x="2669" y="113"/>
                    <a:pt x="2002" y="214"/>
                  </a:cubicBezTo>
                  <a:cubicBezTo>
                    <a:pt x="1335" y="347"/>
                    <a:pt x="668" y="514"/>
                    <a:pt x="0" y="847"/>
                  </a:cubicBezTo>
                  <a:cubicBezTo>
                    <a:pt x="734" y="1114"/>
                    <a:pt x="1401" y="1214"/>
                    <a:pt x="2069" y="1348"/>
                  </a:cubicBezTo>
                  <a:cubicBezTo>
                    <a:pt x="2540" y="1395"/>
                    <a:pt x="3029" y="1442"/>
                    <a:pt x="3510" y="1442"/>
                  </a:cubicBezTo>
                  <a:cubicBezTo>
                    <a:pt x="3710" y="1442"/>
                    <a:pt x="3908" y="1434"/>
                    <a:pt x="4103" y="1414"/>
                  </a:cubicBezTo>
                  <a:cubicBezTo>
                    <a:pt x="4804" y="1414"/>
                    <a:pt x="5471" y="1348"/>
                    <a:pt x="6138" y="1214"/>
                  </a:cubicBezTo>
                  <a:cubicBezTo>
                    <a:pt x="6805" y="1081"/>
                    <a:pt x="7472" y="947"/>
                    <a:pt x="8140" y="580"/>
                  </a:cubicBezTo>
                  <a:cubicBezTo>
                    <a:pt x="7472" y="314"/>
                    <a:pt x="6772" y="180"/>
                    <a:pt x="6105" y="113"/>
                  </a:cubicBezTo>
                  <a:cubicBezTo>
                    <a:pt x="5604" y="38"/>
                    <a:pt x="5085" y="1"/>
                    <a:pt x="4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6"/>
            <p:cNvSpPr/>
            <p:nvPr/>
          </p:nvSpPr>
          <p:spPr>
            <a:xfrm>
              <a:off x="1296925" y="3854350"/>
              <a:ext cx="116775" cy="166825"/>
            </a:xfrm>
            <a:custGeom>
              <a:avLst/>
              <a:gdLst/>
              <a:ahLst/>
              <a:cxnLst/>
              <a:rect l="l" t="t" r="r" b="b"/>
              <a:pathLst>
                <a:path w="4671" h="6673" extrusionOk="0">
                  <a:moveTo>
                    <a:pt x="1" y="1"/>
                  </a:moveTo>
                  <a:cubicBezTo>
                    <a:pt x="67" y="801"/>
                    <a:pt x="301" y="1468"/>
                    <a:pt x="568" y="2102"/>
                  </a:cubicBezTo>
                  <a:cubicBezTo>
                    <a:pt x="834" y="2769"/>
                    <a:pt x="1201" y="3336"/>
                    <a:pt x="1602" y="3904"/>
                  </a:cubicBezTo>
                  <a:cubicBezTo>
                    <a:pt x="1969" y="4437"/>
                    <a:pt x="2436" y="4971"/>
                    <a:pt x="2936" y="5438"/>
                  </a:cubicBezTo>
                  <a:cubicBezTo>
                    <a:pt x="3436" y="5905"/>
                    <a:pt x="3970" y="6339"/>
                    <a:pt x="4671" y="6672"/>
                  </a:cubicBezTo>
                  <a:cubicBezTo>
                    <a:pt x="4604" y="5938"/>
                    <a:pt x="4337" y="5271"/>
                    <a:pt x="4103" y="4604"/>
                  </a:cubicBezTo>
                  <a:cubicBezTo>
                    <a:pt x="3837" y="3937"/>
                    <a:pt x="3470" y="3336"/>
                    <a:pt x="3069" y="2803"/>
                  </a:cubicBezTo>
                  <a:cubicBezTo>
                    <a:pt x="2702" y="2269"/>
                    <a:pt x="2235" y="1735"/>
                    <a:pt x="1735" y="1268"/>
                  </a:cubicBezTo>
                  <a:cubicBezTo>
                    <a:pt x="1235" y="801"/>
                    <a:pt x="701" y="33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6"/>
            <p:cNvSpPr/>
            <p:nvPr/>
          </p:nvSpPr>
          <p:spPr>
            <a:xfrm>
              <a:off x="1401175" y="3964950"/>
              <a:ext cx="196825" cy="55375"/>
            </a:xfrm>
            <a:custGeom>
              <a:avLst/>
              <a:gdLst/>
              <a:ahLst/>
              <a:cxnLst/>
              <a:rect l="l" t="t" r="r" b="b"/>
              <a:pathLst>
                <a:path w="7873" h="2215" extrusionOk="0">
                  <a:moveTo>
                    <a:pt x="6677" y="0"/>
                  </a:moveTo>
                  <a:cubicBezTo>
                    <a:pt x="6361" y="0"/>
                    <a:pt x="6056" y="17"/>
                    <a:pt x="5771" y="47"/>
                  </a:cubicBezTo>
                  <a:cubicBezTo>
                    <a:pt x="5104" y="147"/>
                    <a:pt x="4437" y="247"/>
                    <a:pt x="3770" y="414"/>
                  </a:cubicBezTo>
                  <a:cubicBezTo>
                    <a:pt x="3136" y="580"/>
                    <a:pt x="2469" y="847"/>
                    <a:pt x="1835" y="1081"/>
                  </a:cubicBezTo>
                  <a:cubicBezTo>
                    <a:pt x="1201" y="1348"/>
                    <a:pt x="601" y="1681"/>
                    <a:pt x="0" y="2148"/>
                  </a:cubicBezTo>
                  <a:cubicBezTo>
                    <a:pt x="384" y="2198"/>
                    <a:pt x="751" y="2215"/>
                    <a:pt x="1105" y="2215"/>
                  </a:cubicBezTo>
                  <a:cubicBezTo>
                    <a:pt x="1460" y="2215"/>
                    <a:pt x="1801" y="2198"/>
                    <a:pt x="2135" y="2181"/>
                  </a:cubicBezTo>
                  <a:cubicBezTo>
                    <a:pt x="2802" y="2081"/>
                    <a:pt x="3469" y="1981"/>
                    <a:pt x="4136" y="1815"/>
                  </a:cubicBezTo>
                  <a:cubicBezTo>
                    <a:pt x="4737" y="1648"/>
                    <a:pt x="5404" y="1381"/>
                    <a:pt x="6038" y="1147"/>
                  </a:cubicBezTo>
                  <a:cubicBezTo>
                    <a:pt x="6672" y="881"/>
                    <a:pt x="7305" y="547"/>
                    <a:pt x="7872" y="80"/>
                  </a:cubicBezTo>
                  <a:cubicBezTo>
                    <a:pt x="7468" y="25"/>
                    <a:pt x="7064" y="0"/>
                    <a:pt x="6677" y="0"/>
                  </a:cubicBezTo>
                  <a:close/>
                </a:path>
              </a:pathLst>
            </a:custGeom>
            <a:solidFill>
              <a:srgbClr val="72A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6"/>
            <p:cNvSpPr/>
            <p:nvPr/>
          </p:nvSpPr>
          <p:spPr>
            <a:xfrm>
              <a:off x="1045875" y="2953075"/>
              <a:ext cx="313625" cy="986625"/>
            </a:xfrm>
            <a:custGeom>
              <a:avLst/>
              <a:gdLst/>
              <a:ahLst/>
              <a:cxnLst/>
              <a:rect l="l" t="t" r="r" b="b"/>
              <a:pathLst>
                <a:path w="12545" h="39465" extrusionOk="0">
                  <a:moveTo>
                    <a:pt x="424" y="0"/>
                  </a:moveTo>
                  <a:cubicBezTo>
                    <a:pt x="199" y="0"/>
                    <a:pt x="0" y="266"/>
                    <a:pt x="202" y="493"/>
                  </a:cubicBezTo>
                  <a:cubicBezTo>
                    <a:pt x="1870" y="2161"/>
                    <a:pt x="3171" y="4262"/>
                    <a:pt x="4338" y="6264"/>
                  </a:cubicBezTo>
                  <a:cubicBezTo>
                    <a:pt x="7507" y="11668"/>
                    <a:pt x="9509" y="17739"/>
                    <a:pt x="10643" y="23943"/>
                  </a:cubicBezTo>
                  <a:cubicBezTo>
                    <a:pt x="11544" y="28980"/>
                    <a:pt x="11810" y="34150"/>
                    <a:pt x="11644" y="39287"/>
                  </a:cubicBezTo>
                  <a:cubicBezTo>
                    <a:pt x="11644" y="39413"/>
                    <a:pt x="11710" y="39464"/>
                    <a:pt x="11797" y="39464"/>
                  </a:cubicBezTo>
                  <a:cubicBezTo>
                    <a:pt x="11965" y="39464"/>
                    <a:pt x="12211" y="39273"/>
                    <a:pt x="12211" y="39054"/>
                  </a:cubicBezTo>
                  <a:cubicBezTo>
                    <a:pt x="12544" y="30715"/>
                    <a:pt x="11577" y="22475"/>
                    <a:pt x="8808" y="14536"/>
                  </a:cubicBezTo>
                  <a:cubicBezTo>
                    <a:pt x="7207" y="10100"/>
                    <a:pt x="5072" y="5763"/>
                    <a:pt x="2204" y="1961"/>
                  </a:cubicBezTo>
                  <a:cubicBezTo>
                    <a:pt x="1703" y="1293"/>
                    <a:pt x="1203" y="660"/>
                    <a:pt x="636" y="93"/>
                  </a:cubicBezTo>
                  <a:cubicBezTo>
                    <a:pt x="571" y="28"/>
                    <a:pt x="4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6"/>
            <p:cNvSpPr/>
            <p:nvPr/>
          </p:nvSpPr>
          <p:spPr>
            <a:xfrm>
              <a:off x="974200" y="2853650"/>
              <a:ext cx="139275" cy="175150"/>
            </a:xfrm>
            <a:custGeom>
              <a:avLst/>
              <a:gdLst/>
              <a:ahLst/>
              <a:cxnLst/>
              <a:rect l="l" t="t" r="r" b="b"/>
              <a:pathLst>
                <a:path w="5571" h="7006" extrusionOk="0">
                  <a:moveTo>
                    <a:pt x="0" y="0"/>
                  </a:moveTo>
                  <a:cubicBezTo>
                    <a:pt x="67" y="901"/>
                    <a:pt x="334" y="1635"/>
                    <a:pt x="667" y="2335"/>
                  </a:cubicBezTo>
                  <a:cubicBezTo>
                    <a:pt x="1001" y="3069"/>
                    <a:pt x="1401" y="3669"/>
                    <a:pt x="1868" y="4270"/>
                  </a:cubicBezTo>
                  <a:cubicBezTo>
                    <a:pt x="2335" y="4837"/>
                    <a:pt x="2869" y="5404"/>
                    <a:pt x="3436" y="5838"/>
                  </a:cubicBezTo>
                  <a:cubicBezTo>
                    <a:pt x="4070" y="6305"/>
                    <a:pt x="4737" y="6738"/>
                    <a:pt x="5571" y="7005"/>
                  </a:cubicBezTo>
                  <a:cubicBezTo>
                    <a:pt x="5504" y="6138"/>
                    <a:pt x="5237" y="5404"/>
                    <a:pt x="4904" y="4670"/>
                  </a:cubicBezTo>
                  <a:cubicBezTo>
                    <a:pt x="4570" y="3970"/>
                    <a:pt x="4170" y="3336"/>
                    <a:pt x="3703" y="2769"/>
                  </a:cubicBezTo>
                  <a:cubicBezTo>
                    <a:pt x="3236" y="2168"/>
                    <a:pt x="2702" y="1635"/>
                    <a:pt x="2102" y="1168"/>
                  </a:cubicBezTo>
                  <a:cubicBezTo>
                    <a:pt x="1501" y="734"/>
                    <a:pt x="834" y="30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6"/>
            <p:cNvSpPr/>
            <p:nvPr/>
          </p:nvSpPr>
          <p:spPr>
            <a:xfrm>
              <a:off x="1150975" y="2882825"/>
              <a:ext cx="55900" cy="218525"/>
            </a:xfrm>
            <a:custGeom>
              <a:avLst/>
              <a:gdLst/>
              <a:ahLst/>
              <a:cxnLst/>
              <a:rect l="l" t="t" r="r" b="b"/>
              <a:pathLst>
                <a:path w="2236" h="8741" extrusionOk="0">
                  <a:moveTo>
                    <a:pt x="2136" y="1"/>
                  </a:moveTo>
                  <a:cubicBezTo>
                    <a:pt x="1669" y="668"/>
                    <a:pt x="1335" y="1335"/>
                    <a:pt x="1035" y="2069"/>
                  </a:cubicBezTo>
                  <a:cubicBezTo>
                    <a:pt x="735" y="2736"/>
                    <a:pt x="535" y="3470"/>
                    <a:pt x="368" y="4170"/>
                  </a:cubicBezTo>
                  <a:cubicBezTo>
                    <a:pt x="201" y="4904"/>
                    <a:pt x="68" y="5638"/>
                    <a:pt x="34" y="6405"/>
                  </a:cubicBezTo>
                  <a:cubicBezTo>
                    <a:pt x="1" y="7172"/>
                    <a:pt x="1" y="7940"/>
                    <a:pt x="134" y="8740"/>
                  </a:cubicBezTo>
                  <a:cubicBezTo>
                    <a:pt x="635" y="8073"/>
                    <a:pt x="935" y="7339"/>
                    <a:pt x="1168" y="6672"/>
                  </a:cubicBezTo>
                  <a:cubicBezTo>
                    <a:pt x="1469" y="6005"/>
                    <a:pt x="1669" y="5271"/>
                    <a:pt x="1836" y="4570"/>
                  </a:cubicBezTo>
                  <a:cubicBezTo>
                    <a:pt x="2036" y="3837"/>
                    <a:pt x="2169" y="3103"/>
                    <a:pt x="2203" y="2336"/>
                  </a:cubicBezTo>
                  <a:cubicBezTo>
                    <a:pt x="2236" y="1602"/>
                    <a:pt x="2236" y="801"/>
                    <a:pt x="2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6"/>
            <p:cNvSpPr/>
            <p:nvPr/>
          </p:nvSpPr>
          <p:spPr>
            <a:xfrm>
              <a:off x="940825" y="3037400"/>
              <a:ext cx="216850" cy="60225"/>
            </a:xfrm>
            <a:custGeom>
              <a:avLst/>
              <a:gdLst/>
              <a:ahLst/>
              <a:cxnLst/>
              <a:rect l="l" t="t" r="r" b="b"/>
              <a:pathLst>
                <a:path w="8674" h="2409" extrusionOk="0">
                  <a:moveTo>
                    <a:pt x="1255" y="1"/>
                  </a:moveTo>
                  <a:cubicBezTo>
                    <a:pt x="834" y="1"/>
                    <a:pt x="413" y="33"/>
                    <a:pt x="1" y="122"/>
                  </a:cubicBezTo>
                  <a:cubicBezTo>
                    <a:pt x="601" y="622"/>
                    <a:pt x="1269" y="989"/>
                    <a:pt x="2002" y="1290"/>
                  </a:cubicBezTo>
                  <a:cubicBezTo>
                    <a:pt x="2703" y="1590"/>
                    <a:pt x="3403" y="1823"/>
                    <a:pt x="4104" y="1990"/>
                  </a:cubicBezTo>
                  <a:cubicBezTo>
                    <a:pt x="4838" y="2157"/>
                    <a:pt x="5572" y="2290"/>
                    <a:pt x="6339" y="2390"/>
                  </a:cubicBezTo>
                  <a:cubicBezTo>
                    <a:pt x="6583" y="2401"/>
                    <a:pt x="6835" y="2409"/>
                    <a:pt x="7092" y="2409"/>
                  </a:cubicBezTo>
                  <a:cubicBezTo>
                    <a:pt x="7606" y="2409"/>
                    <a:pt x="8140" y="2379"/>
                    <a:pt x="8674" y="2290"/>
                  </a:cubicBezTo>
                  <a:cubicBezTo>
                    <a:pt x="8040" y="1790"/>
                    <a:pt x="7340" y="1456"/>
                    <a:pt x="6672" y="1156"/>
                  </a:cubicBezTo>
                  <a:cubicBezTo>
                    <a:pt x="5939" y="823"/>
                    <a:pt x="5238" y="589"/>
                    <a:pt x="4538" y="422"/>
                  </a:cubicBezTo>
                  <a:cubicBezTo>
                    <a:pt x="3837" y="256"/>
                    <a:pt x="3070" y="122"/>
                    <a:pt x="2336" y="55"/>
                  </a:cubicBezTo>
                  <a:cubicBezTo>
                    <a:pt x="1981" y="24"/>
                    <a:pt x="1618" y="1"/>
                    <a:pt x="1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6"/>
            <p:cNvSpPr/>
            <p:nvPr/>
          </p:nvSpPr>
          <p:spPr>
            <a:xfrm>
              <a:off x="1201850" y="2977900"/>
              <a:ext cx="48400" cy="220175"/>
            </a:xfrm>
            <a:custGeom>
              <a:avLst/>
              <a:gdLst/>
              <a:ahLst/>
              <a:cxnLst/>
              <a:rect l="l" t="t" r="r" b="b"/>
              <a:pathLst>
                <a:path w="1936" h="8807" extrusionOk="0">
                  <a:moveTo>
                    <a:pt x="1735" y="0"/>
                  </a:moveTo>
                  <a:cubicBezTo>
                    <a:pt x="1302" y="667"/>
                    <a:pt x="1001" y="1368"/>
                    <a:pt x="768" y="2068"/>
                  </a:cubicBezTo>
                  <a:cubicBezTo>
                    <a:pt x="501" y="2802"/>
                    <a:pt x="334" y="3503"/>
                    <a:pt x="234" y="4237"/>
                  </a:cubicBezTo>
                  <a:cubicBezTo>
                    <a:pt x="101" y="5004"/>
                    <a:pt x="1" y="5771"/>
                    <a:pt x="1" y="6505"/>
                  </a:cubicBezTo>
                  <a:cubicBezTo>
                    <a:pt x="1" y="7272"/>
                    <a:pt x="67" y="8006"/>
                    <a:pt x="234" y="8807"/>
                  </a:cubicBezTo>
                  <a:cubicBezTo>
                    <a:pt x="668" y="8139"/>
                    <a:pt x="935" y="7439"/>
                    <a:pt x="1168" y="6705"/>
                  </a:cubicBezTo>
                  <a:cubicBezTo>
                    <a:pt x="1435" y="6005"/>
                    <a:pt x="1602" y="5304"/>
                    <a:pt x="1735" y="4537"/>
                  </a:cubicBezTo>
                  <a:cubicBezTo>
                    <a:pt x="1835" y="3803"/>
                    <a:pt x="1936" y="3036"/>
                    <a:pt x="1936" y="2302"/>
                  </a:cubicBezTo>
                  <a:cubicBezTo>
                    <a:pt x="1936" y="1535"/>
                    <a:pt x="1936" y="801"/>
                    <a:pt x="1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6"/>
            <p:cNvSpPr/>
            <p:nvPr/>
          </p:nvSpPr>
          <p:spPr>
            <a:xfrm>
              <a:off x="990050" y="3140300"/>
              <a:ext cx="221000" cy="67175"/>
            </a:xfrm>
            <a:custGeom>
              <a:avLst/>
              <a:gdLst/>
              <a:ahLst/>
              <a:cxnLst/>
              <a:rect l="l" t="t" r="r" b="b"/>
              <a:pathLst>
                <a:path w="8840" h="2687" extrusionOk="0">
                  <a:moveTo>
                    <a:pt x="2782" y="0"/>
                  </a:moveTo>
                  <a:cubicBezTo>
                    <a:pt x="2655" y="0"/>
                    <a:pt x="2528" y="3"/>
                    <a:pt x="2402" y="9"/>
                  </a:cubicBezTo>
                  <a:cubicBezTo>
                    <a:pt x="1635" y="42"/>
                    <a:pt x="834" y="176"/>
                    <a:pt x="0" y="509"/>
                  </a:cubicBezTo>
                  <a:cubicBezTo>
                    <a:pt x="667" y="1143"/>
                    <a:pt x="1334" y="1510"/>
                    <a:pt x="2068" y="1844"/>
                  </a:cubicBezTo>
                  <a:cubicBezTo>
                    <a:pt x="2769" y="2144"/>
                    <a:pt x="3469" y="2377"/>
                    <a:pt x="4236" y="2511"/>
                  </a:cubicBezTo>
                  <a:cubicBezTo>
                    <a:pt x="4844" y="2621"/>
                    <a:pt x="5475" y="2686"/>
                    <a:pt x="6091" y="2686"/>
                  </a:cubicBezTo>
                  <a:cubicBezTo>
                    <a:pt x="6219" y="2686"/>
                    <a:pt x="6345" y="2683"/>
                    <a:pt x="6471" y="2678"/>
                  </a:cubicBezTo>
                  <a:cubicBezTo>
                    <a:pt x="7239" y="2644"/>
                    <a:pt x="8006" y="2511"/>
                    <a:pt x="8840" y="2177"/>
                  </a:cubicBezTo>
                  <a:cubicBezTo>
                    <a:pt x="8206" y="1543"/>
                    <a:pt x="7539" y="1176"/>
                    <a:pt x="6805" y="843"/>
                  </a:cubicBezTo>
                  <a:cubicBezTo>
                    <a:pt x="6104" y="543"/>
                    <a:pt x="5404" y="309"/>
                    <a:pt x="4637" y="176"/>
                  </a:cubicBezTo>
                  <a:cubicBezTo>
                    <a:pt x="4029" y="65"/>
                    <a:pt x="3398" y="0"/>
                    <a:pt x="2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6"/>
            <p:cNvSpPr/>
            <p:nvPr/>
          </p:nvSpPr>
          <p:spPr>
            <a:xfrm>
              <a:off x="1242725" y="3092975"/>
              <a:ext cx="75075" cy="214350"/>
            </a:xfrm>
            <a:custGeom>
              <a:avLst/>
              <a:gdLst/>
              <a:ahLst/>
              <a:cxnLst/>
              <a:rect l="l" t="t" r="r" b="b"/>
              <a:pathLst>
                <a:path w="3003" h="8574" extrusionOk="0">
                  <a:moveTo>
                    <a:pt x="2836" y="1"/>
                  </a:moveTo>
                  <a:cubicBezTo>
                    <a:pt x="2202" y="568"/>
                    <a:pt x="1802" y="1235"/>
                    <a:pt x="1401" y="1902"/>
                  </a:cubicBezTo>
                  <a:cubicBezTo>
                    <a:pt x="1034" y="2569"/>
                    <a:pt x="768" y="3270"/>
                    <a:pt x="534" y="4003"/>
                  </a:cubicBezTo>
                  <a:cubicBezTo>
                    <a:pt x="334" y="4704"/>
                    <a:pt x="167" y="5438"/>
                    <a:pt x="100" y="6205"/>
                  </a:cubicBezTo>
                  <a:cubicBezTo>
                    <a:pt x="0" y="6939"/>
                    <a:pt x="0" y="7739"/>
                    <a:pt x="167" y="8573"/>
                  </a:cubicBezTo>
                  <a:cubicBezTo>
                    <a:pt x="801" y="8006"/>
                    <a:pt x="1201" y="7339"/>
                    <a:pt x="1601" y="6672"/>
                  </a:cubicBezTo>
                  <a:cubicBezTo>
                    <a:pt x="1968" y="6005"/>
                    <a:pt x="2269" y="5271"/>
                    <a:pt x="2469" y="4571"/>
                  </a:cubicBezTo>
                  <a:cubicBezTo>
                    <a:pt x="2669" y="3870"/>
                    <a:pt x="2836" y="3103"/>
                    <a:pt x="2936" y="2369"/>
                  </a:cubicBezTo>
                  <a:cubicBezTo>
                    <a:pt x="3002" y="1602"/>
                    <a:pt x="3002" y="835"/>
                    <a:pt x="2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6"/>
            <p:cNvSpPr/>
            <p:nvPr/>
          </p:nvSpPr>
          <p:spPr>
            <a:xfrm>
              <a:off x="1042575" y="3229875"/>
              <a:ext cx="212675" cy="81750"/>
            </a:xfrm>
            <a:custGeom>
              <a:avLst/>
              <a:gdLst/>
              <a:ahLst/>
              <a:cxnLst/>
              <a:rect l="l" t="t" r="r" b="b"/>
              <a:pathLst>
                <a:path w="8507" h="3270" extrusionOk="0">
                  <a:moveTo>
                    <a:pt x="1537" y="0"/>
                  </a:moveTo>
                  <a:cubicBezTo>
                    <a:pt x="1051" y="0"/>
                    <a:pt x="538" y="63"/>
                    <a:pt x="1" y="229"/>
                  </a:cubicBezTo>
                  <a:cubicBezTo>
                    <a:pt x="534" y="929"/>
                    <a:pt x="1168" y="1396"/>
                    <a:pt x="1835" y="1796"/>
                  </a:cubicBezTo>
                  <a:cubicBezTo>
                    <a:pt x="2502" y="2230"/>
                    <a:pt x="3169" y="2530"/>
                    <a:pt x="3870" y="2764"/>
                  </a:cubicBezTo>
                  <a:cubicBezTo>
                    <a:pt x="4604" y="3031"/>
                    <a:pt x="5338" y="3131"/>
                    <a:pt x="6105" y="3231"/>
                  </a:cubicBezTo>
                  <a:cubicBezTo>
                    <a:pt x="6361" y="3254"/>
                    <a:pt x="6624" y="3269"/>
                    <a:pt x="6896" y="3269"/>
                  </a:cubicBezTo>
                  <a:cubicBezTo>
                    <a:pt x="7405" y="3269"/>
                    <a:pt x="7941" y="3216"/>
                    <a:pt x="8507" y="3064"/>
                  </a:cubicBezTo>
                  <a:cubicBezTo>
                    <a:pt x="7973" y="2364"/>
                    <a:pt x="7339" y="1897"/>
                    <a:pt x="6672" y="1463"/>
                  </a:cubicBezTo>
                  <a:cubicBezTo>
                    <a:pt x="6005" y="1063"/>
                    <a:pt x="5338" y="762"/>
                    <a:pt x="4637" y="529"/>
                  </a:cubicBezTo>
                  <a:cubicBezTo>
                    <a:pt x="3903" y="262"/>
                    <a:pt x="3169" y="129"/>
                    <a:pt x="2402" y="62"/>
                  </a:cubicBezTo>
                  <a:cubicBezTo>
                    <a:pt x="2124" y="24"/>
                    <a:pt x="1835" y="0"/>
                    <a:pt x="1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6"/>
            <p:cNvSpPr/>
            <p:nvPr/>
          </p:nvSpPr>
          <p:spPr>
            <a:xfrm>
              <a:off x="1279425" y="3206400"/>
              <a:ext cx="89250" cy="207675"/>
            </a:xfrm>
            <a:custGeom>
              <a:avLst/>
              <a:gdLst/>
              <a:ahLst/>
              <a:cxnLst/>
              <a:rect l="l" t="t" r="r" b="b"/>
              <a:pathLst>
                <a:path w="3570" h="8307" extrusionOk="0">
                  <a:moveTo>
                    <a:pt x="3503" y="0"/>
                  </a:moveTo>
                  <a:cubicBezTo>
                    <a:pt x="2835" y="501"/>
                    <a:pt x="2335" y="1134"/>
                    <a:pt x="1901" y="1735"/>
                  </a:cubicBezTo>
                  <a:cubicBezTo>
                    <a:pt x="1501" y="2402"/>
                    <a:pt x="1168" y="3036"/>
                    <a:pt x="867" y="3736"/>
                  </a:cubicBezTo>
                  <a:cubicBezTo>
                    <a:pt x="567" y="4470"/>
                    <a:pt x="367" y="5171"/>
                    <a:pt x="200" y="5904"/>
                  </a:cubicBezTo>
                  <a:cubicBezTo>
                    <a:pt x="67" y="6672"/>
                    <a:pt x="0" y="7472"/>
                    <a:pt x="67" y="8306"/>
                  </a:cubicBezTo>
                  <a:cubicBezTo>
                    <a:pt x="734" y="7806"/>
                    <a:pt x="1201" y="7172"/>
                    <a:pt x="1635" y="6538"/>
                  </a:cubicBezTo>
                  <a:cubicBezTo>
                    <a:pt x="2068" y="5871"/>
                    <a:pt x="2402" y="5237"/>
                    <a:pt x="2702" y="4537"/>
                  </a:cubicBezTo>
                  <a:cubicBezTo>
                    <a:pt x="3002" y="3836"/>
                    <a:pt x="3202" y="3136"/>
                    <a:pt x="3369" y="2369"/>
                  </a:cubicBezTo>
                  <a:cubicBezTo>
                    <a:pt x="3503" y="1635"/>
                    <a:pt x="3569" y="834"/>
                    <a:pt x="3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6"/>
            <p:cNvSpPr/>
            <p:nvPr/>
          </p:nvSpPr>
          <p:spPr>
            <a:xfrm>
              <a:off x="1083450" y="3321750"/>
              <a:ext cx="205150" cy="94500"/>
            </a:xfrm>
            <a:custGeom>
              <a:avLst/>
              <a:gdLst/>
              <a:ahLst/>
              <a:cxnLst/>
              <a:rect l="l" t="t" r="r" b="b"/>
              <a:pathLst>
                <a:path w="8206" h="3780" extrusionOk="0">
                  <a:moveTo>
                    <a:pt x="979" y="0"/>
                  </a:moveTo>
                  <a:cubicBezTo>
                    <a:pt x="662" y="0"/>
                    <a:pt x="336" y="25"/>
                    <a:pt x="0" y="90"/>
                  </a:cubicBezTo>
                  <a:cubicBezTo>
                    <a:pt x="434" y="857"/>
                    <a:pt x="1034" y="1390"/>
                    <a:pt x="1668" y="1857"/>
                  </a:cubicBezTo>
                  <a:cubicBezTo>
                    <a:pt x="2302" y="2291"/>
                    <a:pt x="2969" y="2691"/>
                    <a:pt x="3636" y="2958"/>
                  </a:cubicBezTo>
                  <a:cubicBezTo>
                    <a:pt x="4336" y="3258"/>
                    <a:pt x="5037" y="3525"/>
                    <a:pt x="5804" y="3625"/>
                  </a:cubicBezTo>
                  <a:cubicBezTo>
                    <a:pt x="6264" y="3709"/>
                    <a:pt x="6750" y="3779"/>
                    <a:pt x="7262" y="3779"/>
                  </a:cubicBezTo>
                  <a:cubicBezTo>
                    <a:pt x="7567" y="3779"/>
                    <a:pt x="7882" y="3754"/>
                    <a:pt x="8206" y="3692"/>
                  </a:cubicBezTo>
                  <a:cubicBezTo>
                    <a:pt x="7739" y="2925"/>
                    <a:pt x="7172" y="2391"/>
                    <a:pt x="6538" y="1924"/>
                  </a:cubicBezTo>
                  <a:cubicBezTo>
                    <a:pt x="5904" y="1457"/>
                    <a:pt x="5237" y="1090"/>
                    <a:pt x="4570" y="790"/>
                  </a:cubicBezTo>
                  <a:cubicBezTo>
                    <a:pt x="3869" y="523"/>
                    <a:pt x="3169" y="256"/>
                    <a:pt x="2402" y="123"/>
                  </a:cubicBezTo>
                  <a:cubicBezTo>
                    <a:pt x="1952" y="62"/>
                    <a:pt x="1478" y="0"/>
                    <a:pt x="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6"/>
            <p:cNvSpPr/>
            <p:nvPr/>
          </p:nvSpPr>
          <p:spPr>
            <a:xfrm>
              <a:off x="1316950" y="3359825"/>
              <a:ext cx="97575" cy="181000"/>
            </a:xfrm>
            <a:custGeom>
              <a:avLst/>
              <a:gdLst/>
              <a:ahLst/>
              <a:cxnLst/>
              <a:rect l="l" t="t" r="r" b="b"/>
              <a:pathLst>
                <a:path w="3903" h="7240" extrusionOk="0">
                  <a:moveTo>
                    <a:pt x="3903" y="1"/>
                  </a:moveTo>
                  <a:lnTo>
                    <a:pt x="3903" y="1"/>
                  </a:lnTo>
                  <a:cubicBezTo>
                    <a:pt x="3236" y="401"/>
                    <a:pt x="2735" y="902"/>
                    <a:pt x="2302" y="1435"/>
                  </a:cubicBezTo>
                  <a:cubicBezTo>
                    <a:pt x="1835" y="2002"/>
                    <a:pt x="1468" y="2536"/>
                    <a:pt x="1134" y="3170"/>
                  </a:cubicBezTo>
                  <a:cubicBezTo>
                    <a:pt x="834" y="3770"/>
                    <a:pt x="534" y="4404"/>
                    <a:pt x="334" y="5071"/>
                  </a:cubicBezTo>
                  <a:cubicBezTo>
                    <a:pt x="134" y="5738"/>
                    <a:pt x="0" y="6439"/>
                    <a:pt x="0" y="7239"/>
                  </a:cubicBezTo>
                  <a:lnTo>
                    <a:pt x="0" y="7239"/>
                  </a:lnTo>
                  <a:cubicBezTo>
                    <a:pt x="667" y="6839"/>
                    <a:pt x="1168" y="6272"/>
                    <a:pt x="1635" y="5772"/>
                  </a:cubicBezTo>
                  <a:cubicBezTo>
                    <a:pt x="2068" y="5238"/>
                    <a:pt x="2469" y="4704"/>
                    <a:pt x="2802" y="4070"/>
                  </a:cubicBezTo>
                  <a:cubicBezTo>
                    <a:pt x="3069" y="3437"/>
                    <a:pt x="3369" y="2836"/>
                    <a:pt x="3569" y="2169"/>
                  </a:cubicBezTo>
                  <a:cubicBezTo>
                    <a:pt x="3803" y="1502"/>
                    <a:pt x="3903" y="768"/>
                    <a:pt x="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6"/>
            <p:cNvSpPr/>
            <p:nvPr/>
          </p:nvSpPr>
          <p:spPr>
            <a:xfrm>
              <a:off x="1145150" y="3438625"/>
              <a:ext cx="179325" cy="102350"/>
            </a:xfrm>
            <a:custGeom>
              <a:avLst/>
              <a:gdLst/>
              <a:ahLst/>
              <a:cxnLst/>
              <a:rect l="l" t="t" r="r" b="b"/>
              <a:pathLst>
                <a:path w="7173" h="4094" extrusionOk="0">
                  <a:moveTo>
                    <a:pt x="432" y="0"/>
                  </a:moveTo>
                  <a:cubicBezTo>
                    <a:pt x="292" y="0"/>
                    <a:pt x="148" y="6"/>
                    <a:pt x="0" y="18"/>
                  </a:cubicBezTo>
                  <a:cubicBezTo>
                    <a:pt x="367" y="718"/>
                    <a:pt x="868" y="1252"/>
                    <a:pt x="1368" y="1752"/>
                  </a:cubicBezTo>
                  <a:cubicBezTo>
                    <a:pt x="1868" y="2219"/>
                    <a:pt x="2436" y="2620"/>
                    <a:pt x="3036" y="2953"/>
                  </a:cubicBezTo>
                  <a:cubicBezTo>
                    <a:pt x="3603" y="3354"/>
                    <a:pt x="4270" y="3587"/>
                    <a:pt x="4937" y="3787"/>
                  </a:cubicBezTo>
                  <a:cubicBezTo>
                    <a:pt x="5521" y="3991"/>
                    <a:pt x="6156" y="4094"/>
                    <a:pt x="6864" y="4094"/>
                  </a:cubicBezTo>
                  <a:cubicBezTo>
                    <a:pt x="6965" y="4094"/>
                    <a:pt x="7068" y="4092"/>
                    <a:pt x="7172" y="4087"/>
                  </a:cubicBezTo>
                  <a:cubicBezTo>
                    <a:pt x="6772" y="3320"/>
                    <a:pt x="6338" y="2786"/>
                    <a:pt x="5771" y="2353"/>
                  </a:cubicBezTo>
                  <a:cubicBezTo>
                    <a:pt x="5271" y="1886"/>
                    <a:pt x="4704" y="1452"/>
                    <a:pt x="4103" y="1119"/>
                  </a:cubicBezTo>
                  <a:cubicBezTo>
                    <a:pt x="3536" y="752"/>
                    <a:pt x="2869" y="518"/>
                    <a:pt x="2202" y="285"/>
                  </a:cubicBezTo>
                  <a:cubicBezTo>
                    <a:pt x="1653" y="120"/>
                    <a:pt x="1082" y="0"/>
                    <a:pt x="4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6"/>
            <p:cNvSpPr/>
            <p:nvPr/>
          </p:nvSpPr>
          <p:spPr>
            <a:xfrm>
              <a:off x="851150" y="3385350"/>
              <a:ext cx="385750" cy="896200"/>
            </a:xfrm>
            <a:custGeom>
              <a:avLst/>
              <a:gdLst/>
              <a:ahLst/>
              <a:cxnLst/>
              <a:rect l="l" t="t" r="r" b="b"/>
              <a:pathLst>
                <a:path w="15430" h="35848" extrusionOk="0">
                  <a:moveTo>
                    <a:pt x="429" y="1"/>
                  </a:moveTo>
                  <a:cubicBezTo>
                    <a:pt x="171" y="1"/>
                    <a:pt x="1" y="380"/>
                    <a:pt x="252" y="548"/>
                  </a:cubicBezTo>
                  <a:cubicBezTo>
                    <a:pt x="352" y="648"/>
                    <a:pt x="352" y="648"/>
                    <a:pt x="586" y="815"/>
                  </a:cubicBezTo>
                  <a:cubicBezTo>
                    <a:pt x="919" y="1048"/>
                    <a:pt x="1186" y="1348"/>
                    <a:pt x="1520" y="1648"/>
                  </a:cubicBezTo>
                  <a:cubicBezTo>
                    <a:pt x="2687" y="2716"/>
                    <a:pt x="3788" y="3917"/>
                    <a:pt x="4755" y="5218"/>
                  </a:cubicBezTo>
                  <a:cubicBezTo>
                    <a:pt x="8325" y="9854"/>
                    <a:pt x="10793" y="15292"/>
                    <a:pt x="12428" y="20896"/>
                  </a:cubicBezTo>
                  <a:cubicBezTo>
                    <a:pt x="13795" y="25699"/>
                    <a:pt x="14529" y="30603"/>
                    <a:pt x="14829" y="35573"/>
                  </a:cubicBezTo>
                  <a:cubicBezTo>
                    <a:pt x="14846" y="35756"/>
                    <a:pt x="14996" y="35848"/>
                    <a:pt x="15142" y="35848"/>
                  </a:cubicBezTo>
                  <a:cubicBezTo>
                    <a:pt x="15288" y="35848"/>
                    <a:pt x="15430" y="35756"/>
                    <a:pt x="15430" y="35573"/>
                  </a:cubicBezTo>
                  <a:cubicBezTo>
                    <a:pt x="14963" y="27567"/>
                    <a:pt x="13295" y="19561"/>
                    <a:pt x="9792" y="12289"/>
                  </a:cubicBezTo>
                  <a:cubicBezTo>
                    <a:pt x="7858" y="8387"/>
                    <a:pt x="5423" y="4584"/>
                    <a:pt x="2287" y="1515"/>
                  </a:cubicBezTo>
                  <a:cubicBezTo>
                    <a:pt x="1753" y="948"/>
                    <a:pt x="1186" y="448"/>
                    <a:pt x="586" y="47"/>
                  </a:cubicBezTo>
                  <a:cubicBezTo>
                    <a:pt x="532" y="15"/>
                    <a:pt x="479"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6"/>
            <p:cNvSpPr/>
            <p:nvPr/>
          </p:nvSpPr>
          <p:spPr>
            <a:xfrm>
              <a:off x="753200" y="3301450"/>
              <a:ext cx="166825" cy="147650"/>
            </a:xfrm>
            <a:custGeom>
              <a:avLst/>
              <a:gdLst/>
              <a:ahLst/>
              <a:cxnLst/>
              <a:rect l="l" t="t" r="r" b="b"/>
              <a:pathLst>
                <a:path w="6673" h="5906" extrusionOk="0">
                  <a:moveTo>
                    <a:pt x="1" y="1"/>
                  </a:moveTo>
                  <a:cubicBezTo>
                    <a:pt x="201" y="835"/>
                    <a:pt x="601" y="1535"/>
                    <a:pt x="1035" y="2169"/>
                  </a:cubicBezTo>
                  <a:cubicBezTo>
                    <a:pt x="1502" y="2770"/>
                    <a:pt x="2002" y="3337"/>
                    <a:pt x="2536" y="3837"/>
                  </a:cubicBezTo>
                  <a:cubicBezTo>
                    <a:pt x="3069" y="4337"/>
                    <a:pt x="3703" y="4738"/>
                    <a:pt x="4370" y="5105"/>
                  </a:cubicBezTo>
                  <a:cubicBezTo>
                    <a:pt x="5038" y="5505"/>
                    <a:pt x="5771" y="5772"/>
                    <a:pt x="6672" y="5905"/>
                  </a:cubicBezTo>
                  <a:cubicBezTo>
                    <a:pt x="6405" y="5071"/>
                    <a:pt x="6038" y="4371"/>
                    <a:pt x="5605" y="3737"/>
                  </a:cubicBezTo>
                  <a:cubicBezTo>
                    <a:pt x="5171" y="3103"/>
                    <a:pt x="4671" y="2569"/>
                    <a:pt x="4104" y="2069"/>
                  </a:cubicBezTo>
                  <a:cubicBezTo>
                    <a:pt x="3570" y="1569"/>
                    <a:pt x="2936" y="1168"/>
                    <a:pt x="2269" y="768"/>
                  </a:cubicBezTo>
                  <a:cubicBezTo>
                    <a:pt x="1602" y="401"/>
                    <a:pt x="868"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6"/>
            <p:cNvSpPr/>
            <p:nvPr/>
          </p:nvSpPr>
          <p:spPr>
            <a:xfrm>
              <a:off x="965850" y="3312300"/>
              <a:ext cx="43400" cy="215175"/>
            </a:xfrm>
            <a:custGeom>
              <a:avLst/>
              <a:gdLst/>
              <a:ahLst/>
              <a:cxnLst/>
              <a:rect l="l" t="t" r="r" b="b"/>
              <a:pathLst>
                <a:path w="1736" h="8607" extrusionOk="0">
                  <a:moveTo>
                    <a:pt x="1235" y="1"/>
                  </a:moveTo>
                  <a:cubicBezTo>
                    <a:pt x="835" y="668"/>
                    <a:pt x="601" y="1402"/>
                    <a:pt x="401" y="2102"/>
                  </a:cubicBezTo>
                  <a:cubicBezTo>
                    <a:pt x="201" y="2803"/>
                    <a:pt x="67" y="3503"/>
                    <a:pt x="34" y="4204"/>
                  </a:cubicBezTo>
                  <a:cubicBezTo>
                    <a:pt x="1" y="4937"/>
                    <a:pt x="1" y="5671"/>
                    <a:pt x="34" y="6405"/>
                  </a:cubicBezTo>
                  <a:cubicBezTo>
                    <a:pt x="101" y="7139"/>
                    <a:pt x="201" y="7839"/>
                    <a:pt x="501" y="8607"/>
                  </a:cubicBezTo>
                  <a:cubicBezTo>
                    <a:pt x="901" y="7940"/>
                    <a:pt x="1168" y="7239"/>
                    <a:pt x="1335" y="6505"/>
                  </a:cubicBezTo>
                  <a:cubicBezTo>
                    <a:pt x="1535" y="5805"/>
                    <a:pt x="1602" y="5104"/>
                    <a:pt x="1702" y="4404"/>
                  </a:cubicBezTo>
                  <a:cubicBezTo>
                    <a:pt x="1735" y="3670"/>
                    <a:pt x="1735" y="2936"/>
                    <a:pt x="1702" y="2235"/>
                  </a:cubicBezTo>
                  <a:cubicBezTo>
                    <a:pt x="1669" y="1468"/>
                    <a:pt x="1535" y="768"/>
                    <a:pt x="1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6"/>
            <p:cNvSpPr/>
            <p:nvPr/>
          </p:nvSpPr>
          <p:spPr>
            <a:xfrm>
              <a:off x="763200" y="3489925"/>
              <a:ext cx="216025" cy="41725"/>
            </a:xfrm>
            <a:custGeom>
              <a:avLst/>
              <a:gdLst/>
              <a:ahLst/>
              <a:cxnLst/>
              <a:rect l="l" t="t" r="r" b="b"/>
              <a:pathLst>
                <a:path w="8641" h="1669" extrusionOk="0">
                  <a:moveTo>
                    <a:pt x="4304" y="1"/>
                  </a:moveTo>
                  <a:cubicBezTo>
                    <a:pt x="3537" y="1"/>
                    <a:pt x="2836" y="67"/>
                    <a:pt x="2136" y="201"/>
                  </a:cubicBezTo>
                  <a:cubicBezTo>
                    <a:pt x="1402" y="368"/>
                    <a:pt x="701" y="534"/>
                    <a:pt x="1" y="901"/>
                  </a:cubicBezTo>
                  <a:cubicBezTo>
                    <a:pt x="701" y="1235"/>
                    <a:pt x="1469" y="1402"/>
                    <a:pt x="2169" y="1535"/>
                  </a:cubicBezTo>
                  <a:cubicBezTo>
                    <a:pt x="2903" y="1635"/>
                    <a:pt x="3637" y="1668"/>
                    <a:pt x="4337" y="1668"/>
                  </a:cubicBezTo>
                  <a:cubicBezTo>
                    <a:pt x="5105" y="1668"/>
                    <a:pt x="5805" y="1568"/>
                    <a:pt x="6506" y="1468"/>
                  </a:cubicBezTo>
                  <a:cubicBezTo>
                    <a:pt x="7206" y="1302"/>
                    <a:pt x="7907" y="1135"/>
                    <a:pt x="8640" y="734"/>
                  </a:cubicBezTo>
                  <a:cubicBezTo>
                    <a:pt x="7940" y="434"/>
                    <a:pt x="7206" y="301"/>
                    <a:pt x="6472" y="101"/>
                  </a:cubicBezTo>
                  <a:cubicBezTo>
                    <a:pt x="5705" y="34"/>
                    <a:pt x="5004" y="1"/>
                    <a:pt x="4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6"/>
            <p:cNvSpPr/>
            <p:nvPr/>
          </p:nvSpPr>
          <p:spPr>
            <a:xfrm>
              <a:off x="1015900" y="3384025"/>
              <a:ext cx="57550" cy="215175"/>
            </a:xfrm>
            <a:custGeom>
              <a:avLst/>
              <a:gdLst/>
              <a:ahLst/>
              <a:cxnLst/>
              <a:rect l="l" t="t" r="r" b="b"/>
              <a:pathLst>
                <a:path w="2302" h="8607" extrusionOk="0">
                  <a:moveTo>
                    <a:pt x="1535" y="0"/>
                  </a:moveTo>
                  <a:cubicBezTo>
                    <a:pt x="1034" y="734"/>
                    <a:pt x="734" y="1401"/>
                    <a:pt x="500" y="2102"/>
                  </a:cubicBezTo>
                  <a:cubicBezTo>
                    <a:pt x="267" y="2802"/>
                    <a:pt x="100" y="3503"/>
                    <a:pt x="67" y="4237"/>
                  </a:cubicBezTo>
                  <a:cubicBezTo>
                    <a:pt x="0" y="4937"/>
                    <a:pt x="33" y="5704"/>
                    <a:pt x="100" y="6405"/>
                  </a:cubicBezTo>
                  <a:cubicBezTo>
                    <a:pt x="200" y="7105"/>
                    <a:pt x="400" y="7839"/>
                    <a:pt x="767" y="8606"/>
                  </a:cubicBezTo>
                  <a:cubicBezTo>
                    <a:pt x="1268" y="7939"/>
                    <a:pt x="1568" y="7272"/>
                    <a:pt x="1801" y="6538"/>
                  </a:cubicBezTo>
                  <a:cubicBezTo>
                    <a:pt x="2035" y="5804"/>
                    <a:pt x="2135" y="5104"/>
                    <a:pt x="2235" y="4403"/>
                  </a:cubicBezTo>
                  <a:cubicBezTo>
                    <a:pt x="2302" y="3670"/>
                    <a:pt x="2268" y="2936"/>
                    <a:pt x="2202" y="2235"/>
                  </a:cubicBezTo>
                  <a:cubicBezTo>
                    <a:pt x="2102" y="1501"/>
                    <a:pt x="1901" y="767"/>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6"/>
            <p:cNvSpPr/>
            <p:nvPr/>
          </p:nvSpPr>
          <p:spPr>
            <a:xfrm>
              <a:off x="825750" y="3574150"/>
              <a:ext cx="216025" cy="41725"/>
            </a:xfrm>
            <a:custGeom>
              <a:avLst/>
              <a:gdLst/>
              <a:ahLst/>
              <a:cxnLst/>
              <a:rect l="l" t="t" r="r" b="b"/>
              <a:pathLst>
                <a:path w="8641" h="1669" extrusionOk="0">
                  <a:moveTo>
                    <a:pt x="4304" y="1"/>
                  </a:moveTo>
                  <a:cubicBezTo>
                    <a:pt x="3537" y="1"/>
                    <a:pt x="2836" y="67"/>
                    <a:pt x="2136" y="201"/>
                  </a:cubicBezTo>
                  <a:cubicBezTo>
                    <a:pt x="1402" y="368"/>
                    <a:pt x="701" y="534"/>
                    <a:pt x="1" y="901"/>
                  </a:cubicBezTo>
                  <a:cubicBezTo>
                    <a:pt x="701" y="1235"/>
                    <a:pt x="1468" y="1402"/>
                    <a:pt x="2169" y="1535"/>
                  </a:cubicBezTo>
                  <a:cubicBezTo>
                    <a:pt x="2903" y="1635"/>
                    <a:pt x="3637" y="1669"/>
                    <a:pt x="4337" y="1669"/>
                  </a:cubicBezTo>
                  <a:cubicBezTo>
                    <a:pt x="5104" y="1669"/>
                    <a:pt x="5805" y="1602"/>
                    <a:pt x="6505" y="1468"/>
                  </a:cubicBezTo>
                  <a:cubicBezTo>
                    <a:pt x="7206" y="1302"/>
                    <a:pt x="7906" y="1135"/>
                    <a:pt x="8640" y="768"/>
                  </a:cubicBezTo>
                  <a:cubicBezTo>
                    <a:pt x="7940" y="468"/>
                    <a:pt x="7172" y="301"/>
                    <a:pt x="6472" y="134"/>
                  </a:cubicBezTo>
                  <a:cubicBezTo>
                    <a:pt x="5705" y="34"/>
                    <a:pt x="5004" y="1"/>
                    <a:pt x="4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6"/>
            <p:cNvSpPr/>
            <p:nvPr/>
          </p:nvSpPr>
          <p:spPr>
            <a:xfrm>
              <a:off x="1084275" y="3499100"/>
              <a:ext cx="75075" cy="202675"/>
            </a:xfrm>
            <a:custGeom>
              <a:avLst/>
              <a:gdLst/>
              <a:ahLst/>
              <a:cxnLst/>
              <a:rect l="l" t="t" r="r" b="b"/>
              <a:pathLst>
                <a:path w="3003" h="8107" extrusionOk="0">
                  <a:moveTo>
                    <a:pt x="2902" y="1"/>
                  </a:moveTo>
                  <a:lnTo>
                    <a:pt x="2902" y="1"/>
                  </a:lnTo>
                  <a:cubicBezTo>
                    <a:pt x="2335" y="534"/>
                    <a:pt x="1968" y="1168"/>
                    <a:pt x="1568" y="1802"/>
                  </a:cubicBezTo>
                  <a:cubicBezTo>
                    <a:pt x="1235" y="2436"/>
                    <a:pt x="968" y="3103"/>
                    <a:pt x="701" y="3770"/>
                  </a:cubicBezTo>
                  <a:cubicBezTo>
                    <a:pt x="467" y="4437"/>
                    <a:pt x="301" y="5138"/>
                    <a:pt x="167" y="5838"/>
                  </a:cubicBezTo>
                  <a:cubicBezTo>
                    <a:pt x="67" y="6539"/>
                    <a:pt x="0" y="7306"/>
                    <a:pt x="67" y="8106"/>
                  </a:cubicBezTo>
                  <a:cubicBezTo>
                    <a:pt x="634" y="7506"/>
                    <a:pt x="1034" y="6872"/>
                    <a:pt x="1435" y="6305"/>
                  </a:cubicBezTo>
                  <a:cubicBezTo>
                    <a:pt x="1735" y="5671"/>
                    <a:pt x="2035" y="5004"/>
                    <a:pt x="2302" y="4337"/>
                  </a:cubicBezTo>
                  <a:cubicBezTo>
                    <a:pt x="2536" y="3670"/>
                    <a:pt x="2702" y="2969"/>
                    <a:pt x="2836" y="2269"/>
                  </a:cubicBezTo>
                  <a:cubicBezTo>
                    <a:pt x="2902" y="1535"/>
                    <a:pt x="3003" y="801"/>
                    <a:pt x="2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6"/>
            <p:cNvSpPr/>
            <p:nvPr/>
          </p:nvSpPr>
          <p:spPr>
            <a:xfrm>
              <a:off x="881625" y="3642325"/>
              <a:ext cx="210175" cy="57375"/>
            </a:xfrm>
            <a:custGeom>
              <a:avLst/>
              <a:gdLst/>
              <a:ahLst/>
              <a:cxnLst/>
              <a:rect l="l" t="t" r="r" b="b"/>
              <a:pathLst>
                <a:path w="8407" h="2295" extrusionOk="0">
                  <a:moveTo>
                    <a:pt x="1398" y="1"/>
                  </a:moveTo>
                  <a:cubicBezTo>
                    <a:pt x="944" y="1"/>
                    <a:pt x="491" y="40"/>
                    <a:pt x="1" y="142"/>
                  </a:cubicBezTo>
                  <a:cubicBezTo>
                    <a:pt x="634" y="643"/>
                    <a:pt x="1302" y="976"/>
                    <a:pt x="1969" y="1277"/>
                  </a:cubicBezTo>
                  <a:cubicBezTo>
                    <a:pt x="2636" y="1577"/>
                    <a:pt x="3303" y="1777"/>
                    <a:pt x="4003" y="1944"/>
                  </a:cubicBezTo>
                  <a:cubicBezTo>
                    <a:pt x="4737" y="2110"/>
                    <a:pt x="5438" y="2244"/>
                    <a:pt x="6138" y="2277"/>
                  </a:cubicBezTo>
                  <a:cubicBezTo>
                    <a:pt x="6375" y="2288"/>
                    <a:pt x="6606" y="2295"/>
                    <a:pt x="6835" y="2295"/>
                  </a:cubicBezTo>
                  <a:cubicBezTo>
                    <a:pt x="7348" y="2295"/>
                    <a:pt x="7853" y="2259"/>
                    <a:pt x="8407" y="2144"/>
                  </a:cubicBezTo>
                  <a:cubicBezTo>
                    <a:pt x="7773" y="1643"/>
                    <a:pt x="7139" y="1310"/>
                    <a:pt x="6439" y="1043"/>
                  </a:cubicBezTo>
                  <a:cubicBezTo>
                    <a:pt x="5771" y="743"/>
                    <a:pt x="5104" y="543"/>
                    <a:pt x="4404" y="376"/>
                  </a:cubicBezTo>
                  <a:cubicBezTo>
                    <a:pt x="3670" y="209"/>
                    <a:pt x="2969" y="76"/>
                    <a:pt x="2269" y="42"/>
                  </a:cubicBezTo>
                  <a:cubicBezTo>
                    <a:pt x="1972" y="16"/>
                    <a:pt x="1684"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6"/>
            <p:cNvSpPr/>
            <p:nvPr/>
          </p:nvSpPr>
          <p:spPr>
            <a:xfrm>
              <a:off x="1125125" y="3587500"/>
              <a:ext cx="85925" cy="198500"/>
            </a:xfrm>
            <a:custGeom>
              <a:avLst/>
              <a:gdLst/>
              <a:ahLst/>
              <a:cxnLst/>
              <a:rect l="l" t="t" r="r" b="b"/>
              <a:pathLst>
                <a:path w="3437" h="7940" extrusionOk="0">
                  <a:moveTo>
                    <a:pt x="3403" y="0"/>
                  </a:moveTo>
                  <a:cubicBezTo>
                    <a:pt x="2803" y="501"/>
                    <a:pt x="2369" y="1101"/>
                    <a:pt x="1969" y="1735"/>
                  </a:cubicBezTo>
                  <a:cubicBezTo>
                    <a:pt x="1569" y="2335"/>
                    <a:pt x="1235" y="2969"/>
                    <a:pt x="935" y="3636"/>
                  </a:cubicBezTo>
                  <a:cubicBezTo>
                    <a:pt x="668" y="4303"/>
                    <a:pt x="468" y="4971"/>
                    <a:pt x="301" y="5671"/>
                  </a:cubicBezTo>
                  <a:cubicBezTo>
                    <a:pt x="134" y="6405"/>
                    <a:pt x="1" y="7139"/>
                    <a:pt x="34" y="7939"/>
                  </a:cubicBezTo>
                  <a:cubicBezTo>
                    <a:pt x="635" y="7372"/>
                    <a:pt x="1068" y="6805"/>
                    <a:pt x="1502" y="6238"/>
                  </a:cubicBezTo>
                  <a:cubicBezTo>
                    <a:pt x="1869" y="5604"/>
                    <a:pt x="2202" y="4971"/>
                    <a:pt x="2503" y="4303"/>
                  </a:cubicBezTo>
                  <a:cubicBezTo>
                    <a:pt x="2803" y="3636"/>
                    <a:pt x="3003" y="2969"/>
                    <a:pt x="3170" y="2269"/>
                  </a:cubicBezTo>
                  <a:cubicBezTo>
                    <a:pt x="3337" y="1535"/>
                    <a:pt x="3437" y="801"/>
                    <a:pt x="3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6"/>
            <p:cNvSpPr/>
            <p:nvPr/>
          </p:nvSpPr>
          <p:spPr>
            <a:xfrm>
              <a:off x="924150" y="3718975"/>
              <a:ext cx="206025" cy="72850"/>
            </a:xfrm>
            <a:custGeom>
              <a:avLst/>
              <a:gdLst/>
              <a:ahLst/>
              <a:cxnLst/>
              <a:rect l="l" t="t" r="r" b="b"/>
              <a:pathLst>
                <a:path w="8241" h="2914" extrusionOk="0">
                  <a:moveTo>
                    <a:pt x="1862" y="1"/>
                  </a:moveTo>
                  <a:cubicBezTo>
                    <a:pt x="1260" y="1"/>
                    <a:pt x="662" y="60"/>
                    <a:pt x="1" y="245"/>
                  </a:cubicBezTo>
                  <a:cubicBezTo>
                    <a:pt x="535" y="879"/>
                    <a:pt x="1168" y="1346"/>
                    <a:pt x="1769" y="1713"/>
                  </a:cubicBezTo>
                  <a:cubicBezTo>
                    <a:pt x="2436" y="2047"/>
                    <a:pt x="3103" y="2347"/>
                    <a:pt x="3770" y="2547"/>
                  </a:cubicBezTo>
                  <a:cubicBezTo>
                    <a:pt x="4437" y="2747"/>
                    <a:pt x="5171" y="2881"/>
                    <a:pt x="5905" y="2914"/>
                  </a:cubicBezTo>
                  <a:cubicBezTo>
                    <a:pt x="6672" y="2914"/>
                    <a:pt x="7406" y="2914"/>
                    <a:pt x="8240" y="2680"/>
                  </a:cubicBezTo>
                  <a:cubicBezTo>
                    <a:pt x="7706" y="2047"/>
                    <a:pt x="7073" y="1580"/>
                    <a:pt x="6439" y="1246"/>
                  </a:cubicBezTo>
                  <a:cubicBezTo>
                    <a:pt x="5772" y="879"/>
                    <a:pt x="5104" y="579"/>
                    <a:pt x="4437" y="379"/>
                  </a:cubicBezTo>
                  <a:cubicBezTo>
                    <a:pt x="3770" y="179"/>
                    <a:pt x="3070" y="45"/>
                    <a:pt x="2336" y="12"/>
                  </a:cubicBezTo>
                  <a:cubicBezTo>
                    <a:pt x="2177" y="5"/>
                    <a:pt x="2019"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6"/>
            <p:cNvSpPr/>
            <p:nvPr/>
          </p:nvSpPr>
          <p:spPr>
            <a:xfrm>
              <a:off x="1158500" y="3704250"/>
              <a:ext cx="114275" cy="183475"/>
            </a:xfrm>
            <a:custGeom>
              <a:avLst/>
              <a:gdLst/>
              <a:ahLst/>
              <a:cxnLst/>
              <a:rect l="l" t="t" r="r" b="b"/>
              <a:pathLst>
                <a:path w="4571" h="7339" extrusionOk="0">
                  <a:moveTo>
                    <a:pt x="4503" y="0"/>
                  </a:moveTo>
                  <a:lnTo>
                    <a:pt x="4503" y="0"/>
                  </a:lnTo>
                  <a:cubicBezTo>
                    <a:pt x="3670" y="334"/>
                    <a:pt x="3069" y="834"/>
                    <a:pt x="2535" y="1335"/>
                  </a:cubicBezTo>
                  <a:cubicBezTo>
                    <a:pt x="2035" y="1902"/>
                    <a:pt x="1568" y="2435"/>
                    <a:pt x="1201" y="3069"/>
                  </a:cubicBezTo>
                  <a:cubicBezTo>
                    <a:pt x="867" y="3636"/>
                    <a:pt x="534" y="4303"/>
                    <a:pt x="334" y="5004"/>
                  </a:cubicBezTo>
                  <a:cubicBezTo>
                    <a:pt x="134" y="5738"/>
                    <a:pt x="0" y="6472"/>
                    <a:pt x="34" y="7339"/>
                  </a:cubicBezTo>
                  <a:cubicBezTo>
                    <a:pt x="834" y="7005"/>
                    <a:pt x="1468" y="6505"/>
                    <a:pt x="2002" y="6005"/>
                  </a:cubicBezTo>
                  <a:cubicBezTo>
                    <a:pt x="2502" y="5471"/>
                    <a:pt x="2969" y="4937"/>
                    <a:pt x="3336" y="4303"/>
                  </a:cubicBezTo>
                  <a:cubicBezTo>
                    <a:pt x="3670" y="3736"/>
                    <a:pt x="4003" y="3069"/>
                    <a:pt x="4203" y="2335"/>
                  </a:cubicBezTo>
                  <a:cubicBezTo>
                    <a:pt x="4403" y="1635"/>
                    <a:pt x="4570" y="901"/>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6"/>
            <p:cNvSpPr/>
            <p:nvPr/>
          </p:nvSpPr>
          <p:spPr>
            <a:xfrm>
              <a:off x="974200" y="3795875"/>
              <a:ext cx="194325" cy="94700"/>
            </a:xfrm>
            <a:custGeom>
              <a:avLst/>
              <a:gdLst/>
              <a:ahLst/>
              <a:cxnLst/>
              <a:rect l="l" t="t" r="r" b="b"/>
              <a:pathLst>
                <a:path w="7773" h="3788" extrusionOk="0">
                  <a:moveTo>
                    <a:pt x="885" y="0"/>
                  </a:moveTo>
                  <a:cubicBezTo>
                    <a:pt x="599" y="0"/>
                    <a:pt x="306" y="22"/>
                    <a:pt x="0" y="71"/>
                  </a:cubicBezTo>
                  <a:cubicBezTo>
                    <a:pt x="434" y="772"/>
                    <a:pt x="1001" y="1306"/>
                    <a:pt x="1568" y="1773"/>
                  </a:cubicBezTo>
                  <a:cubicBezTo>
                    <a:pt x="2168" y="2240"/>
                    <a:pt x="2736" y="2607"/>
                    <a:pt x="3403" y="2907"/>
                  </a:cubicBezTo>
                  <a:cubicBezTo>
                    <a:pt x="4036" y="3240"/>
                    <a:pt x="4737" y="3441"/>
                    <a:pt x="5437" y="3607"/>
                  </a:cubicBezTo>
                  <a:cubicBezTo>
                    <a:pt x="5959" y="3721"/>
                    <a:pt x="6465" y="3788"/>
                    <a:pt x="6997" y="3788"/>
                  </a:cubicBezTo>
                  <a:cubicBezTo>
                    <a:pt x="7248" y="3788"/>
                    <a:pt x="7505" y="3773"/>
                    <a:pt x="7772" y="3741"/>
                  </a:cubicBezTo>
                  <a:cubicBezTo>
                    <a:pt x="7372" y="3007"/>
                    <a:pt x="6838" y="2473"/>
                    <a:pt x="6205" y="2006"/>
                  </a:cubicBezTo>
                  <a:cubicBezTo>
                    <a:pt x="5604" y="1572"/>
                    <a:pt x="5037" y="1172"/>
                    <a:pt x="4370" y="905"/>
                  </a:cubicBezTo>
                  <a:cubicBezTo>
                    <a:pt x="3736" y="572"/>
                    <a:pt x="3036" y="338"/>
                    <a:pt x="2335" y="171"/>
                  </a:cubicBezTo>
                  <a:cubicBezTo>
                    <a:pt x="1850" y="66"/>
                    <a:pt x="1377" y="0"/>
                    <a:pt x="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6"/>
            <p:cNvSpPr/>
            <p:nvPr/>
          </p:nvSpPr>
          <p:spPr>
            <a:xfrm>
              <a:off x="709375" y="3690100"/>
              <a:ext cx="513750" cy="448950"/>
            </a:xfrm>
            <a:custGeom>
              <a:avLst/>
              <a:gdLst/>
              <a:ahLst/>
              <a:cxnLst/>
              <a:rect l="l" t="t" r="r" b="b"/>
              <a:pathLst>
                <a:path w="20550" h="17958" extrusionOk="0">
                  <a:moveTo>
                    <a:pt x="266" y="557"/>
                  </a:moveTo>
                  <a:cubicBezTo>
                    <a:pt x="243" y="557"/>
                    <a:pt x="279" y="576"/>
                    <a:pt x="289" y="576"/>
                  </a:cubicBezTo>
                  <a:cubicBezTo>
                    <a:pt x="293" y="576"/>
                    <a:pt x="293" y="573"/>
                    <a:pt x="286" y="566"/>
                  </a:cubicBezTo>
                  <a:cubicBezTo>
                    <a:pt x="280" y="563"/>
                    <a:pt x="274" y="560"/>
                    <a:pt x="268" y="557"/>
                  </a:cubicBezTo>
                  <a:lnTo>
                    <a:pt x="268" y="557"/>
                  </a:lnTo>
                  <a:cubicBezTo>
                    <a:pt x="267" y="557"/>
                    <a:pt x="267" y="557"/>
                    <a:pt x="266" y="557"/>
                  </a:cubicBezTo>
                  <a:close/>
                  <a:moveTo>
                    <a:pt x="330" y="1"/>
                  </a:moveTo>
                  <a:cubicBezTo>
                    <a:pt x="89" y="1"/>
                    <a:pt x="0" y="404"/>
                    <a:pt x="268" y="557"/>
                  </a:cubicBezTo>
                  <a:lnTo>
                    <a:pt x="268" y="557"/>
                  </a:lnTo>
                  <a:cubicBezTo>
                    <a:pt x="277" y="557"/>
                    <a:pt x="293" y="560"/>
                    <a:pt x="319" y="566"/>
                  </a:cubicBezTo>
                  <a:cubicBezTo>
                    <a:pt x="419" y="600"/>
                    <a:pt x="519" y="666"/>
                    <a:pt x="619" y="700"/>
                  </a:cubicBezTo>
                  <a:cubicBezTo>
                    <a:pt x="986" y="867"/>
                    <a:pt x="1320" y="1033"/>
                    <a:pt x="1687" y="1200"/>
                  </a:cubicBezTo>
                  <a:cubicBezTo>
                    <a:pt x="2954" y="1834"/>
                    <a:pt x="4189" y="2501"/>
                    <a:pt x="5356" y="3202"/>
                  </a:cubicBezTo>
                  <a:cubicBezTo>
                    <a:pt x="8992" y="5370"/>
                    <a:pt x="12361" y="7972"/>
                    <a:pt x="15263" y="11041"/>
                  </a:cubicBezTo>
                  <a:cubicBezTo>
                    <a:pt x="17131" y="13042"/>
                    <a:pt x="18699" y="15310"/>
                    <a:pt x="19933" y="17812"/>
                  </a:cubicBezTo>
                  <a:cubicBezTo>
                    <a:pt x="19985" y="17915"/>
                    <a:pt x="20068" y="17957"/>
                    <a:pt x="20153" y="17957"/>
                  </a:cubicBezTo>
                  <a:cubicBezTo>
                    <a:pt x="20345" y="17957"/>
                    <a:pt x="20549" y="17743"/>
                    <a:pt x="20434" y="17512"/>
                  </a:cubicBezTo>
                  <a:cubicBezTo>
                    <a:pt x="16764" y="10007"/>
                    <a:pt x="9626" y="4503"/>
                    <a:pt x="2287" y="867"/>
                  </a:cubicBezTo>
                  <a:cubicBezTo>
                    <a:pt x="1654" y="566"/>
                    <a:pt x="1086" y="300"/>
                    <a:pt x="453" y="33"/>
                  </a:cubicBezTo>
                  <a:cubicBezTo>
                    <a:pt x="409" y="11"/>
                    <a:pt x="367" y="1"/>
                    <a:pt x="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6"/>
            <p:cNvSpPr/>
            <p:nvPr/>
          </p:nvSpPr>
          <p:spPr>
            <a:xfrm>
              <a:off x="590575" y="3651400"/>
              <a:ext cx="209350" cy="86125"/>
            </a:xfrm>
            <a:custGeom>
              <a:avLst/>
              <a:gdLst/>
              <a:ahLst/>
              <a:cxnLst/>
              <a:rect l="l" t="t" r="r" b="b"/>
              <a:pathLst>
                <a:path w="8374" h="3445" extrusionOk="0">
                  <a:moveTo>
                    <a:pt x="1319" y="0"/>
                  </a:moveTo>
                  <a:cubicBezTo>
                    <a:pt x="899" y="0"/>
                    <a:pt x="459" y="41"/>
                    <a:pt x="1" y="146"/>
                  </a:cubicBezTo>
                  <a:cubicBezTo>
                    <a:pt x="535" y="914"/>
                    <a:pt x="1168" y="1414"/>
                    <a:pt x="1769" y="1814"/>
                  </a:cubicBezTo>
                  <a:cubicBezTo>
                    <a:pt x="2403" y="2248"/>
                    <a:pt x="3070" y="2581"/>
                    <a:pt x="3770" y="2815"/>
                  </a:cubicBezTo>
                  <a:cubicBezTo>
                    <a:pt x="4437" y="3082"/>
                    <a:pt x="5205" y="3282"/>
                    <a:pt x="5939" y="3382"/>
                  </a:cubicBezTo>
                  <a:cubicBezTo>
                    <a:pt x="6300" y="3413"/>
                    <a:pt x="6669" y="3445"/>
                    <a:pt x="7049" y="3445"/>
                  </a:cubicBezTo>
                  <a:cubicBezTo>
                    <a:pt x="7475" y="3445"/>
                    <a:pt x="7915" y="3405"/>
                    <a:pt x="8374" y="3282"/>
                  </a:cubicBezTo>
                  <a:cubicBezTo>
                    <a:pt x="7807" y="2581"/>
                    <a:pt x="7206" y="2081"/>
                    <a:pt x="6572" y="1614"/>
                  </a:cubicBezTo>
                  <a:cubicBezTo>
                    <a:pt x="5939" y="1214"/>
                    <a:pt x="5271" y="880"/>
                    <a:pt x="4571" y="613"/>
                  </a:cubicBezTo>
                  <a:cubicBezTo>
                    <a:pt x="3904" y="380"/>
                    <a:pt x="3170" y="146"/>
                    <a:pt x="2403" y="80"/>
                  </a:cubicBezTo>
                  <a:cubicBezTo>
                    <a:pt x="2056" y="32"/>
                    <a:pt x="1695"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6"/>
            <p:cNvSpPr/>
            <p:nvPr/>
          </p:nvSpPr>
          <p:spPr>
            <a:xfrm>
              <a:off x="824925" y="3581650"/>
              <a:ext cx="57550" cy="209350"/>
            </a:xfrm>
            <a:custGeom>
              <a:avLst/>
              <a:gdLst/>
              <a:ahLst/>
              <a:cxnLst/>
              <a:rect l="l" t="t" r="r" b="b"/>
              <a:pathLst>
                <a:path w="2302" h="8374" extrusionOk="0">
                  <a:moveTo>
                    <a:pt x="200" y="1"/>
                  </a:moveTo>
                  <a:cubicBezTo>
                    <a:pt x="34" y="801"/>
                    <a:pt x="0" y="1535"/>
                    <a:pt x="34" y="2236"/>
                  </a:cubicBezTo>
                  <a:cubicBezTo>
                    <a:pt x="67" y="2970"/>
                    <a:pt x="167" y="3670"/>
                    <a:pt x="334" y="4371"/>
                  </a:cubicBezTo>
                  <a:cubicBezTo>
                    <a:pt x="501" y="5038"/>
                    <a:pt x="701" y="5738"/>
                    <a:pt x="1001" y="6405"/>
                  </a:cubicBezTo>
                  <a:cubicBezTo>
                    <a:pt x="1301" y="7073"/>
                    <a:pt x="1635" y="7740"/>
                    <a:pt x="2135" y="8374"/>
                  </a:cubicBezTo>
                  <a:cubicBezTo>
                    <a:pt x="2302" y="7606"/>
                    <a:pt x="2302" y="6872"/>
                    <a:pt x="2302" y="6139"/>
                  </a:cubicBezTo>
                  <a:cubicBezTo>
                    <a:pt x="2235" y="5405"/>
                    <a:pt x="2169" y="4704"/>
                    <a:pt x="2002" y="4004"/>
                  </a:cubicBezTo>
                  <a:cubicBezTo>
                    <a:pt x="1835" y="3337"/>
                    <a:pt x="1635" y="2603"/>
                    <a:pt x="1335" y="1969"/>
                  </a:cubicBezTo>
                  <a:cubicBezTo>
                    <a:pt x="1034" y="1302"/>
                    <a:pt x="701" y="635"/>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6"/>
            <p:cNvSpPr/>
            <p:nvPr/>
          </p:nvSpPr>
          <p:spPr>
            <a:xfrm>
              <a:off x="683975" y="3778425"/>
              <a:ext cx="203525" cy="72200"/>
            </a:xfrm>
            <a:custGeom>
              <a:avLst/>
              <a:gdLst/>
              <a:ahLst/>
              <a:cxnLst/>
              <a:rect l="l" t="t" r="r" b="b"/>
              <a:pathLst>
                <a:path w="8141" h="2888" extrusionOk="0">
                  <a:moveTo>
                    <a:pt x="7320" y="1"/>
                  </a:moveTo>
                  <a:cubicBezTo>
                    <a:pt x="6835" y="1"/>
                    <a:pt x="6367" y="38"/>
                    <a:pt x="5872" y="102"/>
                  </a:cubicBezTo>
                  <a:cubicBezTo>
                    <a:pt x="5171" y="202"/>
                    <a:pt x="4471" y="369"/>
                    <a:pt x="3804" y="636"/>
                  </a:cubicBezTo>
                  <a:cubicBezTo>
                    <a:pt x="3137" y="869"/>
                    <a:pt x="2469" y="1170"/>
                    <a:pt x="1836" y="1503"/>
                  </a:cubicBezTo>
                  <a:cubicBezTo>
                    <a:pt x="1202" y="1870"/>
                    <a:pt x="601" y="2304"/>
                    <a:pt x="1" y="2838"/>
                  </a:cubicBezTo>
                  <a:cubicBezTo>
                    <a:pt x="280" y="2872"/>
                    <a:pt x="551" y="2887"/>
                    <a:pt x="817" y="2887"/>
                  </a:cubicBezTo>
                  <a:cubicBezTo>
                    <a:pt x="1313" y="2887"/>
                    <a:pt x="1791" y="2836"/>
                    <a:pt x="2269" y="2771"/>
                  </a:cubicBezTo>
                  <a:cubicBezTo>
                    <a:pt x="2970" y="2637"/>
                    <a:pt x="3670" y="2471"/>
                    <a:pt x="4337" y="2204"/>
                  </a:cubicBezTo>
                  <a:cubicBezTo>
                    <a:pt x="5005" y="1970"/>
                    <a:pt x="5672" y="1670"/>
                    <a:pt x="6305" y="1336"/>
                  </a:cubicBezTo>
                  <a:cubicBezTo>
                    <a:pt x="6939" y="1003"/>
                    <a:pt x="7540" y="603"/>
                    <a:pt x="8140" y="36"/>
                  </a:cubicBezTo>
                  <a:cubicBezTo>
                    <a:pt x="7857" y="12"/>
                    <a:pt x="7585" y="1"/>
                    <a:pt x="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6"/>
            <p:cNvSpPr/>
            <p:nvPr/>
          </p:nvSpPr>
          <p:spPr>
            <a:xfrm>
              <a:off x="916650" y="3645050"/>
              <a:ext cx="57575" cy="209325"/>
            </a:xfrm>
            <a:custGeom>
              <a:avLst/>
              <a:gdLst/>
              <a:ahLst/>
              <a:cxnLst/>
              <a:rect l="l" t="t" r="r" b="b"/>
              <a:pathLst>
                <a:path w="2303" h="8373" extrusionOk="0">
                  <a:moveTo>
                    <a:pt x="201" y="0"/>
                  </a:moveTo>
                  <a:cubicBezTo>
                    <a:pt x="34" y="801"/>
                    <a:pt x="1" y="1534"/>
                    <a:pt x="34" y="2268"/>
                  </a:cubicBezTo>
                  <a:cubicBezTo>
                    <a:pt x="67" y="2969"/>
                    <a:pt x="167" y="3669"/>
                    <a:pt x="334" y="4370"/>
                  </a:cubicBezTo>
                  <a:cubicBezTo>
                    <a:pt x="501" y="5037"/>
                    <a:pt x="701" y="5771"/>
                    <a:pt x="1001" y="6438"/>
                  </a:cubicBezTo>
                  <a:cubicBezTo>
                    <a:pt x="1302" y="7105"/>
                    <a:pt x="1635" y="7772"/>
                    <a:pt x="2135" y="8373"/>
                  </a:cubicBezTo>
                  <a:cubicBezTo>
                    <a:pt x="2302" y="7639"/>
                    <a:pt x="2302" y="6872"/>
                    <a:pt x="2302" y="6138"/>
                  </a:cubicBezTo>
                  <a:cubicBezTo>
                    <a:pt x="2236" y="5437"/>
                    <a:pt x="2169" y="4703"/>
                    <a:pt x="2002" y="4003"/>
                  </a:cubicBezTo>
                  <a:cubicBezTo>
                    <a:pt x="1835" y="3336"/>
                    <a:pt x="1635" y="2635"/>
                    <a:pt x="1335" y="1968"/>
                  </a:cubicBezTo>
                  <a:cubicBezTo>
                    <a:pt x="1035" y="1301"/>
                    <a:pt x="701" y="634"/>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6"/>
            <p:cNvSpPr/>
            <p:nvPr/>
          </p:nvSpPr>
          <p:spPr>
            <a:xfrm>
              <a:off x="775725" y="3842000"/>
              <a:ext cx="203500" cy="72200"/>
            </a:xfrm>
            <a:custGeom>
              <a:avLst/>
              <a:gdLst/>
              <a:ahLst/>
              <a:cxnLst/>
              <a:rect l="l" t="t" r="r" b="b"/>
              <a:pathLst>
                <a:path w="8140" h="2888" extrusionOk="0">
                  <a:moveTo>
                    <a:pt x="7174" y="1"/>
                  </a:moveTo>
                  <a:cubicBezTo>
                    <a:pt x="6740" y="1"/>
                    <a:pt x="6317" y="36"/>
                    <a:pt x="5871" y="94"/>
                  </a:cubicBezTo>
                  <a:cubicBezTo>
                    <a:pt x="5171" y="228"/>
                    <a:pt x="4470" y="395"/>
                    <a:pt x="3803" y="628"/>
                  </a:cubicBezTo>
                  <a:cubicBezTo>
                    <a:pt x="3136" y="895"/>
                    <a:pt x="2469" y="1162"/>
                    <a:pt x="1835" y="1495"/>
                  </a:cubicBezTo>
                  <a:cubicBezTo>
                    <a:pt x="1201" y="1862"/>
                    <a:pt x="567" y="2296"/>
                    <a:pt x="0" y="2830"/>
                  </a:cubicBezTo>
                  <a:cubicBezTo>
                    <a:pt x="316" y="2869"/>
                    <a:pt x="621" y="2888"/>
                    <a:pt x="921" y="2888"/>
                  </a:cubicBezTo>
                  <a:cubicBezTo>
                    <a:pt x="1380" y="2888"/>
                    <a:pt x="1824" y="2844"/>
                    <a:pt x="2269" y="2763"/>
                  </a:cubicBezTo>
                  <a:cubicBezTo>
                    <a:pt x="2969" y="2630"/>
                    <a:pt x="3670" y="2463"/>
                    <a:pt x="4337" y="2229"/>
                  </a:cubicBezTo>
                  <a:cubicBezTo>
                    <a:pt x="5004" y="1962"/>
                    <a:pt x="5671" y="1662"/>
                    <a:pt x="6305" y="1329"/>
                  </a:cubicBezTo>
                  <a:cubicBezTo>
                    <a:pt x="6939" y="995"/>
                    <a:pt x="7539" y="595"/>
                    <a:pt x="8139" y="61"/>
                  </a:cubicBezTo>
                  <a:cubicBezTo>
                    <a:pt x="7804" y="19"/>
                    <a:pt x="7486" y="1"/>
                    <a:pt x="7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6"/>
            <p:cNvSpPr/>
            <p:nvPr/>
          </p:nvSpPr>
          <p:spPr>
            <a:xfrm>
              <a:off x="1002550" y="3700075"/>
              <a:ext cx="47550" cy="214350"/>
            </a:xfrm>
            <a:custGeom>
              <a:avLst/>
              <a:gdLst/>
              <a:ahLst/>
              <a:cxnLst/>
              <a:rect l="l" t="t" r="r" b="b"/>
              <a:pathLst>
                <a:path w="1902" h="8574" extrusionOk="0">
                  <a:moveTo>
                    <a:pt x="434" y="1"/>
                  </a:moveTo>
                  <a:cubicBezTo>
                    <a:pt x="167" y="768"/>
                    <a:pt x="100" y="1502"/>
                    <a:pt x="67" y="2236"/>
                  </a:cubicBezTo>
                  <a:cubicBezTo>
                    <a:pt x="0" y="2969"/>
                    <a:pt x="67" y="3670"/>
                    <a:pt x="134" y="4404"/>
                  </a:cubicBezTo>
                  <a:cubicBezTo>
                    <a:pt x="234" y="5104"/>
                    <a:pt x="334" y="5805"/>
                    <a:pt x="567" y="6505"/>
                  </a:cubicBezTo>
                  <a:cubicBezTo>
                    <a:pt x="801" y="7172"/>
                    <a:pt x="1068" y="7906"/>
                    <a:pt x="1468" y="8573"/>
                  </a:cubicBezTo>
                  <a:cubicBezTo>
                    <a:pt x="1735" y="7806"/>
                    <a:pt x="1802" y="7106"/>
                    <a:pt x="1835" y="6338"/>
                  </a:cubicBezTo>
                  <a:cubicBezTo>
                    <a:pt x="1902" y="5605"/>
                    <a:pt x="1835" y="4904"/>
                    <a:pt x="1768" y="4170"/>
                  </a:cubicBezTo>
                  <a:cubicBezTo>
                    <a:pt x="1668" y="3470"/>
                    <a:pt x="1568" y="2769"/>
                    <a:pt x="1335" y="2069"/>
                  </a:cubicBezTo>
                  <a:cubicBezTo>
                    <a:pt x="1135" y="1402"/>
                    <a:pt x="834" y="668"/>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6"/>
            <p:cNvSpPr/>
            <p:nvPr/>
          </p:nvSpPr>
          <p:spPr>
            <a:xfrm>
              <a:off x="841600" y="3899400"/>
              <a:ext cx="209350" cy="57125"/>
            </a:xfrm>
            <a:custGeom>
              <a:avLst/>
              <a:gdLst/>
              <a:ahLst/>
              <a:cxnLst/>
              <a:rect l="l" t="t" r="r" b="b"/>
              <a:pathLst>
                <a:path w="8374" h="2285" extrusionOk="0">
                  <a:moveTo>
                    <a:pt x="6138" y="0"/>
                  </a:moveTo>
                  <a:cubicBezTo>
                    <a:pt x="5404" y="33"/>
                    <a:pt x="4704" y="133"/>
                    <a:pt x="4003" y="300"/>
                  </a:cubicBezTo>
                  <a:cubicBezTo>
                    <a:pt x="3336" y="467"/>
                    <a:pt x="2636" y="667"/>
                    <a:pt x="1969" y="967"/>
                  </a:cubicBezTo>
                  <a:cubicBezTo>
                    <a:pt x="1301" y="1234"/>
                    <a:pt x="634" y="1601"/>
                    <a:pt x="0" y="2068"/>
                  </a:cubicBezTo>
                  <a:cubicBezTo>
                    <a:pt x="581" y="2238"/>
                    <a:pt x="1127" y="2284"/>
                    <a:pt x="1651" y="2284"/>
                  </a:cubicBezTo>
                  <a:cubicBezTo>
                    <a:pt x="1849" y="2284"/>
                    <a:pt x="2043" y="2277"/>
                    <a:pt x="2235" y="2268"/>
                  </a:cubicBezTo>
                  <a:cubicBezTo>
                    <a:pt x="2969" y="2202"/>
                    <a:pt x="3670" y="2135"/>
                    <a:pt x="4370" y="1968"/>
                  </a:cubicBezTo>
                  <a:cubicBezTo>
                    <a:pt x="5037" y="1801"/>
                    <a:pt x="5738" y="1601"/>
                    <a:pt x="6405" y="1301"/>
                  </a:cubicBezTo>
                  <a:cubicBezTo>
                    <a:pt x="7072" y="1001"/>
                    <a:pt x="7739" y="667"/>
                    <a:pt x="8373" y="167"/>
                  </a:cubicBezTo>
                  <a:cubicBezTo>
                    <a:pt x="7573" y="0"/>
                    <a:pt x="6839" y="0"/>
                    <a:pt x="6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6"/>
            <p:cNvSpPr/>
            <p:nvPr/>
          </p:nvSpPr>
          <p:spPr>
            <a:xfrm>
              <a:off x="943350" y="4140400"/>
              <a:ext cx="688000" cy="414475"/>
            </a:xfrm>
            <a:custGeom>
              <a:avLst/>
              <a:gdLst/>
              <a:ahLst/>
              <a:cxnLst/>
              <a:rect l="l" t="t" r="r" b="b"/>
              <a:pathLst>
                <a:path w="27520" h="16579" extrusionOk="0">
                  <a:moveTo>
                    <a:pt x="0" y="0"/>
                  </a:moveTo>
                  <a:lnTo>
                    <a:pt x="0" y="6972"/>
                  </a:lnTo>
                  <a:cubicBezTo>
                    <a:pt x="0" y="12242"/>
                    <a:pt x="4336" y="16579"/>
                    <a:pt x="9640" y="16579"/>
                  </a:cubicBezTo>
                  <a:lnTo>
                    <a:pt x="17913" y="16579"/>
                  </a:lnTo>
                  <a:cubicBezTo>
                    <a:pt x="23183" y="16579"/>
                    <a:pt x="27520" y="12242"/>
                    <a:pt x="27520" y="6972"/>
                  </a:cubicBezTo>
                  <a:lnTo>
                    <a:pt x="275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6"/>
            <p:cNvSpPr/>
            <p:nvPr/>
          </p:nvSpPr>
          <p:spPr>
            <a:xfrm>
              <a:off x="943350" y="4228800"/>
              <a:ext cx="689675" cy="11700"/>
            </a:xfrm>
            <a:custGeom>
              <a:avLst/>
              <a:gdLst/>
              <a:ahLst/>
              <a:cxnLst/>
              <a:rect l="l" t="t" r="r" b="b"/>
              <a:pathLst>
                <a:path w="27587" h="468" extrusionOk="0">
                  <a:moveTo>
                    <a:pt x="0" y="0"/>
                  </a:moveTo>
                  <a:lnTo>
                    <a:pt x="0" y="467"/>
                  </a:lnTo>
                  <a:lnTo>
                    <a:pt x="27586" y="467"/>
                  </a:lnTo>
                  <a:lnTo>
                    <a:pt x="27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6"/>
            <p:cNvSpPr/>
            <p:nvPr/>
          </p:nvSpPr>
          <p:spPr>
            <a:xfrm>
              <a:off x="943350" y="4273825"/>
              <a:ext cx="688000" cy="68400"/>
            </a:xfrm>
            <a:custGeom>
              <a:avLst/>
              <a:gdLst/>
              <a:ahLst/>
              <a:cxnLst/>
              <a:rect l="l" t="t" r="r" b="b"/>
              <a:pathLst>
                <a:path w="27520" h="2736" extrusionOk="0">
                  <a:moveTo>
                    <a:pt x="0" y="0"/>
                  </a:moveTo>
                  <a:lnTo>
                    <a:pt x="0" y="901"/>
                  </a:lnTo>
                  <a:cubicBezTo>
                    <a:pt x="434" y="901"/>
                    <a:pt x="667" y="1201"/>
                    <a:pt x="1001" y="1668"/>
                  </a:cubicBezTo>
                  <a:cubicBezTo>
                    <a:pt x="1368" y="2135"/>
                    <a:pt x="1835" y="2736"/>
                    <a:pt x="2769" y="2736"/>
                  </a:cubicBezTo>
                  <a:cubicBezTo>
                    <a:pt x="3669" y="2736"/>
                    <a:pt x="4136" y="2169"/>
                    <a:pt x="4503" y="1668"/>
                  </a:cubicBezTo>
                  <a:cubicBezTo>
                    <a:pt x="4837" y="1168"/>
                    <a:pt x="5104" y="901"/>
                    <a:pt x="5504" y="901"/>
                  </a:cubicBezTo>
                  <a:cubicBezTo>
                    <a:pt x="5938" y="901"/>
                    <a:pt x="6171" y="1201"/>
                    <a:pt x="6505" y="1668"/>
                  </a:cubicBezTo>
                  <a:cubicBezTo>
                    <a:pt x="6872" y="2135"/>
                    <a:pt x="7339" y="2736"/>
                    <a:pt x="8273" y="2736"/>
                  </a:cubicBezTo>
                  <a:cubicBezTo>
                    <a:pt x="9173" y="2736"/>
                    <a:pt x="9640" y="2169"/>
                    <a:pt x="10007" y="1668"/>
                  </a:cubicBezTo>
                  <a:cubicBezTo>
                    <a:pt x="10341" y="1168"/>
                    <a:pt x="10608" y="901"/>
                    <a:pt x="11008" y="901"/>
                  </a:cubicBezTo>
                  <a:cubicBezTo>
                    <a:pt x="11442" y="901"/>
                    <a:pt x="11675" y="1201"/>
                    <a:pt x="12009" y="1668"/>
                  </a:cubicBezTo>
                  <a:cubicBezTo>
                    <a:pt x="12376" y="2135"/>
                    <a:pt x="12843" y="2736"/>
                    <a:pt x="13777" y="2736"/>
                  </a:cubicBezTo>
                  <a:cubicBezTo>
                    <a:pt x="14677" y="2736"/>
                    <a:pt x="15144" y="2169"/>
                    <a:pt x="15511" y="1668"/>
                  </a:cubicBezTo>
                  <a:cubicBezTo>
                    <a:pt x="15845" y="1168"/>
                    <a:pt x="16112" y="901"/>
                    <a:pt x="16512" y="901"/>
                  </a:cubicBezTo>
                  <a:cubicBezTo>
                    <a:pt x="16946" y="901"/>
                    <a:pt x="17179" y="1201"/>
                    <a:pt x="17513" y="1668"/>
                  </a:cubicBezTo>
                  <a:cubicBezTo>
                    <a:pt x="17880" y="2135"/>
                    <a:pt x="18347" y="2736"/>
                    <a:pt x="19281" y="2736"/>
                  </a:cubicBezTo>
                  <a:cubicBezTo>
                    <a:pt x="20181" y="2736"/>
                    <a:pt x="20648" y="2169"/>
                    <a:pt x="21015" y="1668"/>
                  </a:cubicBezTo>
                  <a:cubicBezTo>
                    <a:pt x="21349" y="1168"/>
                    <a:pt x="21616" y="901"/>
                    <a:pt x="22016" y="901"/>
                  </a:cubicBezTo>
                  <a:cubicBezTo>
                    <a:pt x="22449" y="901"/>
                    <a:pt x="22683" y="1201"/>
                    <a:pt x="23017" y="1668"/>
                  </a:cubicBezTo>
                  <a:cubicBezTo>
                    <a:pt x="23417" y="2135"/>
                    <a:pt x="23850" y="2736"/>
                    <a:pt x="24784" y="2736"/>
                  </a:cubicBezTo>
                  <a:cubicBezTo>
                    <a:pt x="25685" y="2736"/>
                    <a:pt x="26152" y="2135"/>
                    <a:pt x="26519" y="1668"/>
                  </a:cubicBezTo>
                  <a:cubicBezTo>
                    <a:pt x="26853" y="1168"/>
                    <a:pt x="27086" y="901"/>
                    <a:pt x="27520" y="901"/>
                  </a:cubicBezTo>
                  <a:lnTo>
                    <a:pt x="27520" y="0"/>
                  </a:lnTo>
                  <a:cubicBezTo>
                    <a:pt x="26619" y="0"/>
                    <a:pt x="26152" y="567"/>
                    <a:pt x="25785" y="1068"/>
                  </a:cubicBezTo>
                  <a:cubicBezTo>
                    <a:pt x="25452" y="1568"/>
                    <a:pt x="25218" y="1835"/>
                    <a:pt x="24784" y="1835"/>
                  </a:cubicBezTo>
                  <a:cubicBezTo>
                    <a:pt x="24351" y="1835"/>
                    <a:pt x="24117" y="1535"/>
                    <a:pt x="23784" y="1068"/>
                  </a:cubicBezTo>
                  <a:cubicBezTo>
                    <a:pt x="23383" y="634"/>
                    <a:pt x="22950" y="0"/>
                    <a:pt x="22016" y="0"/>
                  </a:cubicBezTo>
                  <a:cubicBezTo>
                    <a:pt x="21115" y="0"/>
                    <a:pt x="20648" y="567"/>
                    <a:pt x="20281" y="1068"/>
                  </a:cubicBezTo>
                  <a:cubicBezTo>
                    <a:pt x="19948" y="1568"/>
                    <a:pt x="19681" y="1835"/>
                    <a:pt x="19281" y="1835"/>
                  </a:cubicBezTo>
                  <a:cubicBezTo>
                    <a:pt x="18847" y="1835"/>
                    <a:pt x="18613" y="1535"/>
                    <a:pt x="18280" y="1068"/>
                  </a:cubicBezTo>
                  <a:cubicBezTo>
                    <a:pt x="17880" y="634"/>
                    <a:pt x="17446" y="0"/>
                    <a:pt x="16512" y="0"/>
                  </a:cubicBezTo>
                  <a:cubicBezTo>
                    <a:pt x="15611" y="0"/>
                    <a:pt x="15144" y="567"/>
                    <a:pt x="14777" y="1068"/>
                  </a:cubicBezTo>
                  <a:cubicBezTo>
                    <a:pt x="14444" y="1568"/>
                    <a:pt x="14177" y="1835"/>
                    <a:pt x="13777" y="1835"/>
                  </a:cubicBezTo>
                  <a:cubicBezTo>
                    <a:pt x="13343" y="1835"/>
                    <a:pt x="13109" y="1535"/>
                    <a:pt x="12776" y="1068"/>
                  </a:cubicBezTo>
                  <a:cubicBezTo>
                    <a:pt x="12376" y="634"/>
                    <a:pt x="11942" y="0"/>
                    <a:pt x="11008" y="0"/>
                  </a:cubicBezTo>
                  <a:cubicBezTo>
                    <a:pt x="10107" y="0"/>
                    <a:pt x="9640" y="567"/>
                    <a:pt x="9273" y="1068"/>
                  </a:cubicBezTo>
                  <a:cubicBezTo>
                    <a:pt x="8940" y="1568"/>
                    <a:pt x="8673" y="1835"/>
                    <a:pt x="8273" y="1835"/>
                  </a:cubicBezTo>
                  <a:cubicBezTo>
                    <a:pt x="7839" y="1835"/>
                    <a:pt x="7605" y="1535"/>
                    <a:pt x="7272" y="1068"/>
                  </a:cubicBezTo>
                  <a:cubicBezTo>
                    <a:pt x="6872" y="634"/>
                    <a:pt x="6438" y="0"/>
                    <a:pt x="5504" y="0"/>
                  </a:cubicBezTo>
                  <a:cubicBezTo>
                    <a:pt x="4603" y="0"/>
                    <a:pt x="4136" y="567"/>
                    <a:pt x="3769" y="1068"/>
                  </a:cubicBezTo>
                  <a:cubicBezTo>
                    <a:pt x="3436" y="1568"/>
                    <a:pt x="3169" y="1835"/>
                    <a:pt x="2769" y="1835"/>
                  </a:cubicBezTo>
                  <a:cubicBezTo>
                    <a:pt x="2335" y="1835"/>
                    <a:pt x="2102" y="1535"/>
                    <a:pt x="1768" y="1068"/>
                  </a:cubicBezTo>
                  <a:cubicBezTo>
                    <a:pt x="1368" y="634"/>
                    <a:pt x="934"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6"/>
            <p:cNvSpPr/>
            <p:nvPr/>
          </p:nvSpPr>
          <p:spPr>
            <a:xfrm>
              <a:off x="1262725" y="4140400"/>
              <a:ext cx="368625" cy="414475"/>
            </a:xfrm>
            <a:custGeom>
              <a:avLst/>
              <a:gdLst/>
              <a:ahLst/>
              <a:cxnLst/>
              <a:rect l="l" t="t" r="r" b="b"/>
              <a:pathLst>
                <a:path w="14745" h="16579" extrusionOk="0">
                  <a:moveTo>
                    <a:pt x="9641" y="0"/>
                  </a:moveTo>
                  <a:lnTo>
                    <a:pt x="9641" y="6972"/>
                  </a:lnTo>
                  <a:cubicBezTo>
                    <a:pt x="9641" y="12242"/>
                    <a:pt x="5271" y="16579"/>
                    <a:pt x="1" y="16579"/>
                  </a:cubicBezTo>
                  <a:lnTo>
                    <a:pt x="5138" y="16579"/>
                  </a:lnTo>
                  <a:cubicBezTo>
                    <a:pt x="10408" y="16579"/>
                    <a:pt x="14745" y="12242"/>
                    <a:pt x="14745" y="6972"/>
                  </a:cubicBezTo>
                  <a:lnTo>
                    <a:pt x="14745" y="0"/>
                  </a:lnTo>
                  <a:close/>
                </a:path>
              </a:pathLst>
            </a:custGeom>
            <a:solidFill>
              <a:srgbClr val="F2B6B6">
                <a:alpha val="6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6"/>
            <p:cNvSpPr/>
            <p:nvPr/>
          </p:nvSpPr>
          <p:spPr>
            <a:xfrm>
              <a:off x="921650" y="4108700"/>
              <a:ext cx="733050" cy="65075"/>
            </a:xfrm>
            <a:custGeom>
              <a:avLst/>
              <a:gdLst/>
              <a:ahLst/>
              <a:cxnLst/>
              <a:rect l="l" t="t" r="r" b="b"/>
              <a:pathLst>
                <a:path w="29322" h="2603" extrusionOk="0">
                  <a:moveTo>
                    <a:pt x="1" y="1"/>
                  </a:moveTo>
                  <a:lnTo>
                    <a:pt x="1" y="2603"/>
                  </a:lnTo>
                  <a:lnTo>
                    <a:pt x="29322" y="2603"/>
                  </a:lnTo>
                  <a:lnTo>
                    <a:pt x="293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6" name="Google Shape;2236;p26"/>
          <p:cNvSpPr/>
          <p:nvPr/>
        </p:nvSpPr>
        <p:spPr>
          <a:xfrm>
            <a:off x="7368825" y="1673275"/>
            <a:ext cx="190000" cy="268400"/>
          </a:xfrm>
          <a:custGeom>
            <a:avLst/>
            <a:gdLst/>
            <a:ahLst/>
            <a:cxnLst/>
            <a:rect l="l" t="t" r="r" b="b"/>
            <a:pathLst>
              <a:path w="7600" h="10736" extrusionOk="0">
                <a:moveTo>
                  <a:pt x="3891" y="0"/>
                </a:moveTo>
                <a:cubicBezTo>
                  <a:pt x="3860" y="122"/>
                  <a:pt x="3435" y="2219"/>
                  <a:pt x="2097" y="3891"/>
                </a:cubicBezTo>
                <a:cubicBezTo>
                  <a:pt x="699" y="5623"/>
                  <a:pt x="0" y="7964"/>
                  <a:pt x="1186" y="9879"/>
                </a:cubicBezTo>
                <a:cubicBezTo>
                  <a:pt x="1577" y="10521"/>
                  <a:pt x="2004" y="10736"/>
                  <a:pt x="2401" y="10736"/>
                </a:cubicBezTo>
                <a:cubicBezTo>
                  <a:pt x="3208" y="10736"/>
                  <a:pt x="3891" y="9848"/>
                  <a:pt x="3891" y="9848"/>
                </a:cubicBezTo>
                <a:cubicBezTo>
                  <a:pt x="3891" y="9848"/>
                  <a:pt x="4210" y="10609"/>
                  <a:pt x="4826" y="10609"/>
                </a:cubicBezTo>
                <a:cubicBezTo>
                  <a:pt x="4895" y="10609"/>
                  <a:pt x="4969" y="10599"/>
                  <a:pt x="5046" y="10578"/>
                </a:cubicBezTo>
                <a:cubicBezTo>
                  <a:pt x="5806" y="10395"/>
                  <a:pt x="7599" y="7538"/>
                  <a:pt x="6353" y="4742"/>
                </a:cubicBezTo>
                <a:cubicBezTo>
                  <a:pt x="5107" y="1915"/>
                  <a:pt x="4012" y="1307"/>
                  <a:pt x="38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6"/>
          <p:cNvSpPr/>
          <p:nvPr/>
        </p:nvSpPr>
        <p:spPr>
          <a:xfrm>
            <a:off x="7384025" y="1974175"/>
            <a:ext cx="171000" cy="217475"/>
          </a:xfrm>
          <a:custGeom>
            <a:avLst/>
            <a:gdLst/>
            <a:ahLst/>
            <a:cxnLst/>
            <a:rect l="l" t="t" r="r" b="b"/>
            <a:pathLst>
              <a:path w="6840" h="8699" extrusionOk="0">
                <a:moveTo>
                  <a:pt x="1094" y="1"/>
                </a:moveTo>
                <a:cubicBezTo>
                  <a:pt x="1094" y="1"/>
                  <a:pt x="0" y="5806"/>
                  <a:pt x="2614" y="7995"/>
                </a:cubicBezTo>
                <a:cubicBezTo>
                  <a:pt x="3221" y="8503"/>
                  <a:pt x="3774" y="8698"/>
                  <a:pt x="4266" y="8698"/>
                </a:cubicBezTo>
                <a:cubicBezTo>
                  <a:pt x="5890" y="8698"/>
                  <a:pt x="6839" y="6566"/>
                  <a:pt x="6839" y="6566"/>
                </a:cubicBezTo>
                <a:cubicBezTo>
                  <a:pt x="2553" y="3436"/>
                  <a:pt x="1094" y="1"/>
                  <a:pt x="1094" y="1"/>
                </a:cubicBezTo>
                <a:close/>
              </a:path>
            </a:pathLst>
          </a:custGeom>
          <a:solidFill>
            <a:srgbClr val="859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8" name="Google Shape;2238;p26"/>
          <p:cNvGrpSpPr/>
          <p:nvPr/>
        </p:nvGrpSpPr>
        <p:grpSpPr>
          <a:xfrm>
            <a:off x="7384025" y="0"/>
            <a:ext cx="1563875" cy="2241000"/>
            <a:chOff x="3487425" y="480550"/>
            <a:chExt cx="1563875" cy="2241000"/>
          </a:xfrm>
        </p:grpSpPr>
        <p:sp>
          <p:nvSpPr>
            <p:cNvPr id="2239" name="Google Shape;2239;p26"/>
            <p:cNvSpPr/>
            <p:nvPr/>
          </p:nvSpPr>
          <p:spPr>
            <a:xfrm>
              <a:off x="4007175" y="1349850"/>
              <a:ext cx="608700" cy="399725"/>
            </a:xfrm>
            <a:custGeom>
              <a:avLst/>
              <a:gdLst/>
              <a:ahLst/>
              <a:cxnLst/>
              <a:rect l="l" t="t" r="r" b="b"/>
              <a:pathLst>
                <a:path w="24348" h="15989" extrusionOk="0">
                  <a:moveTo>
                    <a:pt x="1" y="1"/>
                  </a:moveTo>
                  <a:cubicBezTo>
                    <a:pt x="1" y="305"/>
                    <a:pt x="1" y="578"/>
                    <a:pt x="31" y="852"/>
                  </a:cubicBezTo>
                  <a:cubicBezTo>
                    <a:pt x="31" y="943"/>
                    <a:pt x="31" y="1004"/>
                    <a:pt x="31" y="1065"/>
                  </a:cubicBezTo>
                  <a:cubicBezTo>
                    <a:pt x="31" y="1095"/>
                    <a:pt x="31" y="1156"/>
                    <a:pt x="31" y="1186"/>
                  </a:cubicBezTo>
                  <a:cubicBezTo>
                    <a:pt x="31" y="1399"/>
                    <a:pt x="61" y="1612"/>
                    <a:pt x="61" y="1824"/>
                  </a:cubicBezTo>
                  <a:cubicBezTo>
                    <a:pt x="61" y="1855"/>
                    <a:pt x="92" y="1916"/>
                    <a:pt x="92" y="1946"/>
                  </a:cubicBezTo>
                  <a:cubicBezTo>
                    <a:pt x="92" y="2007"/>
                    <a:pt x="92" y="2068"/>
                    <a:pt x="92" y="2128"/>
                  </a:cubicBezTo>
                  <a:cubicBezTo>
                    <a:pt x="122" y="2341"/>
                    <a:pt x="153" y="2554"/>
                    <a:pt x="153" y="2767"/>
                  </a:cubicBezTo>
                  <a:cubicBezTo>
                    <a:pt x="183" y="2858"/>
                    <a:pt x="183" y="2979"/>
                    <a:pt x="213" y="3101"/>
                  </a:cubicBezTo>
                  <a:cubicBezTo>
                    <a:pt x="244" y="3283"/>
                    <a:pt x="274" y="3496"/>
                    <a:pt x="305" y="3709"/>
                  </a:cubicBezTo>
                  <a:cubicBezTo>
                    <a:pt x="335" y="3831"/>
                    <a:pt x="335" y="3922"/>
                    <a:pt x="365" y="4043"/>
                  </a:cubicBezTo>
                  <a:cubicBezTo>
                    <a:pt x="396" y="4226"/>
                    <a:pt x="426" y="4408"/>
                    <a:pt x="487" y="4590"/>
                  </a:cubicBezTo>
                  <a:cubicBezTo>
                    <a:pt x="487" y="4621"/>
                    <a:pt x="487" y="4651"/>
                    <a:pt x="487" y="4682"/>
                  </a:cubicBezTo>
                  <a:cubicBezTo>
                    <a:pt x="517" y="4773"/>
                    <a:pt x="548" y="4894"/>
                    <a:pt x="548" y="4986"/>
                  </a:cubicBezTo>
                  <a:cubicBezTo>
                    <a:pt x="609" y="5198"/>
                    <a:pt x="669" y="5411"/>
                    <a:pt x="700" y="5624"/>
                  </a:cubicBezTo>
                  <a:cubicBezTo>
                    <a:pt x="730" y="5715"/>
                    <a:pt x="761" y="5837"/>
                    <a:pt x="791" y="5958"/>
                  </a:cubicBezTo>
                  <a:cubicBezTo>
                    <a:pt x="852" y="6080"/>
                    <a:pt x="882" y="6201"/>
                    <a:pt x="913" y="6323"/>
                  </a:cubicBezTo>
                  <a:cubicBezTo>
                    <a:pt x="943" y="6414"/>
                    <a:pt x="973" y="6505"/>
                    <a:pt x="1004" y="6566"/>
                  </a:cubicBezTo>
                  <a:cubicBezTo>
                    <a:pt x="1034" y="6688"/>
                    <a:pt x="1065" y="6779"/>
                    <a:pt x="1095" y="6900"/>
                  </a:cubicBezTo>
                  <a:cubicBezTo>
                    <a:pt x="1125" y="7022"/>
                    <a:pt x="1186" y="7113"/>
                    <a:pt x="1217" y="7235"/>
                  </a:cubicBezTo>
                  <a:cubicBezTo>
                    <a:pt x="1247" y="7326"/>
                    <a:pt x="1277" y="7417"/>
                    <a:pt x="1308" y="7539"/>
                  </a:cubicBezTo>
                  <a:cubicBezTo>
                    <a:pt x="1368" y="7630"/>
                    <a:pt x="1399" y="7752"/>
                    <a:pt x="1429" y="7843"/>
                  </a:cubicBezTo>
                  <a:cubicBezTo>
                    <a:pt x="1520" y="8056"/>
                    <a:pt x="1612" y="8268"/>
                    <a:pt x="1703" y="8481"/>
                  </a:cubicBezTo>
                  <a:cubicBezTo>
                    <a:pt x="1733" y="8572"/>
                    <a:pt x="1794" y="8694"/>
                    <a:pt x="1855" y="8785"/>
                  </a:cubicBezTo>
                  <a:cubicBezTo>
                    <a:pt x="1885" y="8846"/>
                    <a:pt x="1885" y="8907"/>
                    <a:pt x="1916" y="8967"/>
                  </a:cubicBezTo>
                  <a:cubicBezTo>
                    <a:pt x="2007" y="9119"/>
                    <a:pt x="2068" y="9271"/>
                    <a:pt x="2128" y="9423"/>
                  </a:cubicBezTo>
                  <a:cubicBezTo>
                    <a:pt x="2189" y="9545"/>
                    <a:pt x="2250" y="9636"/>
                    <a:pt x="2311" y="9758"/>
                  </a:cubicBezTo>
                  <a:lnTo>
                    <a:pt x="2311" y="9788"/>
                  </a:lnTo>
                  <a:cubicBezTo>
                    <a:pt x="2341" y="9818"/>
                    <a:pt x="2341" y="9818"/>
                    <a:pt x="2372" y="9849"/>
                  </a:cubicBezTo>
                  <a:cubicBezTo>
                    <a:pt x="2463" y="10031"/>
                    <a:pt x="2554" y="10214"/>
                    <a:pt x="2645" y="10396"/>
                  </a:cubicBezTo>
                  <a:cubicBezTo>
                    <a:pt x="2706" y="10487"/>
                    <a:pt x="2767" y="10609"/>
                    <a:pt x="2827" y="10700"/>
                  </a:cubicBezTo>
                  <a:cubicBezTo>
                    <a:pt x="2949" y="10913"/>
                    <a:pt x="3071" y="11125"/>
                    <a:pt x="3223" y="11338"/>
                  </a:cubicBezTo>
                  <a:cubicBezTo>
                    <a:pt x="3283" y="11429"/>
                    <a:pt x="3344" y="11521"/>
                    <a:pt x="3375" y="11612"/>
                  </a:cubicBezTo>
                  <a:cubicBezTo>
                    <a:pt x="3405" y="11612"/>
                    <a:pt x="3405" y="11642"/>
                    <a:pt x="3405" y="11642"/>
                  </a:cubicBezTo>
                  <a:cubicBezTo>
                    <a:pt x="3557" y="11885"/>
                    <a:pt x="3709" y="12098"/>
                    <a:pt x="3861" y="12280"/>
                  </a:cubicBezTo>
                  <a:cubicBezTo>
                    <a:pt x="3891" y="12341"/>
                    <a:pt x="3952" y="12432"/>
                    <a:pt x="4013" y="12493"/>
                  </a:cubicBezTo>
                  <a:cubicBezTo>
                    <a:pt x="4043" y="12524"/>
                    <a:pt x="4074" y="12584"/>
                    <a:pt x="4104" y="12615"/>
                  </a:cubicBezTo>
                  <a:cubicBezTo>
                    <a:pt x="4256" y="12828"/>
                    <a:pt x="4408" y="13040"/>
                    <a:pt x="4590" y="13253"/>
                  </a:cubicBezTo>
                  <a:cubicBezTo>
                    <a:pt x="4682" y="13344"/>
                    <a:pt x="4773" y="13466"/>
                    <a:pt x="4834" y="13557"/>
                  </a:cubicBezTo>
                  <a:cubicBezTo>
                    <a:pt x="5016" y="13770"/>
                    <a:pt x="5198" y="13952"/>
                    <a:pt x="5350" y="14135"/>
                  </a:cubicBezTo>
                  <a:cubicBezTo>
                    <a:pt x="5381" y="14165"/>
                    <a:pt x="5381" y="14165"/>
                    <a:pt x="5411" y="14195"/>
                  </a:cubicBezTo>
                  <a:cubicBezTo>
                    <a:pt x="5411" y="14195"/>
                    <a:pt x="5442" y="14226"/>
                    <a:pt x="5442" y="14226"/>
                  </a:cubicBezTo>
                  <a:cubicBezTo>
                    <a:pt x="5533" y="14347"/>
                    <a:pt x="5624" y="14439"/>
                    <a:pt x="5715" y="14499"/>
                  </a:cubicBezTo>
                  <a:cubicBezTo>
                    <a:pt x="5928" y="14743"/>
                    <a:pt x="6171" y="14955"/>
                    <a:pt x="6353" y="15138"/>
                  </a:cubicBezTo>
                  <a:cubicBezTo>
                    <a:pt x="6505" y="15259"/>
                    <a:pt x="6597" y="15381"/>
                    <a:pt x="6718" y="15472"/>
                  </a:cubicBezTo>
                  <a:cubicBezTo>
                    <a:pt x="7113" y="15806"/>
                    <a:pt x="7356" y="15989"/>
                    <a:pt x="7356" y="15989"/>
                  </a:cubicBezTo>
                  <a:lnTo>
                    <a:pt x="16992" y="15989"/>
                  </a:lnTo>
                  <a:cubicBezTo>
                    <a:pt x="16992" y="15989"/>
                    <a:pt x="17235" y="15806"/>
                    <a:pt x="17630" y="15472"/>
                  </a:cubicBezTo>
                  <a:cubicBezTo>
                    <a:pt x="17721" y="15381"/>
                    <a:pt x="17843" y="15259"/>
                    <a:pt x="17995" y="15138"/>
                  </a:cubicBezTo>
                  <a:cubicBezTo>
                    <a:pt x="18177" y="14955"/>
                    <a:pt x="18390" y="14743"/>
                    <a:pt x="18633" y="14499"/>
                  </a:cubicBezTo>
                  <a:cubicBezTo>
                    <a:pt x="18724" y="14439"/>
                    <a:pt x="18785" y="14347"/>
                    <a:pt x="18907" y="14226"/>
                  </a:cubicBezTo>
                  <a:cubicBezTo>
                    <a:pt x="18907" y="14226"/>
                    <a:pt x="18937" y="14195"/>
                    <a:pt x="18937" y="14195"/>
                  </a:cubicBezTo>
                  <a:cubicBezTo>
                    <a:pt x="19120" y="13983"/>
                    <a:pt x="19302" y="13800"/>
                    <a:pt x="19515" y="13557"/>
                  </a:cubicBezTo>
                  <a:cubicBezTo>
                    <a:pt x="19576" y="13466"/>
                    <a:pt x="19667" y="13344"/>
                    <a:pt x="19758" y="13253"/>
                  </a:cubicBezTo>
                  <a:cubicBezTo>
                    <a:pt x="19940" y="13040"/>
                    <a:pt x="20092" y="12828"/>
                    <a:pt x="20244" y="12615"/>
                  </a:cubicBezTo>
                  <a:cubicBezTo>
                    <a:pt x="20275" y="12584"/>
                    <a:pt x="20305" y="12524"/>
                    <a:pt x="20335" y="12493"/>
                  </a:cubicBezTo>
                  <a:cubicBezTo>
                    <a:pt x="20396" y="12432"/>
                    <a:pt x="20427" y="12341"/>
                    <a:pt x="20487" y="12280"/>
                  </a:cubicBezTo>
                  <a:cubicBezTo>
                    <a:pt x="20639" y="12098"/>
                    <a:pt x="20791" y="11885"/>
                    <a:pt x="20943" y="11642"/>
                  </a:cubicBezTo>
                  <a:cubicBezTo>
                    <a:pt x="20943" y="11642"/>
                    <a:pt x="20943" y="11612"/>
                    <a:pt x="20974" y="11612"/>
                  </a:cubicBezTo>
                  <a:cubicBezTo>
                    <a:pt x="21004" y="11521"/>
                    <a:pt x="21065" y="11429"/>
                    <a:pt x="21126" y="11338"/>
                  </a:cubicBezTo>
                  <a:cubicBezTo>
                    <a:pt x="21278" y="11125"/>
                    <a:pt x="21399" y="10913"/>
                    <a:pt x="21521" y="10700"/>
                  </a:cubicBezTo>
                  <a:cubicBezTo>
                    <a:pt x="21582" y="10609"/>
                    <a:pt x="21642" y="10487"/>
                    <a:pt x="21703" y="10396"/>
                  </a:cubicBezTo>
                  <a:cubicBezTo>
                    <a:pt x="21794" y="10214"/>
                    <a:pt x="21886" y="10031"/>
                    <a:pt x="21977" y="9849"/>
                  </a:cubicBezTo>
                  <a:cubicBezTo>
                    <a:pt x="22007" y="9818"/>
                    <a:pt x="22038" y="9788"/>
                    <a:pt x="22038" y="9758"/>
                  </a:cubicBezTo>
                  <a:cubicBezTo>
                    <a:pt x="22098" y="9636"/>
                    <a:pt x="22159" y="9545"/>
                    <a:pt x="22220" y="9423"/>
                  </a:cubicBezTo>
                  <a:cubicBezTo>
                    <a:pt x="22281" y="9271"/>
                    <a:pt x="22342" y="9119"/>
                    <a:pt x="22433" y="8967"/>
                  </a:cubicBezTo>
                  <a:cubicBezTo>
                    <a:pt x="22433" y="8907"/>
                    <a:pt x="22463" y="8846"/>
                    <a:pt x="22494" y="8785"/>
                  </a:cubicBezTo>
                  <a:cubicBezTo>
                    <a:pt x="22554" y="8694"/>
                    <a:pt x="22585" y="8572"/>
                    <a:pt x="22645" y="8481"/>
                  </a:cubicBezTo>
                  <a:cubicBezTo>
                    <a:pt x="22737" y="8268"/>
                    <a:pt x="22828" y="8056"/>
                    <a:pt x="22889" y="7843"/>
                  </a:cubicBezTo>
                  <a:cubicBezTo>
                    <a:pt x="22949" y="7752"/>
                    <a:pt x="22980" y="7630"/>
                    <a:pt x="23010" y="7539"/>
                  </a:cubicBezTo>
                  <a:cubicBezTo>
                    <a:pt x="23071" y="7417"/>
                    <a:pt x="23101" y="7326"/>
                    <a:pt x="23132" y="7235"/>
                  </a:cubicBezTo>
                  <a:cubicBezTo>
                    <a:pt x="23162" y="7113"/>
                    <a:pt x="23223" y="7022"/>
                    <a:pt x="23253" y="6900"/>
                  </a:cubicBezTo>
                  <a:cubicBezTo>
                    <a:pt x="23284" y="6779"/>
                    <a:pt x="23314" y="6688"/>
                    <a:pt x="23345" y="6566"/>
                  </a:cubicBezTo>
                  <a:cubicBezTo>
                    <a:pt x="23375" y="6505"/>
                    <a:pt x="23405" y="6414"/>
                    <a:pt x="23436" y="6323"/>
                  </a:cubicBezTo>
                  <a:cubicBezTo>
                    <a:pt x="23466" y="6201"/>
                    <a:pt x="23497" y="6080"/>
                    <a:pt x="23557" y="5958"/>
                  </a:cubicBezTo>
                  <a:cubicBezTo>
                    <a:pt x="23588" y="5837"/>
                    <a:pt x="23588" y="5715"/>
                    <a:pt x="23618" y="5624"/>
                  </a:cubicBezTo>
                  <a:cubicBezTo>
                    <a:pt x="23679" y="5411"/>
                    <a:pt x="23740" y="5198"/>
                    <a:pt x="23801" y="4986"/>
                  </a:cubicBezTo>
                  <a:cubicBezTo>
                    <a:pt x="23801" y="4894"/>
                    <a:pt x="23831" y="4773"/>
                    <a:pt x="23861" y="4682"/>
                  </a:cubicBezTo>
                  <a:cubicBezTo>
                    <a:pt x="23861" y="4651"/>
                    <a:pt x="23861" y="4621"/>
                    <a:pt x="23861" y="4590"/>
                  </a:cubicBezTo>
                  <a:cubicBezTo>
                    <a:pt x="23922" y="4408"/>
                    <a:pt x="23953" y="4226"/>
                    <a:pt x="23983" y="4043"/>
                  </a:cubicBezTo>
                  <a:cubicBezTo>
                    <a:pt x="24013" y="3922"/>
                    <a:pt x="24013" y="3831"/>
                    <a:pt x="24044" y="3709"/>
                  </a:cubicBezTo>
                  <a:cubicBezTo>
                    <a:pt x="24074" y="3496"/>
                    <a:pt x="24104" y="3283"/>
                    <a:pt x="24135" y="3101"/>
                  </a:cubicBezTo>
                  <a:cubicBezTo>
                    <a:pt x="24165" y="2979"/>
                    <a:pt x="24165" y="2858"/>
                    <a:pt x="24165" y="2767"/>
                  </a:cubicBezTo>
                  <a:cubicBezTo>
                    <a:pt x="24196" y="2554"/>
                    <a:pt x="24226" y="2341"/>
                    <a:pt x="24256" y="2128"/>
                  </a:cubicBezTo>
                  <a:cubicBezTo>
                    <a:pt x="24256" y="2068"/>
                    <a:pt x="24256" y="2007"/>
                    <a:pt x="24256" y="1946"/>
                  </a:cubicBezTo>
                  <a:cubicBezTo>
                    <a:pt x="24256" y="1916"/>
                    <a:pt x="24256" y="1855"/>
                    <a:pt x="24287" y="1824"/>
                  </a:cubicBezTo>
                  <a:cubicBezTo>
                    <a:pt x="24287" y="1612"/>
                    <a:pt x="24317" y="1399"/>
                    <a:pt x="24317" y="1186"/>
                  </a:cubicBezTo>
                  <a:cubicBezTo>
                    <a:pt x="24317" y="1156"/>
                    <a:pt x="24317" y="1095"/>
                    <a:pt x="24317" y="1065"/>
                  </a:cubicBezTo>
                  <a:cubicBezTo>
                    <a:pt x="24317" y="1004"/>
                    <a:pt x="24317" y="943"/>
                    <a:pt x="24317" y="852"/>
                  </a:cubicBezTo>
                  <a:cubicBezTo>
                    <a:pt x="24348" y="578"/>
                    <a:pt x="24348" y="305"/>
                    <a:pt x="243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6"/>
            <p:cNvSpPr/>
            <p:nvPr/>
          </p:nvSpPr>
          <p:spPr>
            <a:xfrm>
              <a:off x="4064925" y="1395450"/>
              <a:ext cx="549425" cy="354125"/>
            </a:xfrm>
            <a:custGeom>
              <a:avLst/>
              <a:gdLst/>
              <a:ahLst/>
              <a:cxnLst/>
              <a:rect l="l" t="t" r="r" b="b"/>
              <a:pathLst>
                <a:path w="21977" h="14165" extrusionOk="0">
                  <a:moveTo>
                    <a:pt x="21977" y="0"/>
                  </a:moveTo>
                  <a:cubicBezTo>
                    <a:pt x="21965" y="13"/>
                    <a:pt x="21957" y="30"/>
                    <a:pt x="21953" y="48"/>
                  </a:cubicBezTo>
                  <a:lnTo>
                    <a:pt x="21953" y="48"/>
                  </a:lnTo>
                  <a:cubicBezTo>
                    <a:pt x="21969" y="17"/>
                    <a:pt x="21977" y="0"/>
                    <a:pt x="21977" y="0"/>
                  </a:cubicBezTo>
                  <a:close/>
                  <a:moveTo>
                    <a:pt x="21953" y="48"/>
                  </a:moveTo>
                  <a:cubicBezTo>
                    <a:pt x="21610" y="707"/>
                    <a:pt x="17470" y="8008"/>
                    <a:pt x="2094" y="8008"/>
                  </a:cubicBezTo>
                  <a:cubicBezTo>
                    <a:pt x="1418" y="8008"/>
                    <a:pt x="720" y="7993"/>
                    <a:pt x="1" y="7964"/>
                  </a:cubicBezTo>
                  <a:lnTo>
                    <a:pt x="1" y="7964"/>
                  </a:lnTo>
                  <a:cubicBezTo>
                    <a:pt x="31" y="7994"/>
                    <a:pt x="31" y="7994"/>
                    <a:pt x="62" y="8025"/>
                  </a:cubicBezTo>
                  <a:cubicBezTo>
                    <a:pt x="153" y="8207"/>
                    <a:pt x="244" y="8390"/>
                    <a:pt x="335" y="8572"/>
                  </a:cubicBezTo>
                  <a:cubicBezTo>
                    <a:pt x="396" y="8663"/>
                    <a:pt x="457" y="8785"/>
                    <a:pt x="517" y="8876"/>
                  </a:cubicBezTo>
                  <a:cubicBezTo>
                    <a:pt x="639" y="9089"/>
                    <a:pt x="761" y="9301"/>
                    <a:pt x="913" y="9514"/>
                  </a:cubicBezTo>
                  <a:cubicBezTo>
                    <a:pt x="973" y="9605"/>
                    <a:pt x="1034" y="9697"/>
                    <a:pt x="1065" y="9788"/>
                  </a:cubicBezTo>
                  <a:cubicBezTo>
                    <a:pt x="1095" y="9788"/>
                    <a:pt x="1095" y="9818"/>
                    <a:pt x="1095" y="9818"/>
                  </a:cubicBezTo>
                  <a:cubicBezTo>
                    <a:pt x="1247" y="10061"/>
                    <a:pt x="1399" y="10274"/>
                    <a:pt x="1551" y="10456"/>
                  </a:cubicBezTo>
                  <a:cubicBezTo>
                    <a:pt x="1581" y="10517"/>
                    <a:pt x="1642" y="10608"/>
                    <a:pt x="1703" y="10669"/>
                  </a:cubicBezTo>
                  <a:cubicBezTo>
                    <a:pt x="1733" y="10700"/>
                    <a:pt x="1764" y="10760"/>
                    <a:pt x="1794" y="10791"/>
                  </a:cubicBezTo>
                  <a:cubicBezTo>
                    <a:pt x="1946" y="11004"/>
                    <a:pt x="2098" y="11216"/>
                    <a:pt x="2280" y="11429"/>
                  </a:cubicBezTo>
                  <a:cubicBezTo>
                    <a:pt x="2372" y="11520"/>
                    <a:pt x="2463" y="11642"/>
                    <a:pt x="2524" y="11733"/>
                  </a:cubicBezTo>
                  <a:cubicBezTo>
                    <a:pt x="2706" y="11946"/>
                    <a:pt x="2888" y="12128"/>
                    <a:pt x="3040" y="12311"/>
                  </a:cubicBezTo>
                  <a:cubicBezTo>
                    <a:pt x="3071" y="12341"/>
                    <a:pt x="3071" y="12341"/>
                    <a:pt x="3101" y="12371"/>
                  </a:cubicBezTo>
                  <a:cubicBezTo>
                    <a:pt x="3101" y="12371"/>
                    <a:pt x="3132" y="12402"/>
                    <a:pt x="3132" y="12402"/>
                  </a:cubicBezTo>
                  <a:cubicBezTo>
                    <a:pt x="3223" y="12523"/>
                    <a:pt x="3314" y="12615"/>
                    <a:pt x="3405" y="12675"/>
                  </a:cubicBezTo>
                  <a:cubicBezTo>
                    <a:pt x="3618" y="12919"/>
                    <a:pt x="3861" y="13131"/>
                    <a:pt x="4043" y="13314"/>
                  </a:cubicBezTo>
                  <a:cubicBezTo>
                    <a:pt x="4195" y="13435"/>
                    <a:pt x="4287" y="13557"/>
                    <a:pt x="4408" y="13648"/>
                  </a:cubicBezTo>
                  <a:cubicBezTo>
                    <a:pt x="4803" y="13982"/>
                    <a:pt x="5046" y="14165"/>
                    <a:pt x="5046" y="14165"/>
                  </a:cubicBezTo>
                  <a:lnTo>
                    <a:pt x="14682" y="14165"/>
                  </a:lnTo>
                  <a:cubicBezTo>
                    <a:pt x="14682" y="14165"/>
                    <a:pt x="14925" y="13982"/>
                    <a:pt x="15320" y="13648"/>
                  </a:cubicBezTo>
                  <a:cubicBezTo>
                    <a:pt x="15411" y="13557"/>
                    <a:pt x="15533" y="13435"/>
                    <a:pt x="15685" y="13314"/>
                  </a:cubicBezTo>
                  <a:cubicBezTo>
                    <a:pt x="15867" y="13131"/>
                    <a:pt x="16080" y="12919"/>
                    <a:pt x="16323" y="12675"/>
                  </a:cubicBezTo>
                  <a:cubicBezTo>
                    <a:pt x="16414" y="12615"/>
                    <a:pt x="16475" y="12523"/>
                    <a:pt x="16597" y="12402"/>
                  </a:cubicBezTo>
                  <a:cubicBezTo>
                    <a:pt x="16597" y="12402"/>
                    <a:pt x="16627" y="12371"/>
                    <a:pt x="16627" y="12371"/>
                  </a:cubicBezTo>
                  <a:cubicBezTo>
                    <a:pt x="16810" y="12159"/>
                    <a:pt x="16992" y="11976"/>
                    <a:pt x="17205" y="11733"/>
                  </a:cubicBezTo>
                  <a:cubicBezTo>
                    <a:pt x="17266" y="11642"/>
                    <a:pt x="17357" y="11520"/>
                    <a:pt x="17448" y="11429"/>
                  </a:cubicBezTo>
                  <a:cubicBezTo>
                    <a:pt x="17630" y="11216"/>
                    <a:pt x="17782" y="11004"/>
                    <a:pt x="17934" y="10791"/>
                  </a:cubicBezTo>
                  <a:cubicBezTo>
                    <a:pt x="17965" y="10760"/>
                    <a:pt x="17995" y="10700"/>
                    <a:pt x="18025" y="10669"/>
                  </a:cubicBezTo>
                  <a:cubicBezTo>
                    <a:pt x="18086" y="10608"/>
                    <a:pt x="18117" y="10517"/>
                    <a:pt x="18177" y="10456"/>
                  </a:cubicBezTo>
                  <a:cubicBezTo>
                    <a:pt x="18329" y="10274"/>
                    <a:pt x="18481" y="10061"/>
                    <a:pt x="18633" y="9818"/>
                  </a:cubicBezTo>
                  <a:cubicBezTo>
                    <a:pt x="18633" y="9818"/>
                    <a:pt x="18633" y="9788"/>
                    <a:pt x="18664" y="9788"/>
                  </a:cubicBezTo>
                  <a:cubicBezTo>
                    <a:pt x="18694" y="9697"/>
                    <a:pt x="18755" y="9605"/>
                    <a:pt x="18816" y="9514"/>
                  </a:cubicBezTo>
                  <a:cubicBezTo>
                    <a:pt x="18968" y="9301"/>
                    <a:pt x="19089" y="9089"/>
                    <a:pt x="19211" y="8876"/>
                  </a:cubicBezTo>
                  <a:cubicBezTo>
                    <a:pt x="19272" y="8785"/>
                    <a:pt x="19332" y="8663"/>
                    <a:pt x="19393" y="8572"/>
                  </a:cubicBezTo>
                  <a:cubicBezTo>
                    <a:pt x="19484" y="8390"/>
                    <a:pt x="19576" y="8207"/>
                    <a:pt x="19667" y="8025"/>
                  </a:cubicBezTo>
                  <a:cubicBezTo>
                    <a:pt x="19697" y="7994"/>
                    <a:pt x="19728" y="7964"/>
                    <a:pt x="19728" y="7934"/>
                  </a:cubicBezTo>
                  <a:cubicBezTo>
                    <a:pt x="19788" y="7812"/>
                    <a:pt x="19849" y="7721"/>
                    <a:pt x="19910" y="7599"/>
                  </a:cubicBezTo>
                  <a:cubicBezTo>
                    <a:pt x="19971" y="7447"/>
                    <a:pt x="20032" y="7295"/>
                    <a:pt x="20123" y="7143"/>
                  </a:cubicBezTo>
                  <a:cubicBezTo>
                    <a:pt x="20123" y="7083"/>
                    <a:pt x="20153" y="7022"/>
                    <a:pt x="20184" y="6961"/>
                  </a:cubicBezTo>
                  <a:cubicBezTo>
                    <a:pt x="20244" y="6870"/>
                    <a:pt x="20275" y="6748"/>
                    <a:pt x="20335" y="6657"/>
                  </a:cubicBezTo>
                  <a:cubicBezTo>
                    <a:pt x="20427" y="6444"/>
                    <a:pt x="20518" y="6232"/>
                    <a:pt x="20579" y="6019"/>
                  </a:cubicBezTo>
                  <a:cubicBezTo>
                    <a:pt x="20639" y="5928"/>
                    <a:pt x="20670" y="5806"/>
                    <a:pt x="20700" y="5715"/>
                  </a:cubicBezTo>
                  <a:cubicBezTo>
                    <a:pt x="20761" y="5593"/>
                    <a:pt x="20791" y="5502"/>
                    <a:pt x="20822" y="5411"/>
                  </a:cubicBezTo>
                  <a:cubicBezTo>
                    <a:pt x="20852" y="5289"/>
                    <a:pt x="20913" y="5198"/>
                    <a:pt x="20943" y="5076"/>
                  </a:cubicBezTo>
                  <a:cubicBezTo>
                    <a:pt x="20974" y="4955"/>
                    <a:pt x="21004" y="4864"/>
                    <a:pt x="21035" y="4742"/>
                  </a:cubicBezTo>
                  <a:cubicBezTo>
                    <a:pt x="21065" y="4681"/>
                    <a:pt x="21095" y="4590"/>
                    <a:pt x="21126" y="4499"/>
                  </a:cubicBezTo>
                  <a:cubicBezTo>
                    <a:pt x="21156" y="4377"/>
                    <a:pt x="21187" y="4256"/>
                    <a:pt x="21247" y="4134"/>
                  </a:cubicBezTo>
                  <a:cubicBezTo>
                    <a:pt x="21278" y="4013"/>
                    <a:pt x="21278" y="3891"/>
                    <a:pt x="21308" y="3800"/>
                  </a:cubicBezTo>
                  <a:cubicBezTo>
                    <a:pt x="21369" y="3587"/>
                    <a:pt x="21430" y="3374"/>
                    <a:pt x="21491" y="3162"/>
                  </a:cubicBezTo>
                  <a:cubicBezTo>
                    <a:pt x="21491" y="3070"/>
                    <a:pt x="21521" y="2949"/>
                    <a:pt x="21551" y="2858"/>
                  </a:cubicBezTo>
                  <a:cubicBezTo>
                    <a:pt x="21551" y="2827"/>
                    <a:pt x="21551" y="2797"/>
                    <a:pt x="21551" y="2766"/>
                  </a:cubicBezTo>
                  <a:cubicBezTo>
                    <a:pt x="21612" y="2584"/>
                    <a:pt x="21643" y="2402"/>
                    <a:pt x="21673" y="2219"/>
                  </a:cubicBezTo>
                  <a:cubicBezTo>
                    <a:pt x="21703" y="2098"/>
                    <a:pt x="21703" y="2007"/>
                    <a:pt x="21734" y="1885"/>
                  </a:cubicBezTo>
                  <a:cubicBezTo>
                    <a:pt x="21764" y="1672"/>
                    <a:pt x="21794" y="1459"/>
                    <a:pt x="21825" y="1277"/>
                  </a:cubicBezTo>
                  <a:cubicBezTo>
                    <a:pt x="21855" y="1155"/>
                    <a:pt x="21855" y="1034"/>
                    <a:pt x="21855" y="943"/>
                  </a:cubicBezTo>
                  <a:cubicBezTo>
                    <a:pt x="21886" y="730"/>
                    <a:pt x="21916" y="517"/>
                    <a:pt x="21946" y="304"/>
                  </a:cubicBezTo>
                  <a:cubicBezTo>
                    <a:pt x="21946" y="244"/>
                    <a:pt x="21946" y="183"/>
                    <a:pt x="21946" y="122"/>
                  </a:cubicBezTo>
                  <a:cubicBezTo>
                    <a:pt x="21946" y="104"/>
                    <a:pt x="21946" y="75"/>
                    <a:pt x="21953" y="48"/>
                  </a:cubicBezTo>
                  <a:close/>
                </a:path>
              </a:pathLst>
            </a:custGeom>
            <a:solidFill>
              <a:srgbClr val="F2B6B6">
                <a:alpha val="6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6"/>
            <p:cNvSpPr/>
            <p:nvPr/>
          </p:nvSpPr>
          <p:spPr>
            <a:xfrm>
              <a:off x="3988950" y="1328575"/>
              <a:ext cx="645175" cy="34225"/>
            </a:xfrm>
            <a:custGeom>
              <a:avLst/>
              <a:gdLst/>
              <a:ahLst/>
              <a:cxnLst/>
              <a:rect l="l" t="t" r="r" b="b"/>
              <a:pathLst>
                <a:path w="25807" h="1369" extrusionOk="0">
                  <a:moveTo>
                    <a:pt x="608" y="1"/>
                  </a:moveTo>
                  <a:cubicBezTo>
                    <a:pt x="274" y="1"/>
                    <a:pt x="0" y="274"/>
                    <a:pt x="0" y="609"/>
                  </a:cubicBezTo>
                  <a:lnTo>
                    <a:pt x="0" y="760"/>
                  </a:lnTo>
                  <a:cubicBezTo>
                    <a:pt x="0" y="1095"/>
                    <a:pt x="274" y="1368"/>
                    <a:pt x="608" y="1368"/>
                  </a:cubicBezTo>
                  <a:lnTo>
                    <a:pt x="25198" y="1368"/>
                  </a:lnTo>
                  <a:cubicBezTo>
                    <a:pt x="25533" y="1368"/>
                    <a:pt x="25806" y="1095"/>
                    <a:pt x="25806" y="760"/>
                  </a:cubicBezTo>
                  <a:lnTo>
                    <a:pt x="25806" y="609"/>
                  </a:lnTo>
                  <a:cubicBezTo>
                    <a:pt x="25806" y="274"/>
                    <a:pt x="25533" y="1"/>
                    <a:pt x="25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6"/>
            <p:cNvSpPr/>
            <p:nvPr/>
          </p:nvSpPr>
          <p:spPr>
            <a:xfrm>
              <a:off x="4352925" y="1010950"/>
              <a:ext cx="534225" cy="321450"/>
            </a:xfrm>
            <a:custGeom>
              <a:avLst/>
              <a:gdLst/>
              <a:ahLst/>
              <a:cxnLst/>
              <a:rect l="l" t="t" r="r" b="b"/>
              <a:pathLst>
                <a:path w="21369" h="12858" fill="none" extrusionOk="0">
                  <a:moveTo>
                    <a:pt x="1" y="11095"/>
                  </a:moveTo>
                  <a:cubicBezTo>
                    <a:pt x="1" y="11095"/>
                    <a:pt x="1673" y="7113"/>
                    <a:pt x="8147" y="9970"/>
                  </a:cubicBezTo>
                  <a:cubicBezTo>
                    <a:pt x="14621" y="12858"/>
                    <a:pt x="21369" y="6383"/>
                    <a:pt x="17934"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6"/>
            <p:cNvSpPr/>
            <p:nvPr/>
          </p:nvSpPr>
          <p:spPr>
            <a:xfrm>
              <a:off x="4324050" y="1140125"/>
              <a:ext cx="529675" cy="1166450"/>
            </a:xfrm>
            <a:custGeom>
              <a:avLst/>
              <a:gdLst/>
              <a:ahLst/>
              <a:cxnLst/>
              <a:rect l="l" t="t" r="r" b="b"/>
              <a:pathLst>
                <a:path w="21187" h="46658" fill="none" extrusionOk="0">
                  <a:moveTo>
                    <a:pt x="1" y="6232"/>
                  </a:moveTo>
                  <a:cubicBezTo>
                    <a:pt x="1" y="6232"/>
                    <a:pt x="12645" y="1"/>
                    <a:pt x="15047" y="17660"/>
                  </a:cubicBezTo>
                  <a:cubicBezTo>
                    <a:pt x="15016" y="29119"/>
                    <a:pt x="9910" y="33010"/>
                    <a:pt x="11612" y="39819"/>
                  </a:cubicBezTo>
                  <a:cubicBezTo>
                    <a:pt x="13314" y="46658"/>
                    <a:pt x="21187" y="46597"/>
                    <a:pt x="21187" y="46597"/>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6"/>
            <p:cNvSpPr/>
            <p:nvPr/>
          </p:nvSpPr>
          <p:spPr>
            <a:xfrm>
              <a:off x="4623450" y="872125"/>
              <a:ext cx="288775" cy="277175"/>
            </a:xfrm>
            <a:custGeom>
              <a:avLst/>
              <a:gdLst/>
              <a:ahLst/>
              <a:cxnLst/>
              <a:rect l="l" t="t" r="r" b="b"/>
              <a:pathLst>
                <a:path w="11551" h="11087" extrusionOk="0">
                  <a:moveTo>
                    <a:pt x="4409" y="0"/>
                  </a:moveTo>
                  <a:cubicBezTo>
                    <a:pt x="2677" y="0"/>
                    <a:pt x="1368" y="538"/>
                    <a:pt x="1368" y="538"/>
                  </a:cubicBezTo>
                  <a:cubicBezTo>
                    <a:pt x="1368" y="538"/>
                    <a:pt x="1" y="6070"/>
                    <a:pt x="3040" y="9474"/>
                  </a:cubicBezTo>
                  <a:cubicBezTo>
                    <a:pt x="4075" y="10643"/>
                    <a:pt x="5046" y="11087"/>
                    <a:pt x="5859" y="11087"/>
                  </a:cubicBezTo>
                  <a:cubicBezTo>
                    <a:pt x="7435" y="11087"/>
                    <a:pt x="8417" y="9420"/>
                    <a:pt x="8116" y="8137"/>
                  </a:cubicBezTo>
                  <a:lnTo>
                    <a:pt x="8116" y="8137"/>
                  </a:lnTo>
                  <a:cubicBezTo>
                    <a:pt x="8116" y="8137"/>
                    <a:pt x="8595" y="8403"/>
                    <a:pt x="9169" y="8403"/>
                  </a:cubicBezTo>
                  <a:cubicBezTo>
                    <a:pt x="9742" y="8403"/>
                    <a:pt x="10411" y="8137"/>
                    <a:pt x="10791" y="7073"/>
                  </a:cubicBezTo>
                  <a:cubicBezTo>
                    <a:pt x="11551" y="4976"/>
                    <a:pt x="9727" y="1450"/>
                    <a:pt x="6900" y="416"/>
                  </a:cubicBezTo>
                  <a:cubicBezTo>
                    <a:pt x="6038" y="107"/>
                    <a:pt x="5181" y="0"/>
                    <a:pt x="4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6"/>
            <p:cNvSpPr/>
            <p:nvPr/>
          </p:nvSpPr>
          <p:spPr>
            <a:xfrm>
              <a:off x="4657650" y="872125"/>
              <a:ext cx="254575" cy="210075"/>
            </a:xfrm>
            <a:custGeom>
              <a:avLst/>
              <a:gdLst/>
              <a:ahLst/>
              <a:cxnLst/>
              <a:rect l="l" t="t" r="r" b="b"/>
              <a:pathLst>
                <a:path w="10183" h="8403" extrusionOk="0">
                  <a:moveTo>
                    <a:pt x="3041" y="0"/>
                  </a:moveTo>
                  <a:cubicBezTo>
                    <a:pt x="1309" y="0"/>
                    <a:pt x="0" y="538"/>
                    <a:pt x="0" y="538"/>
                  </a:cubicBezTo>
                  <a:cubicBezTo>
                    <a:pt x="0" y="538"/>
                    <a:pt x="5198" y="3699"/>
                    <a:pt x="6748" y="8137"/>
                  </a:cubicBezTo>
                  <a:cubicBezTo>
                    <a:pt x="6748" y="8137"/>
                    <a:pt x="7227" y="8403"/>
                    <a:pt x="7801" y="8403"/>
                  </a:cubicBezTo>
                  <a:cubicBezTo>
                    <a:pt x="8374" y="8403"/>
                    <a:pt x="9043" y="8137"/>
                    <a:pt x="9423" y="7073"/>
                  </a:cubicBezTo>
                  <a:cubicBezTo>
                    <a:pt x="10183" y="4976"/>
                    <a:pt x="8359" y="1450"/>
                    <a:pt x="5532" y="416"/>
                  </a:cubicBezTo>
                  <a:cubicBezTo>
                    <a:pt x="4670" y="107"/>
                    <a:pt x="3813" y="0"/>
                    <a:pt x="3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6"/>
            <p:cNvSpPr/>
            <p:nvPr/>
          </p:nvSpPr>
          <p:spPr>
            <a:xfrm>
              <a:off x="4465400" y="2086775"/>
              <a:ext cx="243950" cy="299600"/>
            </a:xfrm>
            <a:custGeom>
              <a:avLst/>
              <a:gdLst/>
              <a:ahLst/>
              <a:cxnLst/>
              <a:rect l="l" t="t" r="r" b="b"/>
              <a:pathLst>
                <a:path w="9758" h="11984" extrusionOk="0">
                  <a:moveTo>
                    <a:pt x="4925" y="1"/>
                  </a:moveTo>
                  <a:cubicBezTo>
                    <a:pt x="3818" y="1"/>
                    <a:pt x="2489" y="861"/>
                    <a:pt x="1611" y="3047"/>
                  </a:cubicBezTo>
                  <a:cubicBezTo>
                    <a:pt x="0" y="7059"/>
                    <a:pt x="1125" y="11983"/>
                    <a:pt x="1125" y="11983"/>
                  </a:cubicBezTo>
                  <a:cubicBezTo>
                    <a:pt x="1459" y="11193"/>
                    <a:pt x="3739" y="10190"/>
                    <a:pt x="6231" y="7941"/>
                  </a:cubicBezTo>
                  <a:cubicBezTo>
                    <a:pt x="8693" y="5722"/>
                    <a:pt x="9757" y="1649"/>
                    <a:pt x="8693" y="1102"/>
                  </a:cubicBezTo>
                  <a:cubicBezTo>
                    <a:pt x="8463" y="983"/>
                    <a:pt x="8246" y="936"/>
                    <a:pt x="8046" y="936"/>
                  </a:cubicBezTo>
                  <a:cubicBezTo>
                    <a:pt x="7480" y="936"/>
                    <a:pt x="7057" y="1309"/>
                    <a:pt x="6900" y="1466"/>
                  </a:cubicBezTo>
                  <a:cubicBezTo>
                    <a:pt x="6870" y="1466"/>
                    <a:pt x="6839" y="1497"/>
                    <a:pt x="6839" y="1527"/>
                  </a:cubicBezTo>
                  <a:cubicBezTo>
                    <a:pt x="6618" y="600"/>
                    <a:pt x="5849" y="1"/>
                    <a:pt x="4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6"/>
            <p:cNvSpPr/>
            <p:nvPr/>
          </p:nvSpPr>
          <p:spPr>
            <a:xfrm>
              <a:off x="4465400" y="2086775"/>
              <a:ext cx="171000" cy="299600"/>
            </a:xfrm>
            <a:custGeom>
              <a:avLst/>
              <a:gdLst/>
              <a:ahLst/>
              <a:cxnLst/>
              <a:rect l="l" t="t" r="r" b="b"/>
              <a:pathLst>
                <a:path w="6840" h="11984" extrusionOk="0">
                  <a:moveTo>
                    <a:pt x="4925" y="1"/>
                  </a:moveTo>
                  <a:cubicBezTo>
                    <a:pt x="3818" y="1"/>
                    <a:pt x="2489" y="861"/>
                    <a:pt x="1611" y="3047"/>
                  </a:cubicBezTo>
                  <a:cubicBezTo>
                    <a:pt x="0" y="7059"/>
                    <a:pt x="1125" y="11983"/>
                    <a:pt x="1125" y="11983"/>
                  </a:cubicBezTo>
                  <a:cubicBezTo>
                    <a:pt x="1186" y="11831"/>
                    <a:pt x="2736" y="6117"/>
                    <a:pt x="6839" y="1527"/>
                  </a:cubicBezTo>
                  <a:cubicBezTo>
                    <a:pt x="6618" y="600"/>
                    <a:pt x="5849" y="1"/>
                    <a:pt x="4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6"/>
            <p:cNvSpPr/>
            <p:nvPr/>
          </p:nvSpPr>
          <p:spPr>
            <a:xfrm>
              <a:off x="4198675" y="1059575"/>
              <a:ext cx="63850" cy="123900"/>
            </a:xfrm>
            <a:custGeom>
              <a:avLst/>
              <a:gdLst/>
              <a:ahLst/>
              <a:cxnLst/>
              <a:rect l="l" t="t" r="r" b="b"/>
              <a:pathLst>
                <a:path w="2554" h="4956" fill="none" extrusionOk="0">
                  <a:moveTo>
                    <a:pt x="0" y="1"/>
                  </a:moveTo>
                  <a:cubicBezTo>
                    <a:pt x="0" y="1"/>
                    <a:pt x="2554" y="1338"/>
                    <a:pt x="1125" y="4955"/>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6"/>
            <p:cNvSpPr/>
            <p:nvPr/>
          </p:nvSpPr>
          <p:spPr>
            <a:xfrm>
              <a:off x="3913725" y="939475"/>
              <a:ext cx="365525" cy="189200"/>
            </a:xfrm>
            <a:custGeom>
              <a:avLst/>
              <a:gdLst/>
              <a:ahLst/>
              <a:cxnLst/>
              <a:rect l="l" t="t" r="r" b="b"/>
              <a:pathLst>
                <a:path w="14621" h="7568" extrusionOk="0">
                  <a:moveTo>
                    <a:pt x="8579" y="0"/>
                  </a:moveTo>
                  <a:cubicBezTo>
                    <a:pt x="7467" y="0"/>
                    <a:pt x="6321" y="259"/>
                    <a:pt x="5258" y="701"/>
                  </a:cubicBezTo>
                  <a:cubicBezTo>
                    <a:pt x="3530" y="1405"/>
                    <a:pt x="1711" y="1510"/>
                    <a:pt x="729" y="1510"/>
                  </a:cubicBezTo>
                  <a:cubicBezTo>
                    <a:pt x="312" y="1510"/>
                    <a:pt x="45" y="1491"/>
                    <a:pt x="0" y="1491"/>
                  </a:cubicBezTo>
                  <a:cubicBezTo>
                    <a:pt x="1520" y="2069"/>
                    <a:pt x="1854" y="3589"/>
                    <a:pt x="4772" y="6081"/>
                  </a:cubicBezTo>
                  <a:cubicBezTo>
                    <a:pt x="6091" y="7194"/>
                    <a:pt x="7633" y="7568"/>
                    <a:pt x="8972" y="7568"/>
                  </a:cubicBezTo>
                  <a:cubicBezTo>
                    <a:pt x="10596" y="7568"/>
                    <a:pt x="11922" y="7017"/>
                    <a:pt x="12189" y="6568"/>
                  </a:cubicBezTo>
                  <a:cubicBezTo>
                    <a:pt x="12705" y="5747"/>
                    <a:pt x="11733" y="4957"/>
                    <a:pt x="11733" y="4957"/>
                  </a:cubicBezTo>
                  <a:cubicBezTo>
                    <a:pt x="11733" y="4957"/>
                    <a:pt x="14620" y="3832"/>
                    <a:pt x="12736" y="1735"/>
                  </a:cubicBezTo>
                  <a:cubicBezTo>
                    <a:pt x="11635" y="510"/>
                    <a:pt x="10141" y="0"/>
                    <a:pt x="85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6"/>
            <p:cNvSpPr/>
            <p:nvPr/>
          </p:nvSpPr>
          <p:spPr>
            <a:xfrm>
              <a:off x="3913725" y="939475"/>
              <a:ext cx="365525" cy="123925"/>
            </a:xfrm>
            <a:custGeom>
              <a:avLst/>
              <a:gdLst/>
              <a:ahLst/>
              <a:cxnLst/>
              <a:rect l="l" t="t" r="r" b="b"/>
              <a:pathLst>
                <a:path w="14621" h="4957" extrusionOk="0">
                  <a:moveTo>
                    <a:pt x="8579" y="0"/>
                  </a:moveTo>
                  <a:cubicBezTo>
                    <a:pt x="7467" y="0"/>
                    <a:pt x="6321" y="259"/>
                    <a:pt x="5258" y="701"/>
                  </a:cubicBezTo>
                  <a:cubicBezTo>
                    <a:pt x="3530" y="1405"/>
                    <a:pt x="1711" y="1510"/>
                    <a:pt x="729" y="1510"/>
                  </a:cubicBezTo>
                  <a:cubicBezTo>
                    <a:pt x="312" y="1510"/>
                    <a:pt x="45" y="1491"/>
                    <a:pt x="0" y="1491"/>
                  </a:cubicBezTo>
                  <a:cubicBezTo>
                    <a:pt x="243" y="1522"/>
                    <a:pt x="6961" y="2707"/>
                    <a:pt x="11733" y="4957"/>
                  </a:cubicBezTo>
                  <a:cubicBezTo>
                    <a:pt x="11733" y="4957"/>
                    <a:pt x="14620" y="3832"/>
                    <a:pt x="12736" y="1735"/>
                  </a:cubicBezTo>
                  <a:cubicBezTo>
                    <a:pt x="11635" y="510"/>
                    <a:pt x="10141"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6"/>
            <p:cNvSpPr/>
            <p:nvPr/>
          </p:nvSpPr>
          <p:spPr>
            <a:xfrm>
              <a:off x="4013250" y="1182675"/>
              <a:ext cx="94250" cy="91975"/>
            </a:xfrm>
            <a:custGeom>
              <a:avLst/>
              <a:gdLst/>
              <a:ahLst/>
              <a:cxnLst/>
              <a:rect l="l" t="t" r="r" b="b"/>
              <a:pathLst>
                <a:path w="3770" h="3679" fill="none" extrusionOk="0">
                  <a:moveTo>
                    <a:pt x="1" y="1"/>
                  </a:moveTo>
                  <a:cubicBezTo>
                    <a:pt x="1" y="1"/>
                    <a:pt x="2493" y="487"/>
                    <a:pt x="3770" y="367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6"/>
            <p:cNvSpPr/>
            <p:nvPr/>
          </p:nvSpPr>
          <p:spPr>
            <a:xfrm>
              <a:off x="3822525" y="1116450"/>
              <a:ext cx="253075" cy="293450"/>
            </a:xfrm>
            <a:custGeom>
              <a:avLst/>
              <a:gdLst/>
              <a:ahLst/>
              <a:cxnLst/>
              <a:rect l="l" t="t" r="r" b="b"/>
              <a:pathLst>
                <a:path w="10123" h="11738" extrusionOk="0">
                  <a:moveTo>
                    <a:pt x="6218" y="1"/>
                  </a:moveTo>
                  <a:cubicBezTo>
                    <a:pt x="5968" y="1"/>
                    <a:pt x="5680" y="48"/>
                    <a:pt x="5350" y="157"/>
                  </a:cubicBezTo>
                  <a:cubicBezTo>
                    <a:pt x="2675" y="1069"/>
                    <a:pt x="1460" y="3865"/>
                    <a:pt x="1399" y="6601"/>
                  </a:cubicBezTo>
                  <a:cubicBezTo>
                    <a:pt x="1338" y="9276"/>
                    <a:pt x="92" y="11586"/>
                    <a:pt x="1" y="11738"/>
                  </a:cubicBezTo>
                  <a:cubicBezTo>
                    <a:pt x="1186" y="10583"/>
                    <a:pt x="2706" y="10917"/>
                    <a:pt x="6140" y="9215"/>
                  </a:cubicBezTo>
                  <a:cubicBezTo>
                    <a:pt x="9575" y="7543"/>
                    <a:pt x="10122" y="3410"/>
                    <a:pt x="9575" y="2619"/>
                  </a:cubicBezTo>
                  <a:cubicBezTo>
                    <a:pt x="9353" y="2298"/>
                    <a:pt x="9035" y="2203"/>
                    <a:pt x="8737" y="2203"/>
                  </a:cubicBezTo>
                  <a:cubicBezTo>
                    <a:pt x="8300" y="2203"/>
                    <a:pt x="7903" y="2406"/>
                    <a:pt x="7903" y="2406"/>
                  </a:cubicBezTo>
                  <a:cubicBezTo>
                    <a:pt x="7903" y="2406"/>
                    <a:pt x="7997" y="1"/>
                    <a:pt x="6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6"/>
            <p:cNvSpPr/>
            <p:nvPr/>
          </p:nvSpPr>
          <p:spPr>
            <a:xfrm>
              <a:off x="3822525" y="1116450"/>
              <a:ext cx="199925" cy="293450"/>
            </a:xfrm>
            <a:custGeom>
              <a:avLst/>
              <a:gdLst/>
              <a:ahLst/>
              <a:cxnLst/>
              <a:rect l="l" t="t" r="r" b="b"/>
              <a:pathLst>
                <a:path w="7997" h="11738" extrusionOk="0">
                  <a:moveTo>
                    <a:pt x="6218" y="1"/>
                  </a:moveTo>
                  <a:cubicBezTo>
                    <a:pt x="5968" y="1"/>
                    <a:pt x="5680" y="48"/>
                    <a:pt x="5350" y="157"/>
                  </a:cubicBezTo>
                  <a:cubicBezTo>
                    <a:pt x="2675" y="1069"/>
                    <a:pt x="1460" y="3865"/>
                    <a:pt x="1399" y="6601"/>
                  </a:cubicBezTo>
                  <a:cubicBezTo>
                    <a:pt x="1338" y="9276"/>
                    <a:pt x="92" y="11586"/>
                    <a:pt x="1" y="11738"/>
                  </a:cubicBezTo>
                  <a:cubicBezTo>
                    <a:pt x="153" y="11525"/>
                    <a:pt x="3922" y="5872"/>
                    <a:pt x="7903" y="2406"/>
                  </a:cubicBezTo>
                  <a:cubicBezTo>
                    <a:pt x="7903" y="2406"/>
                    <a:pt x="7997" y="1"/>
                    <a:pt x="6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6"/>
            <p:cNvSpPr/>
            <p:nvPr/>
          </p:nvSpPr>
          <p:spPr>
            <a:xfrm>
              <a:off x="4732875" y="2230075"/>
              <a:ext cx="228750" cy="337150"/>
            </a:xfrm>
            <a:custGeom>
              <a:avLst/>
              <a:gdLst/>
              <a:ahLst/>
              <a:cxnLst/>
              <a:rect l="l" t="t" r="r" b="b"/>
              <a:pathLst>
                <a:path w="9150" h="13486" extrusionOk="0">
                  <a:moveTo>
                    <a:pt x="5832" y="0"/>
                  </a:moveTo>
                  <a:cubicBezTo>
                    <a:pt x="4692" y="0"/>
                    <a:pt x="3952" y="1479"/>
                    <a:pt x="3952" y="1479"/>
                  </a:cubicBezTo>
                  <a:cubicBezTo>
                    <a:pt x="3952" y="1479"/>
                    <a:pt x="3467" y="740"/>
                    <a:pt x="2795" y="740"/>
                  </a:cubicBezTo>
                  <a:cubicBezTo>
                    <a:pt x="2660" y="740"/>
                    <a:pt x="2518" y="770"/>
                    <a:pt x="2371" y="841"/>
                  </a:cubicBezTo>
                  <a:cubicBezTo>
                    <a:pt x="1520" y="1266"/>
                    <a:pt x="1" y="5157"/>
                    <a:pt x="2159" y="8288"/>
                  </a:cubicBezTo>
                  <a:cubicBezTo>
                    <a:pt x="4347" y="11449"/>
                    <a:pt x="5837" y="11905"/>
                    <a:pt x="6292" y="13485"/>
                  </a:cubicBezTo>
                  <a:cubicBezTo>
                    <a:pt x="6292" y="13333"/>
                    <a:pt x="6323" y="10659"/>
                    <a:pt x="7569" y="8318"/>
                  </a:cubicBezTo>
                  <a:cubicBezTo>
                    <a:pt x="8846" y="5887"/>
                    <a:pt x="9150" y="2847"/>
                    <a:pt x="7265" y="780"/>
                  </a:cubicBezTo>
                  <a:cubicBezTo>
                    <a:pt x="6743" y="208"/>
                    <a:pt x="6259" y="0"/>
                    <a:pt x="5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6"/>
            <p:cNvSpPr/>
            <p:nvPr/>
          </p:nvSpPr>
          <p:spPr>
            <a:xfrm>
              <a:off x="4831675" y="2230075"/>
              <a:ext cx="129950" cy="337150"/>
            </a:xfrm>
            <a:custGeom>
              <a:avLst/>
              <a:gdLst/>
              <a:ahLst/>
              <a:cxnLst/>
              <a:rect l="l" t="t" r="r" b="b"/>
              <a:pathLst>
                <a:path w="5198" h="13486" extrusionOk="0">
                  <a:moveTo>
                    <a:pt x="1880" y="0"/>
                  </a:moveTo>
                  <a:cubicBezTo>
                    <a:pt x="740" y="0"/>
                    <a:pt x="0" y="1479"/>
                    <a:pt x="0" y="1479"/>
                  </a:cubicBezTo>
                  <a:cubicBezTo>
                    <a:pt x="1763" y="6434"/>
                    <a:pt x="2310" y="13242"/>
                    <a:pt x="2340" y="13485"/>
                  </a:cubicBezTo>
                  <a:cubicBezTo>
                    <a:pt x="2340" y="13333"/>
                    <a:pt x="2371" y="10659"/>
                    <a:pt x="3617" y="8318"/>
                  </a:cubicBezTo>
                  <a:cubicBezTo>
                    <a:pt x="4894" y="5887"/>
                    <a:pt x="5198" y="2847"/>
                    <a:pt x="3313" y="780"/>
                  </a:cubicBezTo>
                  <a:cubicBezTo>
                    <a:pt x="2791" y="208"/>
                    <a:pt x="2307" y="0"/>
                    <a:pt x="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6"/>
            <p:cNvSpPr/>
            <p:nvPr/>
          </p:nvSpPr>
          <p:spPr>
            <a:xfrm>
              <a:off x="4649300" y="1463075"/>
              <a:ext cx="48650" cy="129975"/>
            </a:xfrm>
            <a:custGeom>
              <a:avLst/>
              <a:gdLst/>
              <a:ahLst/>
              <a:cxnLst/>
              <a:rect l="l" t="t" r="r" b="b"/>
              <a:pathLst>
                <a:path w="1946" h="5199" fill="none" extrusionOk="0">
                  <a:moveTo>
                    <a:pt x="973" y="1"/>
                  </a:moveTo>
                  <a:cubicBezTo>
                    <a:pt x="973" y="1"/>
                    <a:pt x="0" y="2402"/>
                    <a:pt x="1945" y="5198"/>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6"/>
            <p:cNvSpPr/>
            <p:nvPr/>
          </p:nvSpPr>
          <p:spPr>
            <a:xfrm>
              <a:off x="4597625" y="1354775"/>
              <a:ext cx="370850" cy="189950"/>
            </a:xfrm>
            <a:custGeom>
              <a:avLst/>
              <a:gdLst/>
              <a:ahLst/>
              <a:cxnLst/>
              <a:rect l="l" t="t" r="r" b="b"/>
              <a:pathLst>
                <a:path w="14834" h="7598" extrusionOk="0">
                  <a:moveTo>
                    <a:pt x="5462" y="1"/>
                  </a:moveTo>
                  <a:cubicBezTo>
                    <a:pt x="4311" y="1"/>
                    <a:pt x="3190" y="322"/>
                    <a:pt x="2219" y="1080"/>
                  </a:cubicBezTo>
                  <a:cubicBezTo>
                    <a:pt x="0" y="2843"/>
                    <a:pt x="2675" y="4454"/>
                    <a:pt x="2675" y="4454"/>
                  </a:cubicBezTo>
                  <a:cubicBezTo>
                    <a:pt x="2675" y="4454"/>
                    <a:pt x="1581" y="5062"/>
                    <a:pt x="1945" y="5974"/>
                  </a:cubicBezTo>
                  <a:cubicBezTo>
                    <a:pt x="2172" y="6570"/>
                    <a:pt x="3970" y="7598"/>
                    <a:pt x="6136" y="7598"/>
                  </a:cubicBezTo>
                  <a:cubicBezTo>
                    <a:pt x="7171" y="7598"/>
                    <a:pt x="8290" y="7363"/>
                    <a:pt x="9362" y="6734"/>
                  </a:cubicBezTo>
                  <a:cubicBezTo>
                    <a:pt x="12645" y="4789"/>
                    <a:pt x="13222" y="3360"/>
                    <a:pt x="14833" y="3026"/>
                  </a:cubicBezTo>
                  <a:cubicBezTo>
                    <a:pt x="14681" y="2995"/>
                    <a:pt x="12037" y="2782"/>
                    <a:pt x="9788" y="1354"/>
                  </a:cubicBezTo>
                  <a:cubicBezTo>
                    <a:pt x="8471" y="533"/>
                    <a:pt x="6942" y="1"/>
                    <a:pt x="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6"/>
            <p:cNvSpPr/>
            <p:nvPr/>
          </p:nvSpPr>
          <p:spPr>
            <a:xfrm>
              <a:off x="4597625" y="1354775"/>
              <a:ext cx="370850" cy="111375"/>
            </a:xfrm>
            <a:custGeom>
              <a:avLst/>
              <a:gdLst/>
              <a:ahLst/>
              <a:cxnLst/>
              <a:rect l="l" t="t" r="r" b="b"/>
              <a:pathLst>
                <a:path w="14834" h="4455" extrusionOk="0">
                  <a:moveTo>
                    <a:pt x="5462" y="1"/>
                  </a:moveTo>
                  <a:cubicBezTo>
                    <a:pt x="4311" y="1"/>
                    <a:pt x="3190" y="322"/>
                    <a:pt x="2219" y="1080"/>
                  </a:cubicBezTo>
                  <a:cubicBezTo>
                    <a:pt x="0" y="2843"/>
                    <a:pt x="2675" y="4454"/>
                    <a:pt x="2675" y="4454"/>
                  </a:cubicBezTo>
                  <a:cubicBezTo>
                    <a:pt x="7751" y="3056"/>
                    <a:pt x="14590" y="3026"/>
                    <a:pt x="14833" y="3026"/>
                  </a:cubicBezTo>
                  <a:cubicBezTo>
                    <a:pt x="14681" y="2995"/>
                    <a:pt x="12037" y="2782"/>
                    <a:pt x="9788" y="1354"/>
                  </a:cubicBezTo>
                  <a:cubicBezTo>
                    <a:pt x="8471" y="533"/>
                    <a:pt x="6942" y="1"/>
                    <a:pt x="5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6"/>
            <p:cNvSpPr/>
            <p:nvPr/>
          </p:nvSpPr>
          <p:spPr>
            <a:xfrm>
              <a:off x="4677400" y="1695600"/>
              <a:ext cx="152775" cy="69175"/>
            </a:xfrm>
            <a:custGeom>
              <a:avLst/>
              <a:gdLst/>
              <a:ahLst/>
              <a:cxnLst/>
              <a:rect l="l" t="t" r="r" b="b"/>
              <a:pathLst>
                <a:path w="6111" h="2767" fill="none" extrusionOk="0">
                  <a:moveTo>
                    <a:pt x="6110" y="1308"/>
                  </a:moveTo>
                  <a:cubicBezTo>
                    <a:pt x="6110" y="1308"/>
                    <a:pt x="5107" y="1"/>
                    <a:pt x="3010" y="487"/>
                  </a:cubicBezTo>
                  <a:cubicBezTo>
                    <a:pt x="913" y="973"/>
                    <a:pt x="1" y="2767"/>
                    <a:pt x="1" y="2767"/>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6"/>
            <p:cNvSpPr/>
            <p:nvPr/>
          </p:nvSpPr>
          <p:spPr>
            <a:xfrm>
              <a:off x="4753400" y="1644875"/>
              <a:ext cx="289550" cy="241275"/>
            </a:xfrm>
            <a:custGeom>
              <a:avLst/>
              <a:gdLst/>
              <a:ahLst/>
              <a:cxnLst/>
              <a:rect l="l" t="t" r="r" b="b"/>
              <a:pathLst>
                <a:path w="11582" h="9651" extrusionOk="0">
                  <a:moveTo>
                    <a:pt x="4898" y="0"/>
                  </a:moveTo>
                  <a:cubicBezTo>
                    <a:pt x="2926" y="0"/>
                    <a:pt x="2167" y="1849"/>
                    <a:pt x="2189" y="2850"/>
                  </a:cubicBezTo>
                  <a:cubicBezTo>
                    <a:pt x="2189" y="2850"/>
                    <a:pt x="0" y="3276"/>
                    <a:pt x="365" y="5768"/>
                  </a:cubicBezTo>
                  <a:cubicBezTo>
                    <a:pt x="657" y="7918"/>
                    <a:pt x="4820" y="9651"/>
                    <a:pt x="9149" y="9651"/>
                  </a:cubicBezTo>
                  <a:cubicBezTo>
                    <a:pt x="9778" y="9651"/>
                    <a:pt x="10410" y="9614"/>
                    <a:pt x="11034" y="9537"/>
                  </a:cubicBezTo>
                  <a:cubicBezTo>
                    <a:pt x="11034" y="9537"/>
                    <a:pt x="11581" y="3215"/>
                    <a:pt x="7569" y="875"/>
                  </a:cubicBezTo>
                  <a:cubicBezTo>
                    <a:pt x="6502" y="248"/>
                    <a:pt x="5619" y="0"/>
                    <a:pt x="4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6"/>
            <p:cNvSpPr/>
            <p:nvPr/>
          </p:nvSpPr>
          <p:spPr>
            <a:xfrm>
              <a:off x="4753400" y="1716125"/>
              <a:ext cx="275850" cy="170025"/>
            </a:xfrm>
            <a:custGeom>
              <a:avLst/>
              <a:gdLst/>
              <a:ahLst/>
              <a:cxnLst/>
              <a:rect l="l" t="t" r="r" b="b"/>
              <a:pathLst>
                <a:path w="11034" h="6801" extrusionOk="0">
                  <a:moveTo>
                    <a:pt x="2189" y="0"/>
                  </a:moveTo>
                  <a:cubicBezTo>
                    <a:pt x="2189" y="0"/>
                    <a:pt x="0" y="426"/>
                    <a:pt x="365" y="2918"/>
                  </a:cubicBezTo>
                  <a:cubicBezTo>
                    <a:pt x="657" y="5068"/>
                    <a:pt x="4820" y="6801"/>
                    <a:pt x="9149" y="6801"/>
                  </a:cubicBezTo>
                  <a:cubicBezTo>
                    <a:pt x="9778" y="6801"/>
                    <a:pt x="10410" y="6764"/>
                    <a:pt x="11034" y="6687"/>
                  </a:cubicBezTo>
                  <a:cubicBezTo>
                    <a:pt x="7356" y="2523"/>
                    <a:pt x="2189" y="0"/>
                    <a:pt x="2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6"/>
            <p:cNvSpPr/>
            <p:nvPr/>
          </p:nvSpPr>
          <p:spPr>
            <a:xfrm>
              <a:off x="4513275" y="1149250"/>
              <a:ext cx="109450" cy="129950"/>
            </a:xfrm>
            <a:custGeom>
              <a:avLst/>
              <a:gdLst/>
              <a:ahLst/>
              <a:cxnLst/>
              <a:rect l="l" t="t" r="r" b="b"/>
              <a:pathLst>
                <a:path w="4378" h="5198" fill="none" extrusionOk="0">
                  <a:moveTo>
                    <a:pt x="851" y="0"/>
                  </a:moveTo>
                  <a:cubicBezTo>
                    <a:pt x="851" y="0"/>
                    <a:pt x="0" y="1398"/>
                    <a:pt x="1186" y="3192"/>
                  </a:cubicBezTo>
                  <a:cubicBezTo>
                    <a:pt x="2401" y="4955"/>
                    <a:pt x="4377" y="5198"/>
                    <a:pt x="4377" y="5198"/>
                  </a:cubicBezTo>
                </a:path>
              </a:pathLst>
            </a:custGeom>
            <a:solidFill>
              <a:schemeClr val="dk1"/>
            </a:solidFill>
            <a:ln w="14450" cap="flat" cmpd="sng">
              <a:solidFill>
                <a:srgbClr val="73842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6"/>
            <p:cNvSpPr/>
            <p:nvPr/>
          </p:nvSpPr>
          <p:spPr>
            <a:xfrm>
              <a:off x="4422625" y="908350"/>
              <a:ext cx="247975" cy="292500"/>
            </a:xfrm>
            <a:custGeom>
              <a:avLst/>
              <a:gdLst/>
              <a:ahLst/>
              <a:cxnLst/>
              <a:rect l="l" t="t" r="r" b="b"/>
              <a:pathLst>
                <a:path w="9919" h="11700" extrusionOk="0">
                  <a:moveTo>
                    <a:pt x="7486" y="1"/>
                  </a:moveTo>
                  <a:cubicBezTo>
                    <a:pt x="7486" y="1"/>
                    <a:pt x="1377" y="1703"/>
                    <a:pt x="617" y="6262"/>
                  </a:cubicBezTo>
                  <a:cubicBezTo>
                    <a:pt x="0" y="9822"/>
                    <a:pt x="1847" y="10806"/>
                    <a:pt x="3295" y="10806"/>
                  </a:cubicBezTo>
                  <a:cubicBezTo>
                    <a:pt x="3701" y="10806"/>
                    <a:pt x="4076" y="10729"/>
                    <a:pt x="4356" y="10609"/>
                  </a:cubicBezTo>
                  <a:cubicBezTo>
                    <a:pt x="4356" y="10609"/>
                    <a:pt x="5024" y="11700"/>
                    <a:pt x="6321" y="11700"/>
                  </a:cubicBezTo>
                  <a:cubicBezTo>
                    <a:pt x="6729" y="11700"/>
                    <a:pt x="7199" y="11592"/>
                    <a:pt x="7730" y="11308"/>
                  </a:cubicBezTo>
                  <a:cubicBezTo>
                    <a:pt x="9918" y="10123"/>
                    <a:pt x="9766" y="4378"/>
                    <a:pt x="7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6"/>
            <p:cNvSpPr/>
            <p:nvPr/>
          </p:nvSpPr>
          <p:spPr>
            <a:xfrm>
              <a:off x="4531500" y="908350"/>
              <a:ext cx="139100" cy="292500"/>
            </a:xfrm>
            <a:custGeom>
              <a:avLst/>
              <a:gdLst/>
              <a:ahLst/>
              <a:cxnLst/>
              <a:rect l="l" t="t" r="r" b="b"/>
              <a:pathLst>
                <a:path w="5564" h="11700" extrusionOk="0">
                  <a:moveTo>
                    <a:pt x="3131" y="1"/>
                  </a:moveTo>
                  <a:cubicBezTo>
                    <a:pt x="517" y="4895"/>
                    <a:pt x="1" y="10609"/>
                    <a:pt x="1" y="10609"/>
                  </a:cubicBezTo>
                  <a:cubicBezTo>
                    <a:pt x="1" y="10609"/>
                    <a:pt x="669" y="11700"/>
                    <a:pt x="1966" y="11700"/>
                  </a:cubicBezTo>
                  <a:cubicBezTo>
                    <a:pt x="2374" y="11700"/>
                    <a:pt x="2844" y="11592"/>
                    <a:pt x="3375" y="11308"/>
                  </a:cubicBezTo>
                  <a:cubicBezTo>
                    <a:pt x="5563" y="10123"/>
                    <a:pt x="5411" y="4378"/>
                    <a:pt x="3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6"/>
            <p:cNvSpPr/>
            <p:nvPr/>
          </p:nvSpPr>
          <p:spPr>
            <a:xfrm>
              <a:off x="4462350" y="1186375"/>
              <a:ext cx="298675" cy="165775"/>
            </a:xfrm>
            <a:custGeom>
              <a:avLst/>
              <a:gdLst/>
              <a:ahLst/>
              <a:cxnLst/>
              <a:rect l="l" t="t" r="r" b="b"/>
              <a:pathLst>
                <a:path w="11947" h="6631" extrusionOk="0">
                  <a:moveTo>
                    <a:pt x="3914" y="1"/>
                  </a:moveTo>
                  <a:cubicBezTo>
                    <a:pt x="2002" y="1"/>
                    <a:pt x="1182" y="1546"/>
                    <a:pt x="1885" y="2771"/>
                  </a:cubicBezTo>
                  <a:cubicBezTo>
                    <a:pt x="1855" y="2740"/>
                    <a:pt x="1824" y="2740"/>
                    <a:pt x="1794" y="2740"/>
                  </a:cubicBezTo>
                  <a:cubicBezTo>
                    <a:pt x="1521" y="2740"/>
                    <a:pt x="700" y="2771"/>
                    <a:pt x="365" y="3591"/>
                  </a:cubicBezTo>
                  <a:cubicBezTo>
                    <a:pt x="1" y="4594"/>
                    <a:pt x="3162" y="6631"/>
                    <a:pt x="6141" y="6631"/>
                  </a:cubicBezTo>
                  <a:cubicBezTo>
                    <a:pt x="8543" y="6631"/>
                    <a:pt x="10392" y="6137"/>
                    <a:pt x="11384" y="6137"/>
                  </a:cubicBezTo>
                  <a:cubicBezTo>
                    <a:pt x="11622" y="6137"/>
                    <a:pt x="11811" y="6165"/>
                    <a:pt x="11946" y="6236"/>
                  </a:cubicBezTo>
                  <a:cubicBezTo>
                    <a:pt x="11946" y="6236"/>
                    <a:pt x="9697" y="2284"/>
                    <a:pt x="6232" y="613"/>
                  </a:cubicBezTo>
                  <a:cubicBezTo>
                    <a:pt x="5344" y="180"/>
                    <a:pt x="4565"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6"/>
            <p:cNvSpPr/>
            <p:nvPr/>
          </p:nvSpPr>
          <p:spPr>
            <a:xfrm>
              <a:off x="4491875" y="1186700"/>
              <a:ext cx="269150" cy="155575"/>
            </a:xfrm>
            <a:custGeom>
              <a:avLst/>
              <a:gdLst/>
              <a:ahLst/>
              <a:cxnLst/>
              <a:rect l="l" t="t" r="r" b="b"/>
              <a:pathLst>
                <a:path w="10766" h="6223" extrusionOk="0">
                  <a:moveTo>
                    <a:pt x="2741" y="1"/>
                  </a:moveTo>
                  <a:cubicBezTo>
                    <a:pt x="823" y="1"/>
                    <a:pt x="0" y="1532"/>
                    <a:pt x="704" y="2758"/>
                  </a:cubicBezTo>
                  <a:cubicBezTo>
                    <a:pt x="6175" y="3305"/>
                    <a:pt x="10613" y="6132"/>
                    <a:pt x="10765" y="6223"/>
                  </a:cubicBezTo>
                  <a:cubicBezTo>
                    <a:pt x="10765" y="6223"/>
                    <a:pt x="8516" y="2271"/>
                    <a:pt x="5051" y="600"/>
                  </a:cubicBezTo>
                  <a:cubicBezTo>
                    <a:pt x="4166" y="176"/>
                    <a:pt x="3390" y="1"/>
                    <a:pt x="2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6"/>
            <p:cNvSpPr/>
            <p:nvPr/>
          </p:nvSpPr>
          <p:spPr>
            <a:xfrm>
              <a:off x="4296700" y="1086175"/>
              <a:ext cx="82100" cy="130725"/>
            </a:xfrm>
            <a:custGeom>
              <a:avLst/>
              <a:gdLst/>
              <a:ahLst/>
              <a:cxnLst/>
              <a:rect l="l" t="t" r="r" b="b"/>
              <a:pathLst>
                <a:path w="3284" h="5229" fill="none" extrusionOk="0">
                  <a:moveTo>
                    <a:pt x="1155" y="0"/>
                  </a:moveTo>
                  <a:cubicBezTo>
                    <a:pt x="1155" y="0"/>
                    <a:pt x="0" y="3040"/>
                    <a:pt x="3283" y="5228"/>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6"/>
            <p:cNvSpPr/>
            <p:nvPr/>
          </p:nvSpPr>
          <p:spPr>
            <a:xfrm>
              <a:off x="4260225" y="947400"/>
              <a:ext cx="352625" cy="196350"/>
            </a:xfrm>
            <a:custGeom>
              <a:avLst/>
              <a:gdLst/>
              <a:ahLst/>
              <a:cxnLst/>
              <a:rect l="l" t="t" r="r" b="b"/>
              <a:pathLst>
                <a:path w="14105" h="7854" extrusionOk="0">
                  <a:moveTo>
                    <a:pt x="6884" y="1"/>
                  </a:moveTo>
                  <a:cubicBezTo>
                    <a:pt x="5124" y="1"/>
                    <a:pt x="3297" y="617"/>
                    <a:pt x="2007" y="1965"/>
                  </a:cubicBezTo>
                  <a:cubicBezTo>
                    <a:pt x="0" y="4092"/>
                    <a:pt x="2280" y="5764"/>
                    <a:pt x="2280" y="5764"/>
                  </a:cubicBezTo>
                  <a:cubicBezTo>
                    <a:pt x="2159" y="5855"/>
                    <a:pt x="1064" y="6646"/>
                    <a:pt x="2219" y="7466"/>
                  </a:cubicBezTo>
                  <a:cubicBezTo>
                    <a:pt x="2584" y="7722"/>
                    <a:pt x="3163" y="7854"/>
                    <a:pt x="3860" y="7854"/>
                  </a:cubicBezTo>
                  <a:cubicBezTo>
                    <a:pt x="5487" y="7854"/>
                    <a:pt x="7761" y="7135"/>
                    <a:pt x="9484" y="5582"/>
                  </a:cubicBezTo>
                  <a:cubicBezTo>
                    <a:pt x="11946" y="3393"/>
                    <a:pt x="14104" y="1752"/>
                    <a:pt x="14104" y="1752"/>
                  </a:cubicBezTo>
                  <a:cubicBezTo>
                    <a:pt x="14104" y="1752"/>
                    <a:pt x="12098" y="1630"/>
                    <a:pt x="9757" y="597"/>
                  </a:cubicBezTo>
                  <a:cubicBezTo>
                    <a:pt x="8900" y="207"/>
                    <a:pt x="7903" y="1"/>
                    <a:pt x="6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6"/>
            <p:cNvSpPr/>
            <p:nvPr/>
          </p:nvSpPr>
          <p:spPr>
            <a:xfrm>
              <a:off x="4260225" y="947400"/>
              <a:ext cx="352625" cy="144125"/>
            </a:xfrm>
            <a:custGeom>
              <a:avLst/>
              <a:gdLst/>
              <a:ahLst/>
              <a:cxnLst/>
              <a:rect l="l" t="t" r="r" b="b"/>
              <a:pathLst>
                <a:path w="14105" h="5765" extrusionOk="0">
                  <a:moveTo>
                    <a:pt x="6884" y="1"/>
                  </a:moveTo>
                  <a:cubicBezTo>
                    <a:pt x="5124" y="1"/>
                    <a:pt x="3297" y="617"/>
                    <a:pt x="2007" y="1965"/>
                  </a:cubicBezTo>
                  <a:cubicBezTo>
                    <a:pt x="0" y="4092"/>
                    <a:pt x="2311" y="5764"/>
                    <a:pt x="2311" y="5764"/>
                  </a:cubicBezTo>
                  <a:cubicBezTo>
                    <a:pt x="6779" y="2998"/>
                    <a:pt x="14104" y="1752"/>
                    <a:pt x="14104" y="1752"/>
                  </a:cubicBezTo>
                  <a:cubicBezTo>
                    <a:pt x="14104" y="1752"/>
                    <a:pt x="12098" y="1630"/>
                    <a:pt x="9757" y="597"/>
                  </a:cubicBezTo>
                  <a:cubicBezTo>
                    <a:pt x="8900" y="207"/>
                    <a:pt x="7903" y="1"/>
                    <a:pt x="6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6"/>
            <p:cNvSpPr/>
            <p:nvPr/>
          </p:nvSpPr>
          <p:spPr>
            <a:xfrm>
              <a:off x="4728325" y="1252600"/>
              <a:ext cx="90450" cy="36500"/>
            </a:xfrm>
            <a:custGeom>
              <a:avLst/>
              <a:gdLst/>
              <a:ahLst/>
              <a:cxnLst/>
              <a:rect l="l" t="t" r="r" b="b"/>
              <a:pathLst>
                <a:path w="3618" h="1460" fill="none" extrusionOk="0">
                  <a:moveTo>
                    <a:pt x="3617" y="669"/>
                  </a:moveTo>
                  <a:cubicBezTo>
                    <a:pt x="3617" y="669"/>
                    <a:pt x="1824" y="1459"/>
                    <a:pt x="0"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6"/>
            <p:cNvSpPr/>
            <p:nvPr/>
          </p:nvSpPr>
          <p:spPr>
            <a:xfrm>
              <a:off x="4754925" y="1095300"/>
              <a:ext cx="296375" cy="233025"/>
            </a:xfrm>
            <a:custGeom>
              <a:avLst/>
              <a:gdLst/>
              <a:ahLst/>
              <a:cxnLst/>
              <a:rect l="l" t="t" r="r" b="b"/>
              <a:pathLst>
                <a:path w="11855" h="9321" extrusionOk="0">
                  <a:moveTo>
                    <a:pt x="11854" y="0"/>
                  </a:moveTo>
                  <a:cubicBezTo>
                    <a:pt x="10943" y="1034"/>
                    <a:pt x="8602" y="1003"/>
                    <a:pt x="6049" y="1125"/>
                  </a:cubicBezTo>
                  <a:cubicBezTo>
                    <a:pt x="3496" y="1246"/>
                    <a:pt x="1550" y="2280"/>
                    <a:pt x="760" y="4316"/>
                  </a:cubicBezTo>
                  <a:cubicBezTo>
                    <a:pt x="0" y="6353"/>
                    <a:pt x="2158" y="7052"/>
                    <a:pt x="2158" y="7052"/>
                  </a:cubicBezTo>
                  <a:cubicBezTo>
                    <a:pt x="1938" y="8494"/>
                    <a:pt x="2967" y="9320"/>
                    <a:pt x="4426" y="9320"/>
                  </a:cubicBezTo>
                  <a:cubicBezTo>
                    <a:pt x="5582" y="9320"/>
                    <a:pt x="7008" y="8802"/>
                    <a:pt x="8298" y="7660"/>
                  </a:cubicBezTo>
                  <a:cubicBezTo>
                    <a:pt x="11216" y="5076"/>
                    <a:pt x="11854" y="1"/>
                    <a:pt x="11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6"/>
            <p:cNvSpPr/>
            <p:nvPr/>
          </p:nvSpPr>
          <p:spPr>
            <a:xfrm>
              <a:off x="4803350" y="1095300"/>
              <a:ext cx="247950" cy="233025"/>
            </a:xfrm>
            <a:custGeom>
              <a:avLst/>
              <a:gdLst/>
              <a:ahLst/>
              <a:cxnLst/>
              <a:rect l="l" t="t" r="r" b="b"/>
              <a:pathLst>
                <a:path w="9918" h="9321" extrusionOk="0">
                  <a:moveTo>
                    <a:pt x="9917" y="0"/>
                  </a:moveTo>
                  <a:cubicBezTo>
                    <a:pt x="9917" y="1"/>
                    <a:pt x="7060" y="5168"/>
                    <a:pt x="221" y="7052"/>
                  </a:cubicBezTo>
                  <a:cubicBezTo>
                    <a:pt x="1" y="8494"/>
                    <a:pt x="1030" y="9320"/>
                    <a:pt x="2489" y="9320"/>
                  </a:cubicBezTo>
                  <a:cubicBezTo>
                    <a:pt x="3645" y="9320"/>
                    <a:pt x="5071" y="8802"/>
                    <a:pt x="6361" y="7660"/>
                  </a:cubicBezTo>
                  <a:cubicBezTo>
                    <a:pt x="9279" y="5076"/>
                    <a:pt x="9917" y="1"/>
                    <a:pt x="99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6"/>
            <p:cNvSpPr/>
            <p:nvPr/>
          </p:nvSpPr>
          <p:spPr>
            <a:xfrm>
              <a:off x="4605975" y="2004875"/>
              <a:ext cx="63100" cy="54750"/>
            </a:xfrm>
            <a:custGeom>
              <a:avLst/>
              <a:gdLst/>
              <a:ahLst/>
              <a:cxnLst/>
              <a:rect l="l" t="t" r="r" b="b"/>
              <a:pathLst>
                <a:path w="2524" h="2190" fill="none" extrusionOk="0">
                  <a:moveTo>
                    <a:pt x="2523" y="1"/>
                  </a:moveTo>
                  <a:cubicBezTo>
                    <a:pt x="2523" y="1"/>
                    <a:pt x="882" y="1"/>
                    <a:pt x="1" y="218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6"/>
            <p:cNvSpPr/>
            <p:nvPr/>
          </p:nvSpPr>
          <p:spPr>
            <a:xfrm>
              <a:off x="4620425" y="1915250"/>
              <a:ext cx="335875" cy="195825"/>
            </a:xfrm>
            <a:custGeom>
              <a:avLst/>
              <a:gdLst/>
              <a:ahLst/>
              <a:cxnLst/>
              <a:rect l="l" t="t" r="r" b="b"/>
              <a:pathLst>
                <a:path w="13435" h="7833" extrusionOk="0">
                  <a:moveTo>
                    <a:pt x="5031" y="0"/>
                  </a:moveTo>
                  <a:cubicBezTo>
                    <a:pt x="2086" y="0"/>
                    <a:pt x="201" y="1938"/>
                    <a:pt x="1550" y="3677"/>
                  </a:cubicBezTo>
                  <a:cubicBezTo>
                    <a:pt x="1550" y="3677"/>
                    <a:pt x="0" y="5349"/>
                    <a:pt x="1672" y="6747"/>
                  </a:cubicBezTo>
                  <a:cubicBezTo>
                    <a:pt x="2553" y="7484"/>
                    <a:pt x="3578" y="7832"/>
                    <a:pt x="4689" y="7832"/>
                  </a:cubicBezTo>
                  <a:cubicBezTo>
                    <a:pt x="5685" y="7832"/>
                    <a:pt x="6750" y="7552"/>
                    <a:pt x="7842" y="7020"/>
                  </a:cubicBezTo>
                  <a:cubicBezTo>
                    <a:pt x="9778" y="6065"/>
                    <a:pt x="11539" y="5066"/>
                    <a:pt x="12808" y="5066"/>
                  </a:cubicBezTo>
                  <a:cubicBezTo>
                    <a:pt x="13033" y="5066"/>
                    <a:pt x="13243" y="5098"/>
                    <a:pt x="13435" y="5166"/>
                  </a:cubicBezTo>
                  <a:cubicBezTo>
                    <a:pt x="13435" y="5166"/>
                    <a:pt x="10456" y="1032"/>
                    <a:pt x="6626" y="181"/>
                  </a:cubicBezTo>
                  <a:cubicBezTo>
                    <a:pt x="6071" y="57"/>
                    <a:pt x="5535" y="0"/>
                    <a:pt x="5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6"/>
            <p:cNvSpPr/>
            <p:nvPr/>
          </p:nvSpPr>
          <p:spPr>
            <a:xfrm>
              <a:off x="4625425" y="1915250"/>
              <a:ext cx="330875" cy="129175"/>
            </a:xfrm>
            <a:custGeom>
              <a:avLst/>
              <a:gdLst/>
              <a:ahLst/>
              <a:cxnLst/>
              <a:rect l="l" t="t" r="r" b="b"/>
              <a:pathLst>
                <a:path w="13235" h="5167" extrusionOk="0">
                  <a:moveTo>
                    <a:pt x="4831" y="0"/>
                  </a:moveTo>
                  <a:cubicBezTo>
                    <a:pt x="1886" y="0"/>
                    <a:pt x="1" y="1938"/>
                    <a:pt x="1350" y="3677"/>
                  </a:cubicBezTo>
                  <a:cubicBezTo>
                    <a:pt x="2783" y="3336"/>
                    <a:pt x="4134" y="3201"/>
                    <a:pt x="5374" y="3201"/>
                  </a:cubicBezTo>
                  <a:cubicBezTo>
                    <a:pt x="10106" y="3201"/>
                    <a:pt x="13235" y="5166"/>
                    <a:pt x="13235" y="5166"/>
                  </a:cubicBezTo>
                  <a:cubicBezTo>
                    <a:pt x="13235" y="5166"/>
                    <a:pt x="10256" y="1032"/>
                    <a:pt x="6426" y="181"/>
                  </a:cubicBezTo>
                  <a:cubicBezTo>
                    <a:pt x="5871" y="57"/>
                    <a:pt x="5335" y="0"/>
                    <a:pt x="4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6"/>
            <p:cNvSpPr/>
            <p:nvPr/>
          </p:nvSpPr>
          <p:spPr>
            <a:xfrm>
              <a:off x="4105975" y="1137850"/>
              <a:ext cx="358675" cy="187725"/>
            </a:xfrm>
            <a:custGeom>
              <a:avLst/>
              <a:gdLst/>
              <a:ahLst/>
              <a:cxnLst/>
              <a:rect l="l" t="t" r="r" b="b"/>
              <a:pathLst>
                <a:path w="14347" h="7509" fill="none" extrusionOk="0">
                  <a:moveTo>
                    <a:pt x="2371" y="7508"/>
                  </a:moveTo>
                  <a:cubicBezTo>
                    <a:pt x="2371" y="7508"/>
                    <a:pt x="0" y="6292"/>
                    <a:pt x="882" y="3739"/>
                  </a:cubicBezTo>
                  <a:cubicBezTo>
                    <a:pt x="1763" y="1186"/>
                    <a:pt x="9636" y="0"/>
                    <a:pt x="14347" y="680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6"/>
            <p:cNvSpPr/>
            <p:nvPr/>
          </p:nvSpPr>
          <p:spPr>
            <a:xfrm>
              <a:off x="4183475" y="1461550"/>
              <a:ext cx="256100" cy="292600"/>
            </a:xfrm>
            <a:custGeom>
              <a:avLst/>
              <a:gdLst/>
              <a:ahLst/>
              <a:cxnLst/>
              <a:rect l="l" t="t" r="r" b="b"/>
              <a:pathLst>
                <a:path w="10244" h="11704" extrusionOk="0">
                  <a:moveTo>
                    <a:pt x="5137" y="943"/>
                  </a:moveTo>
                  <a:lnTo>
                    <a:pt x="9636" y="11308"/>
                  </a:lnTo>
                  <a:lnTo>
                    <a:pt x="608" y="11308"/>
                  </a:lnTo>
                  <a:lnTo>
                    <a:pt x="5137" y="943"/>
                  </a:lnTo>
                  <a:close/>
                  <a:moveTo>
                    <a:pt x="5107" y="1"/>
                  </a:moveTo>
                  <a:lnTo>
                    <a:pt x="0" y="11703"/>
                  </a:lnTo>
                  <a:lnTo>
                    <a:pt x="10244" y="11703"/>
                  </a:lnTo>
                  <a:lnTo>
                    <a:pt x="5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6"/>
            <p:cNvSpPr/>
            <p:nvPr/>
          </p:nvSpPr>
          <p:spPr>
            <a:xfrm>
              <a:off x="4020100" y="480550"/>
              <a:ext cx="587425" cy="1273600"/>
            </a:xfrm>
            <a:custGeom>
              <a:avLst/>
              <a:gdLst/>
              <a:ahLst/>
              <a:cxnLst/>
              <a:rect l="l" t="t" r="r" b="b"/>
              <a:pathLst>
                <a:path w="23497" h="50944" extrusionOk="0">
                  <a:moveTo>
                    <a:pt x="11672" y="1368"/>
                  </a:moveTo>
                  <a:lnTo>
                    <a:pt x="23101" y="40092"/>
                  </a:lnTo>
                  <a:lnTo>
                    <a:pt x="16384" y="50548"/>
                  </a:lnTo>
                  <a:lnTo>
                    <a:pt x="6931" y="50548"/>
                  </a:lnTo>
                  <a:lnTo>
                    <a:pt x="396" y="40365"/>
                  </a:lnTo>
                  <a:lnTo>
                    <a:pt x="11672" y="1368"/>
                  </a:lnTo>
                  <a:close/>
                  <a:moveTo>
                    <a:pt x="11642" y="0"/>
                  </a:moveTo>
                  <a:lnTo>
                    <a:pt x="31" y="40335"/>
                  </a:lnTo>
                  <a:lnTo>
                    <a:pt x="0" y="40426"/>
                  </a:lnTo>
                  <a:lnTo>
                    <a:pt x="6748" y="50943"/>
                  </a:lnTo>
                  <a:lnTo>
                    <a:pt x="16566" y="50943"/>
                  </a:lnTo>
                  <a:lnTo>
                    <a:pt x="23466" y="40213"/>
                  </a:lnTo>
                  <a:lnTo>
                    <a:pt x="23496" y="40153"/>
                  </a:lnTo>
                  <a:lnTo>
                    <a:pt x="116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6"/>
            <p:cNvSpPr/>
            <p:nvPr/>
          </p:nvSpPr>
          <p:spPr>
            <a:xfrm>
              <a:off x="4306575" y="497250"/>
              <a:ext cx="9900" cy="975725"/>
            </a:xfrm>
            <a:custGeom>
              <a:avLst/>
              <a:gdLst/>
              <a:ahLst/>
              <a:cxnLst/>
              <a:rect l="l" t="t" r="r" b="b"/>
              <a:pathLst>
                <a:path w="396" h="39029" extrusionOk="0">
                  <a:moveTo>
                    <a:pt x="1" y="1"/>
                  </a:moveTo>
                  <a:lnTo>
                    <a:pt x="1" y="39029"/>
                  </a:lnTo>
                  <a:lnTo>
                    <a:pt x="396" y="39029"/>
                  </a:lnTo>
                  <a:lnTo>
                    <a:pt x="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6"/>
            <p:cNvSpPr/>
            <p:nvPr/>
          </p:nvSpPr>
          <p:spPr>
            <a:xfrm>
              <a:off x="4007175" y="1468400"/>
              <a:ext cx="38775" cy="38025"/>
            </a:xfrm>
            <a:custGeom>
              <a:avLst/>
              <a:gdLst/>
              <a:ahLst/>
              <a:cxnLst/>
              <a:rect l="l" t="t" r="r" b="b"/>
              <a:pathLst>
                <a:path w="1551" h="1521" extrusionOk="0">
                  <a:moveTo>
                    <a:pt x="761" y="0"/>
                  </a:moveTo>
                  <a:cubicBezTo>
                    <a:pt x="335" y="0"/>
                    <a:pt x="1" y="335"/>
                    <a:pt x="1" y="760"/>
                  </a:cubicBezTo>
                  <a:cubicBezTo>
                    <a:pt x="1" y="1186"/>
                    <a:pt x="335" y="1520"/>
                    <a:pt x="761" y="1520"/>
                  </a:cubicBezTo>
                  <a:cubicBezTo>
                    <a:pt x="1186" y="1520"/>
                    <a:pt x="1551" y="1186"/>
                    <a:pt x="1551" y="760"/>
                  </a:cubicBezTo>
                  <a:cubicBezTo>
                    <a:pt x="1551" y="335"/>
                    <a:pt x="1186"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6"/>
            <p:cNvSpPr/>
            <p:nvPr/>
          </p:nvSpPr>
          <p:spPr>
            <a:xfrm>
              <a:off x="4292150" y="1468400"/>
              <a:ext cx="38775" cy="38025"/>
            </a:xfrm>
            <a:custGeom>
              <a:avLst/>
              <a:gdLst/>
              <a:ahLst/>
              <a:cxnLst/>
              <a:rect l="l" t="t" r="r" b="b"/>
              <a:pathLst>
                <a:path w="1551" h="1521" extrusionOk="0">
                  <a:moveTo>
                    <a:pt x="760" y="0"/>
                  </a:moveTo>
                  <a:cubicBezTo>
                    <a:pt x="365" y="0"/>
                    <a:pt x="0" y="335"/>
                    <a:pt x="0" y="760"/>
                  </a:cubicBezTo>
                  <a:cubicBezTo>
                    <a:pt x="0" y="1186"/>
                    <a:pt x="365" y="1520"/>
                    <a:pt x="760" y="1520"/>
                  </a:cubicBezTo>
                  <a:cubicBezTo>
                    <a:pt x="1186" y="1520"/>
                    <a:pt x="1550" y="1186"/>
                    <a:pt x="1550" y="760"/>
                  </a:cubicBezTo>
                  <a:cubicBezTo>
                    <a:pt x="1550" y="335"/>
                    <a:pt x="1186"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6"/>
            <p:cNvSpPr/>
            <p:nvPr/>
          </p:nvSpPr>
          <p:spPr>
            <a:xfrm>
              <a:off x="4172075" y="1723725"/>
              <a:ext cx="38025" cy="38025"/>
            </a:xfrm>
            <a:custGeom>
              <a:avLst/>
              <a:gdLst/>
              <a:ahLst/>
              <a:cxnLst/>
              <a:rect l="l" t="t" r="r" b="b"/>
              <a:pathLst>
                <a:path w="1521" h="1521" extrusionOk="0">
                  <a:moveTo>
                    <a:pt x="760" y="0"/>
                  </a:moveTo>
                  <a:cubicBezTo>
                    <a:pt x="335" y="0"/>
                    <a:pt x="1" y="335"/>
                    <a:pt x="1" y="760"/>
                  </a:cubicBezTo>
                  <a:cubicBezTo>
                    <a:pt x="1" y="1186"/>
                    <a:pt x="335" y="1520"/>
                    <a:pt x="760" y="1520"/>
                  </a:cubicBezTo>
                  <a:cubicBezTo>
                    <a:pt x="1186" y="1520"/>
                    <a:pt x="1520" y="1186"/>
                    <a:pt x="1520" y="760"/>
                  </a:cubicBezTo>
                  <a:cubicBezTo>
                    <a:pt x="1520" y="335"/>
                    <a:pt x="1186"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6"/>
            <p:cNvSpPr/>
            <p:nvPr/>
          </p:nvSpPr>
          <p:spPr>
            <a:xfrm>
              <a:off x="4412950" y="1723725"/>
              <a:ext cx="38025" cy="38025"/>
            </a:xfrm>
            <a:custGeom>
              <a:avLst/>
              <a:gdLst/>
              <a:ahLst/>
              <a:cxnLst/>
              <a:rect l="l" t="t" r="r" b="b"/>
              <a:pathLst>
                <a:path w="1521" h="1521" extrusionOk="0">
                  <a:moveTo>
                    <a:pt x="761" y="0"/>
                  </a:moveTo>
                  <a:cubicBezTo>
                    <a:pt x="335" y="0"/>
                    <a:pt x="1" y="335"/>
                    <a:pt x="1" y="760"/>
                  </a:cubicBezTo>
                  <a:cubicBezTo>
                    <a:pt x="1" y="1186"/>
                    <a:pt x="335" y="1520"/>
                    <a:pt x="761" y="1520"/>
                  </a:cubicBezTo>
                  <a:cubicBezTo>
                    <a:pt x="1186" y="1520"/>
                    <a:pt x="1521" y="1186"/>
                    <a:pt x="1521" y="760"/>
                  </a:cubicBezTo>
                  <a:cubicBezTo>
                    <a:pt x="1521" y="335"/>
                    <a:pt x="1186"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6"/>
            <p:cNvSpPr/>
            <p:nvPr/>
          </p:nvSpPr>
          <p:spPr>
            <a:xfrm>
              <a:off x="4577100" y="1468400"/>
              <a:ext cx="38775" cy="38025"/>
            </a:xfrm>
            <a:custGeom>
              <a:avLst/>
              <a:gdLst/>
              <a:ahLst/>
              <a:cxnLst/>
              <a:rect l="l" t="t" r="r" b="b"/>
              <a:pathLst>
                <a:path w="1551" h="1521" extrusionOk="0">
                  <a:moveTo>
                    <a:pt x="791" y="0"/>
                  </a:moveTo>
                  <a:cubicBezTo>
                    <a:pt x="365" y="0"/>
                    <a:pt x="0" y="335"/>
                    <a:pt x="0" y="760"/>
                  </a:cubicBezTo>
                  <a:cubicBezTo>
                    <a:pt x="0" y="1186"/>
                    <a:pt x="365" y="1520"/>
                    <a:pt x="791" y="1520"/>
                  </a:cubicBezTo>
                  <a:cubicBezTo>
                    <a:pt x="1216" y="1520"/>
                    <a:pt x="1551" y="1186"/>
                    <a:pt x="1551" y="760"/>
                  </a:cubicBezTo>
                  <a:cubicBezTo>
                    <a:pt x="1551" y="335"/>
                    <a:pt x="1216"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6"/>
            <p:cNvSpPr/>
            <p:nvPr/>
          </p:nvSpPr>
          <p:spPr>
            <a:xfrm>
              <a:off x="4504150" y="1822500"/>
              <a:ext cx="136800" cy="90450"/>
            </a:xfrm>
            <a:custGeom>
              <a:avLst/>
              <a:gdLst/>
              <a:ahLst/>
              <a:cxnLst/>
              <a:rect l="l" t="t" r="r" b="b"/>
              <a:pathLst>
                <a:path w="5472" h="3618" fill="none" extrusionOk="0">
                  <a:moveTo>
                    <a:pt x="1277" y="1"/>
                  </a:moveTo>
                  <a:cubicBezTo>
                    <a:pt x="1277" y="1"/>
                    <a:pt x="0" y="3618"/>
                    <a:pt x="5472" y="322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6"/>
            <p:cNvSpPr/>
            <p:nvPr/>
          </p:nvSpPr>
          <p:spPr>
            <a:xfrm>
              <a:off x="4375725" y="1517800"/>
              <a:ext cx="275100" cy="351050"/>
            </a:xfrm>
            <a:custGeom>
              <a:avLst/>
              <a:gdLst/>
              <a:ahLst/>
              <a:cxnLst/>
              <a:rect l="l" t="t" r="r" b="b"/>
              <a:pathLst>
                <a:path w="11004" h="14042" extrusionOk="0">
                  <a:moveTo>
                    <a:pt x="4226" y="0"/>
                  </a:moveTo>
                  <a:cubicBezTo>
                    <a:pt x="4226" y="0"/>
                    <a:pt x="3648" y="2462"/>
                    <a:pt x="2189" y="4286"/>
                  </a:cubicBezTo>
                  <a:cubicBezTo>
                    <a:pt x="730" y="6110"/>
                    <a:pt x="1" y="11459"/>
                    <a:pt x="2037" y="13374"/>
                  </a:cubicBezTo>
                  <a:cubicBezTo>
                    <a:pt x="2563" y="13861"/>
                    <a:pt x="3108" y="14042"/>
                    <a:pt x="3626" y="14042"/>
                  </a:cubicBezTo>
                  <a:cubicBezTo>
                    <a:pt x="5113" y="14042"/>
                    <a:pt x="6384" y="12553"/>
                    <a:pt x="6384" y="12553"/>
                  </a:cubicBezTo>
                  <a:cubicBezTo>
                    <a:pt x="6384" y="12553"/>
                    <a:pt x="7152" y="12933"/>
                    <a:pt x="8014" y="12933"/>
                  </a:cubicBezTo>
                  <a:cubicBezTo>
                    <a:pt x="8732" y="12933"/>
                    <a:pt x="9514" y="12670"/>
                    <a:pt x="9970" y="11702"/>
                  </a:cubicBezTo>
                  <a:cubicBezTo>
                    <a:pt x="11004" y="9575"/>
                    <a:pt x="10487" y="7113"/>
                    <a:pt x="8451" y="5350"/>
                  </a:cubicBezTo>
                  <a:cubicBezTo>
                    <a:pt x="6566" y="3708"/>
                    <a:pt x="4742" y="1429"/>
                    <a:pt x="4286" y="243"/>
                  </a:cubicBezTo>
                  <a:cubicBezTo>
                    <a:pt x="4286" y="213"/>
                    <a:pt x="4286" y="213"/>
                    <a:pt x="4286" y="213"/>
                  </a:cubicBezTo>
                  <a:cubicBezTo>
                    <a:pt x="4256" y="152"/>
                    <a:pt x="4226" y="91"/>
                    <a:pt x="4226" y="30"/>
                  </a:cubicBezTo>
                  <a:cubicBezTo>
                    <a:pt x="4226" y="0"/>
                    <a:pt x="4226" y="0"/>
                    <a:pt x="4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6"/>
            <p:cNvSpPr/>
            <p:nvPr/>
          </p:nvSpPr>
          <p:spPr>
            <a:xfrm>
              <a:off x="4375725" y="1517800"/>
              <a:ext cx="167200" cy="351050"/>
            </a:xfrm>
            <a:custGeom>
              <a:avLst/>
              <a:gdLst/>
              <a:ahLst/>
              <a:cxnLst/>
              <a:rect l="l" t="t" r="r" b="b"/>
              <a:pathLst>
                <a:path w="6688" h="14042" extrusionOk="0">
                  <a:moveTo>
                    <a:pt x="4226" y="0"/>
                  </a:moveTo>
                  <a:cubicBezTo>
                    <a:pt x="4226" y="0"/>
                    <a:pt x="3648" y="2462"/>
                    <a:pt x="2189" y="4286"/>
                  </a:cubicBezTo>
                  <a:cubicBezTo>
                    <a:pt x="730" y="6110"/>
                    <a:pt x="1" y="11459"/>
                    <a:pt x="2037" y="13374"/>
                  </a:cubicBezTo>
                  <a:cubicBezTo>
                    <a:pt x="2563" y="13861"/>
                    <a:pt x="3108" y="14042"/>
                    <a:pt x="3626" y="14042"/>
                  </a:cubicBezTo>
                  <a:cubicBezTo>
                    <a:pt x="5113" y="14042"/>
                    <a:pt x="6384" y="12553"/>
                    <a:pt x="6384" y="12553"/>
                  </a:cubicBezTo>
                  <a:cubicBezTo>
                    <a:pt x="6688" y="8268"/>
                    <a:pt x="4712" y="1581"/>
                    <a:pt x="4286" y="243"/>
                  </a:cubicBezTo>
                  <a:cubicBezTo>
                    <a:pt x="4286" y="213"/>
                    <a:pt x="4286" y="213"/>
                    <a:pt x="4286" y="213"/>
                  </a:cubicBezTo>
                  <a:cubicBezTo>
                    <a:pt x="4256" y="122"/>
                    <a:pt x="4226" y="61"/>
                    <a:pt x="4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6"/>
            <p:cNvSpPr/>
            <p:nvPr/>
          </p:nvSpPr>
          <p:spPr>
            <a:xfrm>
              <a:off x="3564150" y="1222950"/>
              <a:ext cx="726500" cy="1404300"/>
            </a:xfrm>
            <a:custGeom>
              <a:avLst/>
              <a:gdLst/>
              <a:ahLst/>
              <a:cxnLst/>
              <a:rect l="l" t="t" r="r" b="b"/>
              <a:pathLst>
                <a:path w="29060" h="56172" fill="none" extrusionOk="0">
                  <a:moveTo>
                    <a:pt x="29059" y="3982"/>
                  </a:moveTo>
                  <a:cubicBezTo>
                    <a:pt x="29059" y="3982"/>
                    <a:pt x="24378" y="1"/>
                    <a:pt x="21217" y="5563"/>
                  </a:cubicBezTo>
                  <a:cubicBezTo>
                    <a:pt x="18056" y="11125"/>
                    <a:pt x="14378" y="17144"/>
                    <a:pt x="18755" y="28238"/>
                  </a:cubicBezTo>
                  <a:cubicBezTo>
                    <a:pt x="23132" y="39332"/>
                    <a:pt x="20001" y="55473"/>
                    <a:pt x="11491" y="55807"/>
                  </a:cubicBezTo>
                  <a:cubicBezTo>
                    <a:pt x="2980" y="56172"/>
                    <a:pt x="1" y="46263"/>
                    <a:pt x="1" y="4626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6"/>
            <p:cNvSpPr/>
            <p:nvPr/>
          </p:nvSpPr>
          <p:spPr>
            <a:xfrm>
              <a:off x="4080900" y="2132550"/>
              <a:ext cx="60800" cy="117050"/>
            </a:xfrm>
            <a:custGeom>
              <a:avLst/>
              <a:gdLst/>
              <a:ahLst/>
              <a:cxnLst/>
              <a:rect l="l" t="t" r="r" b="b"/>
              <a:pathLst>
                <a:path w="2432" h="4682" fill="none" extrusionOk="0">
                  <a:moveTo>
                    <a:pt x="2432" y="0"/>
                  </a:moveTo>
                  <a:cubicBezTo>
                    <a:pt x="2432" y="0"/>
                    <a:pt x="213" y="1277"/>
                    <a:pt x="0" y="4681"/>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6"/>
            <p:cNvSpPr/>
            <p:nvPr/>
          </p:nvSpPr>
          <p:spPr>
            <a:xfrm>
              <a:off x="4087725" y="2055800"/>
              <a:ext cx="307025" cy="232550"/>
            </a:xfrm>
            <a:custGeom>
              <a:avLst/>
              <a:gdLst/>
              <a:ahLst/>
              <a:cxnLst/>
              <a:rect l="l" t="t" r="r" b="b"/>
              <a:pathLst>
                <a:path w="12281" h="9302" extrusionOk="0">
                  <a:moveTo>
                    <a:pt x="3527" y="0"/>
                  </a:moveTo>
                  <a:cubicBezTo>
                    <a:pt x="700" y="0"/>
                    <a:pt x="1824" y="2918"/>
                    <a:pt x="1824" y="2918"/>
                  </a:cubicBezTo>
                  <a:cubicBezTo>
                    <a:pt x="1824" y="2918"/>
                    <a:pt x="1723" y="2903"/>
                    <a:pt x="1571" y="2903"/>
                  </a:cubicBezTo>
                  <a:cubicBezTo>
                    <a:pt x="1192" y="2903"/>
                    <a:pt x="500" y="2996"/>
                    <a:pt x="305" y="3648"/>
                  </a:cubicBezTo>
                  <a:cubicBezTo>
                    <a:pt x="1" y="4590"/>
                    <a:pt x="1855" y="8329"/>
                    <a:pt x="5654" y="8845"/>
                  </a:cubicBezTo>
                  <a:cubicBezTo>
                    <a:pt x="6691" y="8978"/>
                    <a:pt x="7545" y="9016"/>
                    <a:pt x="8269" y="9016"/>
                  </a:cubicBezTo>
                  <a:cubicBezTo>
                    <a:pt x="9215" y="9016"/>
                    <a:pt x="9939" y="8951"/>
                    <a:pt x="10559" y="8951"/>
                  </a:cubicBezTo>
                  <a:cubicBezTo>
                    <a:pt x="11179" y="8951"/>
                    <a:pt x="11695" y="9016"/>
                    <a:pt x="12227" y="9274"/>
                  </a:cubicBezTo>
                  <a:lnTo>
                    <a:pt x="12227" y="9274"/>
                  </a:lnTo>
                  <a:cubicBezTo>
                    <a:pt x="11985" y="9013"/>
                    <a:pt x="10172" y="7243"/>
                    <a:pt x="9302" y="4863"/>
                  </a:cubicBezTo>
                  <a:cubicBezTo>
                    <a:pt x="8390" y="2249"/>
                    <a:pt x="6353" y="0"/>
                    <a:pt x="3527" y="0"/>
                  </a:cubicBezTo>
                  <a:close/>
                  <a:moveTo>
                    <a:pt x="12227" y="9274"/>
                  </a:moveTo>
                  <a:cubicBezTo>
                    <a:pt x="12238" y="9287"/>
                    <a:pt x="12246" y="9296"/>
                    <a:pt x="12250" y="9301"/>
                  </a:cubicBezTo>
                  <a:lnTo>
                    <a:pt x="12281" y="9301"/>
                  </a:lnTo>
                  <a:cubicBezTo>
                    <a:pt x="12263" y="9292"/>
                    <a:pt x="12245" y="9283"/>
                    <a:pt x="12227" y="9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6"/>
            <p:cNvSpPr/>
            <p:nvPr/>
          </p:nvSpPr>
          <p:spPr>
            <a:xfrm>
              <a:off x="4105200" y="2055800"/>
              <a:ext cx="288800" cy="232550"/>
            </a:xfrm>
            <a:custGeom>
              <a:avLst/>
              <a:gdLst/>
              <a:ahLst/>
              <a:cxnLst/>
              <a:rect l="l" t="t" r="r" b="b"/>
              <a:pathLst>
                <a:path w="11552" h="9302" extrusionOk="0">
                  <a:moveTo>
                    <a:pt x="2828" y="0"/>
                  </a:moveTo>
                  <a:cubicBezTo>
                    <a:pt x="1" y="0"/>
                    <a:pt x="1125" y="2918"/>
                    <a:pt x="1125" y="2918"/>
                  </a:cubicBezTo>
                  <a:cubicBezTo>
                    <a:pt x="5989" y="4955"/>
                    <a:pt x="11369" y="9119"/>
                    <a:pt x="11551" y="9301"/>
                  </a:cubicBezTo>
                  <a:cubicBezTo>
                    <a:pt x="11430" y="9180"/>
                    <a:pt x="9515" y="7356"/>
                    <a:pt x="8603" y="4863"/>
                  </a:cubicBezTo>
                  <a:cubicBezTo>
                    <a:pt x="7691" y="2249"/>
                    <a:pt x="5654" y="0"/>
                    <a:pt x="2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6"/>
            <p:cNvSpPr/>
            <p:nvPr/>
          </p:nvSpPr>
          <p:spPr>
            <a:xfrm>
              <a:off x="3849875" y="2507150"/>
              <a:ext cx="317675" cy="214400"/>
            </a:xfrm>
            <a:custGeom>
              <a:avLst/>
              <a:gdLst/>
              <a:ahLst/>
              <a:cxnLst/>
              <a:rect l="l" t="t" r="r" b="b"/>
              <a:pathLst>
                <a:path w="12707" h="8576" extrusionOk="0">
                  <a:moveTo>
                    <a:pt x="3515" y="1"/>
                  </a:moveTo>
                  <a:cubicBezTo>
                    <a:pt x="3329" y="1"/>
                    <a:pt x="3140" y="11"/>
                    <a:pt x="2949" y="32"/>
                  </a:cubicBezTo>
                  <a:cubicBezTo>
                    <a:pt x="153" y="366"/>
                    <a:pt x="1612" y="3132"/>
                    <a:pt x="1612" y="3132"/>
                  </a:cubicBezTo>
                  <a:cubicBezTo>
                    <a:pt x="1612" y="3132"/>
                    <a:pt x="1607" y="3132"/>
                    <a:pt x="1598" y="3132"/>
                  </a:cubicBezTo>
                  <a:cubicBezTo>
                    <a:pt x="1461" y="3132"/>
                    <a:pt x="326" y="3159"/>
                    <a:pt x="183" y="4044"/>
                  </a:cubicBezTo>
                  <a:cubicBezTo>
                    <a:pt x="1" y="4986"/>
                    <a:pt x="2280" y="8512"/>
                    <a:pt x="6110" y="8573"/>
                  </a:cubicBezTo>
                  <a:cubicBezTo>
                    <a:pt x="6230" y="8575"/>
                    <a:pt x="6348" y="8576"/>
                    <a:pt x="6462" y="8576"/>
                  </a:cubicBezTo>
                  <a:cubicBezTo>
                    <a:pt x="9128" y="8576"/>
                    <a:pt x="10474" y="8081"/>
                    <a:pt x="11620" y="8081"/>
                  </a:cubicBezTo>
                  <a:cubicBezTo>
                    <a:pt x="11990" y="8081"/>
                    <a:pt x="12340" y="8132"/>
                    <a:pt x="12706" y="8269"/>
                  </a:cubicBezTo>
                  <a:cubicBezTo>
                    <a:pt x="12585" y="8147"/>
                    <a:pt x="10457" y="6597"/>
                    <a:pt x="9271" y="4196"/>
                  </a:cubicBezTo>
                  <a:cubicBezTo>
                    <a:pt x="8138" y="1900"/>
                    <a:pt x="6079" y="1"/>
                    <a:pt x="3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6"/>
            <p:cNvSpPr/>
            <p:nvPr/>
          </p:nvSpPr>
          <p:spPr>
            <a:xfrm>
              <a:off x="3853675" y="2507150"/>
              <a:ext cx="313875" cy="206725"/>
            </a:xfrm>
            <a:custGeom>
              <a:avLst/>
              <a:gdLst/>
              <a:ahLst/>
              <a:cxnLst/>
              <a:rect l="l" t="t" r="r" b="b"/>
              <a:pathLst>
                <a:path w="12555" h="8269" extrusionOk="0">
                  <a:moveTo>
                    <a:pt x="3363" y="1"/>
                  </a:moveTo>
                  <a:cubicBezTo>
                    <a:pt x="3177" y="1"/>
                    <a:pt x="2988" y="11"/>
                    <a:pt x="2797" y="32"/>
                  </a:cubicBezTo>
                  <a:cubicBezTo>
                    <a:pt x="1" y="366"/>
                    <a:pt x="1460" y="3132"/>
                    <a:pt x="1460" y="3132"/>
                  </a:cubicBezTo>
                  <a:cubicBezTo>
                    <a:pt x="6505" y="4591"/>
                    <a:pt x="12341" y="8117"/>
                    <a:pt x="12554" y="8269"/>
                  </a:cubicBezTo>
                  <a:cubicBezTo>
                    <a:pt x="12433" y="8147"/>
                    <a:pt x="10305" y="6597"/>
                    <a:pt x="9119" y="4196"/>
                  </a:cubicBezTo>
                  <a:cubicBezTo>
                    <a:pt x="7986" y="1900"/>
                    <a:pt x="5927" y="1"/>
                    <a:pt x="3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6"/>
            <p:cNvSpPr/>
            <p:nvPr/>
          </p:nvSpPr>
          <p:spPr>
            <a:xfrm>
              <a:off x="3642425" y="2606700"/>
              <a:ext cx="136800" cy="50200"/>
            </a:xfrm>
            <a:custGeom>
              <a:avLst/>
              <a:gdLst/>
              <a:ahLst/>
              <a:cxnLst/>
              <a:rect l="l" t="t" r="r" b="b"/>
              <a:pathLst>
                <a:path w="5472" h="2008" fill="none" extrusionOk="0">
                  <a:moveTo>
                    <a:pt x="1" y="1"/>
                  </a:moveTo>
                  <a:cubicBezTo>
                    <a:pt x="1" y="1"/>
                    <a:pt x="1247" y="2007"/>
                    <a:pt x="5472" y="18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6"/>
            <p:cNvSpPr/>
            <p:nvPr/>
          </p:nvSpPr>
          <p:spPr>
            <a:xfrm>
              <a:off x="3487425" y="2454725"/>
              <a:ext cx="224950" cy="217475"/>
            </a:xfrm>
            <a:custGeom>
              <a:avLst/>
              <a:gdLst/>
              <a:ahLst/>
              <a:cxnLst/>
              <a:rect l="l" t="t" r="r" b="b"/>
              <a:pathLst>
                <a:path w="8998" h="8699" extrusionOk="0">
                  <a:moveTo>
                    <a:pt x="1094" y="1"/>
                  </a:moveTo>
                  <a:cubicBezTo>
                    <a:pt x="1094" y="1"/>
                    <a:pt x="0" y="5806"/>
                    <a:pt x="2614" y="7995"/>
                  </a:cubicBezTo>
                  <a:cubicBezTo>
                    <a:pt x="3221" y="8503"/>
                    <a:pt x="3774" y="8698"/>
                    <a:pt x="4266" y="8698"/>
                  </a:cubicBezTo>
                  <a:cubicBezTo>
                    <a:pt x="5890" y="8698"/>
                    <a:pt x="6839" y="6566"/>
                    <a:pt x="6839" y="6566"/>
                  </a:cubicBezTo>
                  <a:cubicBezTo>
                    <a:pt x="6839" y="6566"/>
                    <a:pt x="8845" y="6445"/>
                    <a:pt x="8936" y="4135"/>
                  </a:cubicBezTo>
                  <a:cubicBezTo>
                    <a:pt x="8997" y="1825"/>
                    <a:pt x="5897" y="153"/>
                    <a:pt x="1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6"/>
            <p:cNvSpPr/>
            <p:nvPr/>
          </p:nvSpPr>
          <p:spPr>
            <a:xfrm>
              <a:off x="3919800" y="2336200"/>
              <a:ext cx="151225" cy="72975"/>
            </a:xfrm>
            <a:custGeom>
              <a:avLst/>
              <a:gdLst/>
              <a:ahLst/>
              <a:cxnLst/>
              <a:rect l="l" t="t" r="r" b="b"/>
              <a:pathLst>
                <a:path w="6049" h="2919" fill="none" extrusionOk="0">
                  <a:moveTo>
                    <a:pt x="0" y="1642"/>
                  </a:moveTo>
                  <a:cubicBezTo>
                    <a:pt x="0" y="1642"/>
                    <a:pt x="1034" y="2918"/>
                    <a:pt x="3101" y="2341"/>
                  </a:cubicBezTo>
                  <a:cubicBezTo>
                    <a:pt x="5198" y="1793"/>
                    <a:pt x="6049" y="0"/>
                    <a:pt x="6049"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6"/>
            <p:cNvSpPr/>
            <p:nvPr/>
          </p:nvSpPr>
          <p:spPr>
            <a:xfrm>
              <a:off x="3707025" y="2223775"/>
              <a:ext cx="288775" cy="237975"/>
            </a:xfrm>
            <a:custGeom>
              <a:avLst/>
              <a:gdLst/>
              <a:ahLst/>
              <a:cxnLst/>
              <a:rect l="l" t="t" r="r" b="b"/>
              <a:pathLst>
                <a:path w="11551" h="9519" extrusionOk="0">
                  <a:moveTo>
                    <a:pt x="2750" y="0"/>
                  </a:moveTo>
                  <a:cubicBezTo>
                    <a:pt x="1954" y="0"/>
                    <a:pt x="1151" y="58"/>
                    <a:pt x="365" y="181"/>
                  </a:cubicBezTo>
                  <a:cubicBezTo>
                    <a:pt x="365" y="181"/>
                    <a:pt x="0" y="6503"/>
                    <a:pt x="4073" y="8722"/>
                  </a:cubicBezTo>
                  <a:cubicBezTo>
                    <a:pt x="5109" y="9291"/>
                    <a:pt x="5970" y="9518"/>
                    <a:pt x="6675" y="9518"/>
                  </a:cubicBezTo>
                  <a:cubicBezTo>
                    <a:pt x="8721" y="9518"/>
                    <a:pt x="9460" y="7604"/>
                    <a:pt x="9393" y="6564"/>
                  </a:cubicBezTo>
                  <a:cubicBezTo>
                    <a:pt x="9393" y="6564"/>
                    <a:pt x="11551" y="6078"/>
                    <a:pt x="11125" y="3616"/>
                  </a:cubicBezTo>
                  <a:cubicBezTo>
                    <a:pt x="10794" y="1552"/>
                    <a:pt x="6874" y="0"/>
                    <a:pt x="2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6"/>
            <p:cNvSpPr/>
            <p:nvPr/>
          </p:nvSpPr>
          <p:spPr>
            <a:xfrm>
              <a:off x="3716150" y="2223775"/>
              <a:ext cx="279650" cy="164125"/>
            </a:xfrm>
            <a:custGeom>
              <a:avLst/>
              <a:gdLst/>
              <a:ahLst/>
              <a:cxnLst/>
              <a:rect l="l" t="t" r="r" b="b"/>
              <a:pathLst>
                <a:path w="11186" h="6565" extrusionOk="0">
                  <a:moveTo>
                    <a:pt x="2385" y="0"/>
                  </a:moveTo>
                  <a:cubicBezTo>
                    <a:pt x="1589" y="0"/>
                    <a:pt x="786" y="58"/>
                    <a:pt x="0" y="181"/>
                  </a:cubicBezTo>
                  <a:cubicBezTo>
                    <a:pt x="3769" y="4224"/>
                    <a:pt x="9028" y="6564"/>
                    <a:pt x="9028" y="6564"/>
                  </a:cubicBezTo>
                  <a:cubicBezTo>
                    <a:pt x="9028" y="6564"/>
                    <a:pt x="11186" y="6078"/>
                    <a:pt x="10760" y="3616"/>
                  </a:cubicBezTo>
                  <a:cubicBezTo>
                    <a:pt x="10429" y="1552"/>
                    <a:pt x="6509"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6"/>
            <p:cNvSpPr/>
            <p:nvPr/>
          </p:nvSpPr>
          <p:spPr>
            <a:xfrm>
              <a:off x="3900800" y="1981325"/>
              <a:ext cx="165675" cy="95000"/>
            </a:xfrm>
            <a:custGeom>
              <a:avLst/>
              <a:gdLst/>
              <a:ahLst/>
              <a:cxnLst/>
              <a:rect l="l" t="t" r="r" b="b"/>
              <a:pathLst>
                <a:path w="6627" h="3800" fill="none" extrusionOk="0">
                  <a:moveTo>
                    <a:pt x="0" y="0"/>
                  </a:moveTo>
                  <a:cubicBezTo>
                    <a:pt x="0" y="0"/>
                    <a:pt x="335" y="3800"/>
                    <a:pt x="6627" y="2432"/>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6"/>
            <p:cNvSpPr/>
            <p:nvPr/>
          </p:nvSpPr>
          <p:spPr>
            <a:xfrm>
              <a:off x="3710825" y="1637100"/>
              <a:ext cx="312325" cy="410150"/>
            </a:xfrm>
            <a:custGeom>
              <a:avLst/>
              <a:gdLst/>
              <a:ahLst/>
              <a:cxnLst/>
              <a:rect l="l" t="t" r="r" b="b"/>
              <a:pathLst>
                <a:path w="12493" h="16406" extrusionOk="0">
                  <a:moveTo>
                    <a:pt x="3010" y="0"/>
                  </a:moveTo>
                  <a:cubicBezTo>
                    <a:pt x="3010" y="0"/>
                    <a:pt x="2797" y="2979"/>
                    <a:pt x="1399" y="5319"/>
                  </a:cubicBezTo>
                  <a:cubicBezTo>
                    <a:pt x="0" y="7690"/>
                    <a:pt x="61" y="14013"/>
                    <a:pt x="2736" y="15867"/>
                  </a:cubicBezTo>
                  <a:cubicBezTo>
                    <a:pt x="3293" y="16253"/>
                    <a:pt x="3830" y="16406"/>
                    <a:pt x="4331" y="16406"/>
                  </a:cubicBezTo>
                  <a:cubicBezTo>
                    <a:pt x="6239" y="16406"/>
                    <a:pt x="7630" y="14195"/>
                    <a:pt x="7630" y="14195"/>
                  </a:cubicBezTo>
                  <a:cubicBezTo>
                    <a:pt x="7630" y="14195"/>
                    <a:pt x="8272" y="14409"/>
                    <a:pt x="9058" y="14409"/>
                  </a:cubicBezTo>
                  <a:cubicBezTo>
                    <a:pt x="10023" y="14409"/>
                    <a:pt x="11203" y="14086"/>
                    <a:pt x="11672" y="12645"/>
                  </a:cubicBezTo>
                  <a:cubicBezTo>
                    <a:pt x="12493" y="10000"/>
                    <a:pt x="11490" y="7204"/>
                    <a:pt x="8846" y="5502"/>
                  </a:cubicBezTo>
                  <a:cubicBezTo>
                    <a:pt x="6383" y="3921"/>
                    <a:pt x="3891" y="1581"/>
                    <a:pt x="3162" y="274"/>
                  </a:cubicBezTo>
                  <a:cubicBezTo>
                    <a:pt x="3131" y="274"/>
                    <a:pt x="3131" y="243"/>
                    <a:pt x="3131" y="243"/>
                  </a:cubicBezTo>
                  <a:cubicBezTo>
                    <a:pt x="3101" y="183"/>
                    <a:pt x="3070" y="91"/>
                    <a:pt x="3040" y="31"/>
                  </a:cubicBezTo>
                  <a:cubicBezTo>
                    <a:pt x="3010" y="0"/>
                    <a:pt x="3010" y="0"/>
                    <a:pt x="3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6"/>
            <p:cNvSpPr/>
            <p:nvPr/>
          </p:nvSpPr>
          <p:spPr>
            <a:xfrm>
              <a:off x="3710825" y="1637100"/>
              <a:ext cx="190750" cy="410150"/>
            </a:xfrm>
            <a:custGeom>
              <a:avLst/>
              <a:gdLst/>
              <a:ahLst/>
              <a:cxnLst/>
              <a:rect l="l" t="t" r="r" b="b"/>
              <a:pathLst>
                <a:path w="7630" h="16406" extrusionOk="0">
                  <a:moveTo>
                    <a:pt x="3010" y="0"/>
                  </a:moveTo>
                  <a:cubicBezTo>
                    <a:pt x="3010" y="0"/>
                    <a:pt x="2797" y="2979"/>
                    <a:pt x="1399" y="5319"/>
                  </a:cubicBezTo>
                  <a:cubicBezTo>
                    <a:pt x="0" y="7690"/>
                    <a:pt x="61" y="14013"/>
                    <a:pt x="2736" y="15867"/>
                  </a:cubicBezTo>
                  <a:cubicBezTo>
                    <a:pt x="3293" y="16253"/>
                    <a:pt x="3830" y="16406"/>
                    <a:pt x="4331" y="16406"/>
                  </a:cubicBezTo>
                  <a:cubicBezTo>
                    <a:pt x="6239" y="16406"/>
                    <a:pt x="7630" y="14195"/>
                    <a:pt x="7630" y="14195"/>
                  </a:cubicBezTo>
                  <a:cubicBezTo>
                    <a:pt x="7265" y="9180"/>
                    <a:pt x="3861" y="1763"/>
                    <a:pt x="3162" y="274"/>
                  </a:cubicBezTo>
                  <a:cubicBezTo>
                    <a:pt x="3131" y="274"/>
                    <a:pt x="3131" y="243"/>
                    <a:pt x="3131" y="243"/>
                  </a:cubicBezTo>
                  <a:cubicBezTo>
                    <a:pt x="3101" y="152"/>
                    <a:pt x="3040" y="61"/>
                    <a:pt x="3040" y="31"/>
                  </a:cubicBezTo>
                  <a:cubicBezTo>
                    <a:pt x="3010" y="0"/>
                    <a:pt x="3010" y="0"/>
                    <a:pt x="3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6"/>
            <p:cNvSpPr/>
            <p:nvPr/>
          </p:nvSpPr>
          <p:spPr>
            <a:xfrm>
              <a:off x="3981350" y="1612025"/>
              <a:ext cx="99575" cy="152750"/>
            </a:xfrm>
            <a:custGeom>
              <a:avLst/>
              <a:gdLst/>
              <a:ahLst/>
              <a:cxnLst/>
              <a:rect l="l" t="t" r="r" b="b"/>
              <a:pathLst>
                <a:path w="3983" h="6110" fill="none" extrusionOk="0">
                  <a:moveTo>
                    <a:pt x="3982" y="0"/>
                  </a:moveTo>
                  <a:cubicBezTo>
                    <a:pt x="3982" y="0"/>
                    <a:pt x="0" y="1064"/>
                    <a:pt x="274" y="611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6"/>
            <p:cNvSpPr/>
            <p:nvPr/>
          </p:nvSpPr>
          <p:spPr>
            <a:xfrm>
              <a:off x="4023725" y="1527425"/>
              <a:ext cx="371025" cy="304975"/>
            </a:xfrm>
            <a:custGeom>
              <a:avLst/>
              <a:gdLst/>
              <a:ahLst/>
              <a:cxnLst/>
              <a:rect l="l" t="t" r="r" b="b"/>
              <a:pathLst>
                <a:path w="14841" h="12199" extrusionOk="0">
                  <a:moveTo>
                    <a:pt x="4863" y="1"/>
                  </a:moveTo>
                  <a:cubicBezTo>
                    <a:pt x="1884" y="1"/>
                    <a:pt x="1832" y="3038"/>
                    <a:pt x="1831" y="3195"/>
                  </a:cubicBezTo>
                  <a:lnTo>
                    <a:pt x="1831" y="3195"/>
                  </a:lnTo>
                  <a:cubicBezTo>
                    <a:pt x="1831" y="3191"/>
                    <a:pt x="1831" y="3184"/>
                    <a:pt x="1831" y="3171"/>
                  </a:cubicBezTo>
                  <a:cubicBezTo>
                    <a:pt x="1761" y="3148"/>
                    <a:pt x="1468" y="3056"/>
                    <a:pt x="1138" y="3056"/>
                  </a:cubicBezTo>
                  <a:cubicBezTo>
                    <a:pt x="615" y="3056"/>
                    <a:pt x="1" y="3287"/>
                    <a:pt x="38" y="4387"/>
                  </a:cubicBezTo>
                  <a:cubicBezTo>
                    <a:pt x="68" y="6272"/>
                    <a:pt x="3321" y="9554"/>
                    <a:pt x="7424" y="10406"/>
                  </a:cubicBezTo>
                  <a:cubicBezTo>
                    <a:pt x="11558" y="11226"/>
                    <a:pt x="14841" y="12199"/>
                    <a:pt x="14841" y="12199"/>
                  </a:cubicBezTo>
                  <a:cubicBezTo>
                    <a:pt x="14841" y="12199"/>
                    <a:pt x="13442" y="10071"/>
                    <a:pt x="12743" y="6880"/>
                  </a:cubicBezTo>
                  <a:cubicBezTo>
                    <a:pt x="12044" y="3688"/>
                    <a:pt x="9187" y="497"/>
                    <a:pt x="5479" y="41"/>
                  </a:cubicBezTo>
                  <a:cubicBezTo>
                    <a:pt x="5261" y="14"/>
                    <a:pt x="5056" y="1"/>
                    <a:pt x="4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6"/>
            <p:cNvSpPr/>
            <p:nvPr/>
          </p:nvSpPr>
          <p:spPr>
            <a:xfrm>
              <a:off x="4068825" y="1527425"/>
              <a:ext cx="325925" cy="304975"/>
            </a:xfrm>
            <a:custGeom>
              <a:avLst/>
              <a:gdLst/>
              <a:ahLst/>
              <a:cxnLst/>
              <a:rect l="l" t="t" r="r" b="b"/>
              <a:pathLst>
                <a:path w="13037" h="12199" extrusionOk="0">
                  <a:moveTo>
                    <a:pt x="3059" y="1"/>
                  </a:moveTo>
                  <a:cubicBezTo>
                    <a:pt x="0" y="1"/>
                    <a:pt x="27" y="3202"/>
                    <a:pt x="27" y="3202"/>
                  </a:cubicBezTo>
                  <a:cubicBezTo>
                    <a:pt x="6228" y="5694"/>
                    <a:pt x="13037" y="12199"/>
                    <a:pt x="13037" y="12199"/>
                  </a:cubicBezTo>
                  <a:cubicBezTo>
                    <a:pt x="13037" y="12199"/>
                    <a:pt x="11638" y="10071"/>
                    <a:pt x="10939" y="6880"/>
                  </a:cubicBezTo>
                  <a:cubicBezTo>
                    <a:pt x="10240" y="3688"/>
                    <a:pt x="7383" y="497"/>
                    <a:pt x="3675" y="41"/>
                  </a:cubicBezTo>
                  <a:cubicBezTo>
                    <a:pt x="3457" y="14"/>
                    <a:pt x="3252" y="1"/>
                    <a:pt x="3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6"/>
            <p:cNvSpPr/>
            <p:nvPr/>
          </p:nvSpPr>
          <p:spPr>
            <a:xfrm>
              <a:off x="4065700" y="1206850"/>
              <a:ext cx="178600" cy="253225"/>
            </a:xfrm>
            <a:custGeom>
              <a:avLst/>
              <a:gdLst/>
              <a:ahLst/>
              <a:cxnLst/>
              <a:rect l="l" t="t" r="r" b="b"/>
              <a:pathLst>
                <a:path w="7144" h="10129" extrusionOk="0">
                  <a:moveTo>
                    <a:pt x="3511" y="1"/>
                  </a:moveTo>
                  <a:cubicBezTo>
                    <a:pt x="2657" y="1"/>
                    <a:pt x="31" y="1834"/>
                    <a:pt x="31" y="4809"/>
                  </a:cubicBezTo>
                  <a:cubicBezTo>
                    <a:pt x="0" y="7879"/>
                    <a:pt x="790" y="8882"/>
                    <a:pt x="335" y="10128"/>
                  </a:cubicBezTo>
                  <a:cubicBezTo>
                    <a:pt x="426" y="10037"/>
                    <a:pt x="1672" y="8274"/>
                    <a:pt x="3587" y="7301"/>
                  </a:cubicBezTo>
                  <a:cubicBezTo>
                    <a:pt x="5532" y="6298"/>
                    <a:pt x="7143" y="4444"/>
                    <a:pt x="6839" y="2195"/>
                  </a:cubicBezTo>
                  <a:cubicBezTo>
                    <a:pt x="6691" y="1100"/>
                    <a:pt x="6097" y="819"/>
                    <a:pt x="5525" y="819"/>
                  </a:cubicBezTo>
                  <a:cubicBezTo>
                    <a:pt x="4923" y="819"/>
                    <a:pt x="4347" y="1131"/>
                    <a:pt x="4347" y="1131"/>
                  </a:cubicBezTo>
                  <a:cubicBezTo>
                    <a:pt x="4347" y="1131"/>
                    <a:pt x="4347" y="128"/>
                    <a:pt x="3587" y="6"/>
                  </a:cubicBezTo>
                  <a:cubicBezTo>
                    <a:pt x="3563" y="3"/>
                    <a:pt x="3538" y="1"/>
                    <a:pt x="3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6"/>
            <p:cNvSpPr/>
            <p:nvPr/>
          </p:nvSpPr>
          <p:spPr>
            <a:xfrm>
              <a:off x="4074050" y="1227300"/>
              <a:ext cx="170250" cy="232775"/>
            </a:xfrm>
            <a:custGeom>
              <a:avLst/>
              <a:gdLst/>
              <a:ahLst/>
              <a:cxnLst/>
              <a:rect l="l" t="t" r="r" b="b"/>
              <a:pathLst>
                <a:path w="6810" h="9311" extrusionOk="0">
                  <a:moveTo>
                    <a:pt x="5191" y="1"/>
                  </a:moveTo>
                  <a:cubicBezTo>
                    <a:pt x="4589" y="1"/>
                    <a:pt x="4013" y="313"/>
                    <a:pt x="4013" y="313"/>
                  </a:cubicBezTo>
                  <a:cubicBezTo>
                    <a:pt x="2888" y="4416"/>
                    <a:pt x="122" y="9128"/>
                    <a:pt x="1" y="9310"/>
                  </a:cubicBezTo>
                  <a:cubicBezTo>
                    <a:pt x="92" y="9219"/>
                    <a:pt x="1338" y="7456"/>
                    <a:pt x="3253" y="6483"/>
                  </a:cubicBezTo>
                  <a:cubicBezTo>
                    <a:pt x="5198" y="5480"/>
                    <a:pt x="6809" y="3626"/>
                    <a:pt x="6505" y="1377"/>
                  </a:cubicBezTo>
                  <a:cubicBezTo>
                    <a:pt x="6357" y="282"/>
                    <a:pt x="5763" y="1"/>
                    <a:pt x="5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6"/>
            <p:cNvSpPr/>
            <p:nvPr/>
          </p:nvSpPr>
          <p:spPr>
            <a:xfrm>
              <a:off x="3915225" y="1460050"/>
              <a:ext cx="115525" cy="44075"/>
            </a:xfrm>
            <a:custGeom>
              <a:avLst/>
              <a:gdLst/>
              <a:ahLst/>
              <a:cxnLst/>
              <a:rect l="l" t="t" r="r" b="b"/>
              <a:pathLst>
                <a:path w="4621" h="1763" fill="none" extrusionOk="0">
                  <a:moveTo>
                    <a:pt x="1" y="0"/>
                  </a:moveTo>
                  <a:cubicBezTo>
                    <a:pt x="1" y="0"/>
                    <a:pt x="1825" y="1763"/>
                    <a:pt x="4621" y="79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6"/>
            <p:cNvSpPr/>
            <p:nvPr/>
          </p:nvSpPr>
          <p:spPr>
            <a:xfrm>
              <a:off x="3675875" y="1149250"/>
              <a:ext cx="322900" cy="368225"/>
            </a:xfrm>
            <a:custGeom>
              <a:avLst/>
              <a:gdLst/>
              <a:ahLst/>
              <a:cxnLst/>
              <a:rect l="l" t="t" r="r" b="b"/>
              <a:pathLst>
                <a:path w="12916" h="14729" extrusionOk="0">
                  <a:moveTo>
                    <a:pt x="1490" y="0"/>
                  </a:moveTo>
                  <a:lnTo>
                    <a:pt x="1490" y="0"/>
                  </a:lnTo>
                  <a:cubicBezTo>
                    <a:pt x="1489" y="1"/>
                    <a:pt x="0" y="6353"/>
                    <a:pt x="2371" y="10760"/>
                  </a:cubicBezTo>
                  <a:cubicBezTo>
                    <a:pt x="3773" y="13366"/>
                    <a:pt x="5961" y="14729"/>
                    <a:pt x="7648" y="14729"/>
                  </a:cubicBezTo>
                  <a:cubicBezTo>
                    <a:pt x="8813" y="14729"/>
                    <a:pt x="9739" y="14078"/>
                    <a:pt x="10000" y="12736"/>
                  </a:cubicBezTo>
                  <a:cubicBezTo>
                    <a:pt x="10000" y="12736"/>
                    <a:pt x="10019" y="12737"/>
                    <a:pt x="10054" y="12737"/>
                  </a:cubicBezTo>
                  <a:cubicBezTo>
                    <a:pt x="10453" y="12737"/>
                    <a:pt x="12916" y="12634"/>
                    <a:pt x="12888" y="10092"/>
                  </a:cubicBezTo>
                  <a:cubicBezTo>
                    <a:pt x="12827" y="7295"/>
                    <a:pt x="10973" y="5167"/>
                    <a:pt x="7964" y="3891"/>
                  </a:cubicBezTo>
                  <a:cubicBezTo>
                    <a:pt x="4955" y="2645"/>
                    <a:pt x="2128" y="1672"/>
                    <a:pt x="1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6"/>
            <p:cNvSpPr/>
            <p:nvPr/>
          </p:nvSpPr>
          <p:spPr>
            <a:xfrm>
              <a:off x="3675875" y="1149250"/>
              <a:ext cx="250025" cy="368225"/>
            </a:xfrm>
            <a:custGeom>
              <a:avLst/>
              <a:gdLst/>
              <a:ahLst/>
              <a:cxnLst/>
              <a:rect l="l" t="t" r="r" b="b"/>
              <a:pathLst>
                <a:path w="10001" h="14729" extrusionOk="0">
                  <a:moveTo>
                    <a:pt x="1490" y="0"/>
                  </a:moveTo>
                  <a:cubicBezTo>
                    <a:pt x="1489" y="1"/>
                    <a:pt x="0" y="6353"/>
                    <a:pt x="2371" y="10760"/>
                  </a:cubicBezTo>
                  <a:cubicBezTo>
                    <a:pt x="3773" y="13366"/>
                    <a:pt x="5961" y="14729"/>
                    <a:pt x="7648" y="14729"/>
                  </a:cubicBezTo>
                  <a:cubicBezTo>
                    <a:pt x="8813" y="14729"/>
                    <a:pt x="9739" y="14078"/>
                    <a:pt x="10000" y="12736"/>
                  </a:cubicBezTo>
                  <a:cubicBezTo>
                    <a:pt x="2645" y="7447"/>
                    <a:pt x="1490" y="1"/>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6"/>
            <p:cNvSpPr/>
            <p:nvPr/>
          </p:nvSpPr>
          <p:spPr>
            <a:xfrm>
              <a:off x="4228300" y="1201950"/>
              <a:ext cx="316150" cy="319675"/>
            </a:xfrm>
            <a:custGeom>
              <a:avLst/>
              <a:gdLst/>
              <a:ahLst/>
              <a:cxnLst/>
              <a:rect l="l" t="t" r="r" b="b"/>
              <a:pathLst>
                <a:path w="12646" h="12787" extrusionOk="0">
                  <a:moveTo>
                    <a:pt x="5731" y="0"/>
                  </a:moveTo>
                  <a:cubicBezTo>
                    <a:pt x="4351" y="0"/>
                    <a:pt x="3344" y="1017"/>
                    <a:pt x="3344" y="2360"/>
                  </a:cubicBezTo>
                  <a:cubicBezTo>
                    <a:pt x="3314" y="2330"/>
                    <a:pt x="3284" y="2300"/>
                    <a:pt x="3253" y="2269"/>
                  </a:cubicBezTo>
                  <a:cubicBezTo>
                    <a:pt x="3073" y="2161"/>
                    <a:pt x="2660" y="1947"/>
                    <a:pt x="2164" y="1947"/>
                  </a:cubicBezTo>
                  <a:cubicBezTo>
                    <a:pt x="1820" y="1947"/>
                    <a:pt x="1437" y="2050"/>
                    <a:pt x="1065" y="2360"/>
                  </a:cubicBezTo>
                  <a:cubicBezTo>
                    <a:pt x="1" y="3272"/>
                    <a:pt x="2311" y="7619"/>
                    <a:pt x="5746" y="9534"/>
                  </a:cubicBezTo>
                  <a:cubicBezTo>
                    <a:pt x="9180" y="11449"/>
                    <a:pt x="12098" y="11965"/>
                    <a:pt x="12645" y="12786"/>
                  </a:cubicBezTo>
                  <a:cubicBezTo>
                    <a:pt x="12645" y="12786"/>
                    <a:pt x="12615" y="6829"/>
                    <a:pt x="9697" y="2664"/>
                  </a:cubicBezTo>
                  <a:cubicBezTo>
                    <a:pt x="8366" y="744"/>
                    <a:pt x="6912" y="0"/>
                    <a:pt x="5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6"/>
            <p:cNvSpPr/>
            <p:nvPr/>
          </p:nvSpPr>
          <p:spPr>
            <a:xfrm>
              <a:off x="4311900" y="1201950"/>
              <a:ext cx="232550" cy="319675"/>
            </a:xfrm>
            <a:custGeom>
              <a:avLst/>
              <a:gdLst/>
              <a:ahLst/>
              <a:cxnLst/>
              <a:rect l="l" t="t" r="r" b="b"/>
              <a:pathLst>
                <a:path w="9302" h="12787" extrusionOk="0">
                  <a:moveTo>
                    <a:pt x="2387" y="0"/>
                  </a:moveTo>
                  <a:cubicBezTo>
                    <a:pt x="1007" y="0"/>
                    <a:pt x="0" y="1017"/>
                    <a:pt x="0" y="2360"/>
                  </a:cubicBezTo>
                  <a:cubicBezTo>
                    <a:pt x="5928" y="6494"/>
                    <a:pt x="9210" y="12604"/>
                    <a:pt x="9301" y="12786"/>
                  </a:cubicBezTo>
                  <a:cubicBezTo>
                    <a:pt x="9301" y="12786"/>
                    <a:pt x="9271" y="6829"/>
                    <a:pt x="6353" y="2664"/>
                  </a:cubicBezTo>
                  <a:cubicBezTo>
                    <a:pt x="5022" y="744"/>
                    <a:pt x="3568" y="0"/>
                    <a:pt x="2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12" name="Google Shape;2312;p26"/>
          <p:cNvPicPr preferRelativeResize="0"/>
          <p:nvPr/>
        </p:nvPicPr>
        <p:blipFill>
          <a:blip r:embed="rId2">
            <a:alphaModFix amt="50000"/>
          </a:blip>
          <a:stretch>
            <a:fillRect/>
          </a:stretch>
        </p:blipFill>
        <p:spPr>
          <a:xfrm>
            <a:off x="7368825" y="-148475"/>
            <a:ext cx="2826351" cy="2528400"/>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35887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6799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6576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98507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65384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00886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32845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68514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68825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73464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668"/>
        <p:cNvGrpSpPr/>
        <p:nvPr/>
      </p:nvGrpSpPr>
      <p:grpSpPr>
        <a:xfrm>
          <a:off x="0" y="0"/>
          <a:ext cx="0" cy="0"/>
          <a:chOff x="0" y="0"/>
          <a:chExt cx="0" cy="0"/>
        </a:xfrm>
      </p:grpSpPr>
      <p:sp>
        <p:nvSpPr>
          <p:cNvPr id="2669" name="Google Shape;2669;p32"/>
          <p:cNvSpPr/>
          <p:nvPr/>
        </p:nvSpPr>
        <p:spPr>
          <a:xfrm rot="-4038284" flipH="1">
            <a:off x="7651041" y="-996803"/>
            <a:ext cx="2193282" cy="2836678"/>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2"/>
          <p:cNvSpPr/>
          <p:nvPr/>
        </p:nvSpPr>
        <p:spPr>
          <a:xfrm rot="-818131">
            <a:off x="-1729370" y="-511390"/>
            <a:ext cx="3259946" cy="1676976"/>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1" name="Google Shape;2671;p32"/>
          <p:cNvGrpSpPr/>
          <p:nvPr/>
        </p:nvGrpSpPr>
        <p:grpSpPr>
          <a:xfrm rot="1702121" flipH="1">
            <a:off x="-1409092" y="-750648"/>
            <a:ext cx="2877440" cy="2228610"/>
            <a:chOff x="9298389" y="-164681"/>
            <a:chExt cx="3403527" cy="2636070"/>
          </a:xfrm>
        </p:grpSpPr>
        <p:sp>
          <p:nvSpPr>
            <p:cNvPr id="2672" name="Google Shape;2672;p32"/>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2"/>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32"/>
          <p:cNvGrpSpPr/>
          <p:nvPr/>
        </p:nvGrpSpPr>
        <p:grpSpPr>
          <a:xfrm rot="-2052684">
            <a:off x="8443735" y="3653551"/>
            <a:ext cx="1046336" cy="1939290"/>
            <a:chOff x="3321775" y="2146200"/>
            <a:chExt cx="1129175" cy="2092825"/>
          </a:xfrm>
        </p:grpSpPr>
        <p:sp>
          <p:nvSpPr>
            <p:cNvPr id="2675" name="Google Shape;2675;p32"/>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2"/>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2"/>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2"/>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2"/>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2"/>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2"/>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2"/>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2"/>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2"/>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2"/>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2"/>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2"/>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2"/>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2"/>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2"/>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2"/>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2"/>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2"/>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2"/>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2"/>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2"/>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2"/>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2"/>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2"/>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2"/>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2"/>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2"/>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2"/>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2"/>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05" name="Google Shape;2705;p32"/>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2706" name="Google Shape;2706;p32"/>
          <p:cNvPicPr preferRelativeResize="0"/>
          <p:nvPr/>
        </p:nvPicPr>
        <p:blipFill>
          <a:blip r:embed="rId2">
            <a:alphaModFix amt="51000"/>
          </a:blip>
          <a:stretch>
            <a:fillRect/>
          </a:stretch>
        </p:blipFill>
        <p:spPr>
          <a:xfrm>
            <a:off x="7414563" y="-534827"/>
            <a:ext cx="2715351" cy="2429151"/>
          </a:xfrm>
          <a:prstGeom prst="rect">
            <a:avLst/>
          </a:prstGeom>
          <a:noFill/>
          <a:ln>
            <a:noFill/>
          </a:ln>
        </p:spPr>
      </p:pic>
      <p:pic>
        <p:nvPicPr>
          <p:cNvPr id="2707" name="Google Shape;2707;p32"/>
          <p:cNvPicPr preferRelativeResize="0"/>
          <p:nvPr/>
        </p:nvPicPr>
        <p:blipFill>
          <a:blip r:embed="rId2">
            <a:alphaModFix amt="51000"/>
          </a:blip>
          <a:stretch>
            <a:fillRect/>
          </a:stretch>
        </p:blipFill>
        <p:spPr>
          <a:xfrm>
            <a:off x="7414563" y="3449748"/>
            <a:ext cx="2715351" cy="2429151"/>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58272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71659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53425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81299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98349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06225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41856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142799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383126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7711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2708"/>
        <p:cNvGrpSpPr/>
        <p:nvPr/>
      </p:nvGrpSpPr>
      <p:grpSpPr>
        <a:xfrm>
          <a:off x="0" y="0"/>
          <a:ext cx="0" cy="0"/>
          <a:chOff x="0" y="0"/>
          <a:chExt cx="0" cy="0"/>
        </a:xfrm>
      </p:grpSpPr>
      <p:grpSp>
        <p:nvGrpSpPr>
          <p:cNvPr id="2709" name="Google Shape;2709;p33"/>
          <p:cNvGrpSpPr/>
          <p:nvPr/>
        </p:nvGrpSpPr>
        <p:grpSpPr>
          <a:xfrm rot="-8949421">
            <a:off x="8546620" y="-1450331"/>
            <a:ext cx="1526877" cy="3332605"/>
            <a:chOff x="7386050" y="661025"/>
            <a:chExt cx="1576975" cy="3441950"/>
          </a:xfrm>
        </p:grpSpPr>
        <p:sp>
          <p:nvSpPr>
            <p:cNvPr id="2710" name="Google Shape;2710;p3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1" name="Google Shape;2721;p33"/>
          <p:cNvGrpSpPr/>
          <p:nvPr/>
        </p:nvGrpSpPr>
        <p:grpSpPr>
          <a:xfrm flipH="1">
            <a:off x="7897045" y="-2"/>
            <a:ext cx="1322773" cy="1338296"/>
            <a:chOff x="238125" y="470675"/>
            <a:chExt cx="2524375" cy="2554000"/>
          </a:xfrm>
        </p:grpSpPr>
        <p:sp>
          <p:nvSpPr>
            <p:cNvPr id="2722" name="Google Shape;2722;p33"/>
            <p:cNvSpPr/>
            <p:nvPr/>
          </p:nvSpPr>
          <p:spPr>
            <a:xfrm>
              <a:off x="974450" y="470675"/>
              <a:ext cx="974200" cy="1541075"/>
            </a:xfrm>
            <a:custGeom>
              <a:avLst/>
              <a:gdLst/>
              <a:ahLst/>
              <a:cxnLst/>
              <a:rect l="l" t="t" r="r" b="b"/>
              <a:pathLst>
                <a:path w="38968" h="61643" extrusionOk="0">
                  <a:moveTo>
                    <a:pt x="0" y="0"/>
                  </a:moveTo>
                  <a:cubicBezTo>
                    <a:pt x="3040" y="8997"/>
                    <a:pt x="7052" y="17660"/>
                    <a:pt x="11946" y="25806"/>
                  </a:cubicBezTo>
                  <a:cubicBezTo>
                    <a:pt x="32281" y="59211"/>
                    <a:pt x="36962" y="60852"/>
                    <a:pt x="36962" y="60852"/>
                  </a:cubicBezTo>
                  <a:cubicBezTo>
                    <a:pt x="36962" y="60852"/>
                    <a:pt x="38968" y="61642"/>
                    <a:pt x="35411" y="57873"/>
                  </a:cubicBezTo>
                  <a:cubicBezTo>
                    <a:pt x="31825" y="54135"/>
                    <a:pt x="22676" y="40365"/>
                    <a:pt x="12220" y="22645"/>
                  </a:cubicBezTo>
                  <a:cubicBezTo>
                    <a:pt x="8025" y="15411"/>
                    <a:pt x="4499" y="7842"/>
                    <a:pt x="1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3"/>
            <p:cNvSpPr/>
            <p:nvPr/>
          </p:nvSpPr>
          <p:spPr>
            <a:xfrm>
              <a:off x="1039800" y="470675"/>
              <a:ext cx="188475" cy="116275"/>
            </a:xfrm>
            <a:custGeom>
              <a:avLst/>
              <a:gdLst/>
              <a:ahLst/>
              <a:cxnLst/>
              <a:rect l="l" t="t" r="r" b="b"/>
              <a:pathLst>
                <a:path w="7539" h="4651" extrusionOk="0">
                  <a:moveTo>
                    <a:pt x="2280" y="0"/>
                  </a:moveTo>
                  <a:cubicBezTo>
                    <a:pt x="1338" y="1429"/>
                    <a:pt x="578" y="3009"/>
                    <a:pt x="0" y="4651"/>
                  </a:cubicBezTo>
                  <a:cubicBezTo>
                    <a:pt x="2766" y="3526"/>
                    <a:pt x="5320" y="1945"/>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3"/>
            <p:cNvSpPr/>
            <p:nvPr/>
          </p:nvSpPr>
          <p:spPr>
            <a:xfrm>
              <a:off x="1172775" y="742700"/>
              <a:ext cx="1067675" cy="160375"/>
            </a:xfrm>
            <a:custGeom>
              <a:avLst/>
              <a:gdLst/>
              <a:ahLst/>
              <a:cxnLst/>
              <a:rect l="l" t="t" r="r" b="b"/>
              <a:pathLst>
                <a:path w="42707" h="6415" extrusionOk="0">
                  <a:moveTo>
                    <a:pt x="18968" y="1520"/>
                  </a:moveTo>
                  <a:cubicBezTo>
                    <a:pt x="9971" y="1"/>
                    <a:pt x="1186" y="3314"/>
                    <a:pt x="1" y="6414"/>
                  </a:cubicBezTo>
                  <a:cubicBezTo>
                    <a:pt x="1" y="6414"/>
                    <a:pt x="8967" y="4195"/>
                    <a:pt x="17721" y="5077"/>
                  </a:cubicBezTo>
                  <a:cubicBezTo>
                    <a:pt x="26475" y="5928"/>
                    <a:pt x="42707" y="1338"/>
                    <a:pt x="42707" y="1338"/>
                  </a:cubicBezTo>
                  <a:cubicBezTo>
                    <a:pt x="42707" y="1338"/>
                    <a:pt x="27965" y="3071"/>
                    <a:pt x="18968" y="15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3"/>
            <p:cNvSpPr/>
            <p:nvPr/>
          </p:nvSpPr>
          <p:spPr>
            <a:xfrm>
              <a:off x="1100600" y="479775"/>
              <a:ext cx="944550" cy="297150"/>
            </a:xfrm>
            <a:custGeom>
              <a:avLst/>
              <a:gdLst/>
              <a:ahLst/>
              <a:cxnLst/>
              <a:rect l="l" t="t" r="r" b="b"/>
              <a:pathLst>
                <a:path w="37782" h="11886" extrusionOk="0">
                  <a:moveTo>
                    <a:pt x="0" y="10852"/>
                  </a:moveTo>
                  <a:cubicBezTo>
                    <a:pt x="0" y="10852"/>
                    <a:pt x="7660" y="11885"/>
                    <a:pt x="19362" y="7569"/>
                  </a:cubicBezTo>
                  <a:cubicBezTo>
                    <a:pt x="31065" y="3253"/>
                    <a:pt x="37782" y="1"/>
                    <a:pt x="37782" y="1"/>
                  </a:cubicBezTo>
                  <a:cubicBezTo>
                    <a:pt x="37782" y="1"/>
                    <a:pt x="4559" y="4439"/>
                    <a:pt x="0" y="108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3"/>
            <p:cNvSpPr/>
            <p:nvPr/>
          </p:nvSpPr>
          <p:spPr>
            <a:xfrm>
              <a:off x="1057275" y="470675"/>
              <a:ext cx="509150" cy="186175"/>
            </a:xfrm>
            <a:custGeom>
              <a:avLst/>
              <a:gdLst/>
              <a:ahLst/>
              <a:cxnLst/>
              <a:rect l="l" t="t" r="r" b="b"/>
              <a:pathLst>
                <a:path w="20366" h="7447" extrusionOk="0">
                  <a:moveTo>
                    <a:pt x="1" y="6474"/>
                  </a:moveTo>
                  <a:cubicBezTo>
                    <a:pt x="1" y="6474"/>
                    <a:pt x="4469" y="7447"/>
                    <a:pt x="13010" y="3344"/>
                  </a:cubicBezTo>
                  <a:cubicBezTo>
                    <a:pt x="15502" y="2158"/>
                    <a:pt x="18025" y="1033"/>
                    <a:pt x="20366" y="0"/>
                  </a:cubicBezTo>
                  <a:lnTo>
                    <a:pt x="12311" y="0"/>
                  </a:lnTo>
                  <a:cubicBezTo>
                    <a:pt x="7113" y="1672"/>
                    <a:pt x="2250" y="3830"/>
                    <a:pt x="1" y="64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3"/>
            <p:cNvSpPr/>
            <p:nvPr/>
          </p:nvSpPr>
          <p:spPr>
            <a:xfrm>
              <a:off x="1786025" y="1686475"/>
              <a:ext cx="781175" cy="348825"/>
            </a:xfrm>
            <a:custGeom>
              <a:avLst/>
              <a:gdLst/>
              <a:ahLst/>
              <a:cxnLst/>
              <a:rect l="l" t="t" r="r" b="b"/>
              <a:pathLst>
                <a:path w="31247" h="13953" extrusionOk="0">
                  <a:moveTo>
                    <a:pt x="0" y="6901"/>
                  </a:moveTo>
                  <a:cubicBezTo>
                    <a:pt x="0" y="6901"/>
                    <a:pt x="4316" y="9150"/>
                    <a:pt x="12067" y="10731"/>
                  </a:cubicBezTo>
                  <a:cubicBezTo>
                    <a:pt x="19818" y="12311"/>
                    <a:pt x="31247" y="13952"/>
                    <a:pt x="31247" y="13952"/>
                  </a:cubicBezTo>
                  <a:cubicBezTo>
                    <a:pt x="31247" y="13952"/>
                    <a:pt x="9575" y="1"/>
                    <a:pt x="0" y="69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3"/>
            <p:cNvSpPr/>
            <p:nvPr/>
          </p:nvSpPr>
          <p:spPr>
            <a:xfrm>
              <a:off x="1641625" y="1512475"/>
              <a:ext cx="984100" cy="228000"/>
            </a:xfrm>
            <a:custGeom>
              <a:avLst/>
              <a:gdLst/>
              <a:ahLst/>
              <a:cxnLst/>
              <a:rect l="l" t="t" r="r" b="b"/>
              <a:pathLst>
                <a:path w="39364" h="9120" extrusionOk="0">
                  <a:moveTo>
                    <a:pt x="1" y="5320"/>
                  </a:moveTo>
                  <a:cubicBezTo>
                    <a:pt x="1" y="5320"/>
                    <a:pt x="2858" y="7083"/>
                    <a:pt x="11551" y="8116"/>
                  </a:cubicBezTo>
                  <a:cubicBezTo>
                    <a:pt x="20275" y="9119"/>
                    <a:pt x="39363" y="8177"/>
                    <a:pt x="39363" y="8177"/>
                  </a:cubicBezTo>
                  <a:cubicBezTo>
                    <a:pt x="39363" y="8177"/>
                    <a:pt x="5654" y="0"/>
                    <a:pt x="1" y="53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3"/>
            <p:cNvSpPr/>
            <p:nvPr/>
          </p:nvSpPr>
          <p:spPr>
            <a:xfrm>
              <a:off x="1369600" y="1145450"/>
              <a:ext cx="1009925" cy="117050"/>
            </a:xfrm>
            <a:custGeom>
              <a:avLst/>
              <a:gdLst/>
              <a:ahLst/>
              <a:cxnLst/>
              <a:rect l="l" t="t" r="r" b="b"/>
              <a:pathLst>
                <a:path w="40397" h="4682" extrusionOk="0">
                  <a:moveTo>
                    <a:pt x="15836" y="821"/>
                  </a:moveTo>
                  <a:cubicBezTo>
                    <a:pt x="5836" y="0"/>
                    <a:pt x="1277" y="973"/>
                    <a:pt x="0" y="3465"/>
                  </a:cubicBezTo>
                  <a:cubicBezTo>
                    <a:pt x="0" y="3465"/>
                    <a:pt x="4195" y="4620"/>
                    <a:pt x="14347" y="4651"/>
                  </a:cubicBezTo>
                  <a:cubicBezTo>
                    <a:pt x="24499" y="4681"/>
                    <a:pt x="40396" y="487"/>
                    <a:pt x="40396" y="487"/>
                  </a:cubicBezTo>
                  <a:cubicBezTo>
                    <a:pt x="40396" y="487"/>
                    <a:pt x="25837" y="1611"/>
                    <a:pt x="15836" y="8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3"/>
            <p:cNvSpPr/>
            <p:nvPr/>
          </p:nvSpPr>
          <p:spPr>
            <a:xfrm>
              <a:off x="1256375" y="941800"/>
              <a:ext cx="1123900" cy="158825"/>
            </a:xfrm>
            <a:custGeom>
              <a:avLst/>
              <a:gdLst/>
              <a:ahLst/>
              <a:cxnLst/>
              <a:rect l="l" t="t" r="r" b="b"/>
              <a:pathLst>
                <a:path w="44956" h="6353" extrusionOk="0">
                  <a:moveTo>
                    <a:pt x="20396" y="2006"/>
                  </a:moveTo>
                  <a:cubicBezTo>
                    <a:pt x="10669" y="1003"/>
                    <a:pt x="882" y="2371"/>
                    <a:pt x="0" y="4894"/>
                  </a:cubicBezTo>
                  <a:cubicBezTo>
                    <a:pt x="0" y="4894"/>
                    <a:pt x="16627" y="6353"/>
                    <a:pt x="26688" y="4924"/>
                  </a:cubicBezTo>
                  <a:cubicBezTo>
                    <a:pt x="32949" y="4012"/>
                    <a:pt x="39089" y="2341"/>
                    <a:pt x="44955" y="0"/>
                  </a:cubicBezTo>
                  <a:cubicBezTo>
                    <a:pt x="44955" y="0"/>
                    <a:pt x="30153" y="3009"/>
                    <a:pt x="20396" y="20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3"/>
            <p:cNvSpPr/>
            <p:nvPr/>
          </p:nvSpPr>
          <p:spPr>
            <a:xfrm>
              <a:off x="1509425" y="1321750"/>
              <a:ext cx="1000025" cy="193775"/>
            </a:xfrm>
            <a:custGeom>
              <a:avLst/>
              <a:gdLst/>
              <a:ahLst/>
              <a:cxnLst/>
              <a:rect l="l" t="t" r="r" b="b"/>
              <a:pathLst>
                <a:path w="40001" h="7751" extrusionOk="0">
                  <a:moveTo>
                    <a:pt x="0" y="5289"/>
                  </a:moveTo>
                  <a:cubicBezTo>
                    <a:pt x="0" y="5289"/>
                    <a:pt x="5532" y="7751"/>
                    <a:pt x="15563" y="6900"/>
                  </a:cubicBezTo>
                  <a:cubicBezTo>
                    <a:pt x="25563" y="6049"/>
                    <a:pt x="40001" y="2006"/>
                    <a:pt x="40001" y="2006"/>
                  </a:cubicBezTo>
                  <a:cubicBezTo>
                    <a:pt x="40001" y="2006"/>
                    <a:pt x="8085" y="0"/>
                    <a:pt x="0" y="52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3"/>
            <p:cNvSpPr/>
            <p:nvPr/>
          </p:nvSpPr>
          <p:spPr>
            <a:xfrm>
              <a:off x="1457750" y="1682675"/>
              <a:ext cx="237100" cy="1041850"/>
            </a:xfrm>
            <a:custGeom>
              <a:avLst/>
              <a:gdLst/>
              <a:ahLst/>
              <a:cxnLst/>
              <a:rect l="l" t="t" r="r" b="b"/>
              <a:pathLst>
                <a:path w="9484" h="41674" extrusionOk="0">
                  <a:moveTo>
                    <a:pt x="8085" y="1"/>
                  </a:moveTo>
                  <a:cubicBezTo>
                    <a:pt x="8085" y="1"/>
                    <a:pt x="1611" y="12098"/>
                    <a:pt x="608" y="22281"/>
                  </a:cubicBezTo>
                  <a:cubicBezTo>
                    <a:pt x="31" y="28725"/>
                    <a:pt x="0" y="35229"/>
                    <a:pt x="486" y="41673"/>
                  </a:cubicBezTo>
                  <a:cubicBezTo>
                    <a:pt x="486" y="41673"/>
                    <a:pt x="2432" y="26871"/>
                    <a:pt x="5411" y="18603"/>
                  </a:cubicBezTo>
                  <a:cubicBezTo>
                    <a:pt x="8359" y="10366"/>
                    <a:pt x="9484" y="2433"/>
                    <a:pt x="8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3"/>
            <p:cNvSpPr/>
            <p:nvPr/>
          </p:nvSpPr>
          <p:spPr>
            <a:xfrm>
              <a:off x="975975" y="1245000"/>
              <a:ext cx="465825" cy="1024350"/>
            </a:xfrm>
            <a:custGeom>
              <a:avLst/>
              <a:gdLst/>
              <a:ahLst/>
              <a:cxnLst/>
              <a:rect l="l" t="t" r="r" b="b"/>
              <a:pathLst>
                <a:path w="18633" h="40974" extrusionOk="0">
                  <a:moveTo>
                    <a:pt x="16019" y="0"/>
                  </a:moveTo>
                  <a:cubicBezTo>
                    <a:pt x="16019" y="0"/>
                    <a:pt x="7022" y="11338"/>
                    <a:pt x="3526" y="21064"/>
                  </a:cubicBezTo>
                  <a:cubicBezTo>
                    <a:pt x="0" y="30760"/>
                    <a:pt x="1520" y="40973"/>
                    <a:pt x="1520" y="40973"/>
                  </a:cubicBezTo>
                  <a:cubicBezTo>
                    <a:pt x="1520" y="40973"/>
                    <a:pt x="2888" y="26535"/>
                    <a:pt x="7478" y="19818"/>
                  </a:cubicBezTo>
                  <a:cubicBezTo>
                    <a:pt x="12098" y="13101"/>
                    <a:pt x="18633" y="4681"/>
                    <a:pt x="160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3"/>
            <p:cNvSpPr/>
            <p:nvPr/>
          </p:nvSpPr>
          <p:spPr>
            <a:xfrm>
              <a:off x="1246500" y="1472200"/>
              <a:ext cx="328300" cy="998525"/>
            </a:xfrm>
            <a:custGeom>
              <a:avLst/>
              <a:gdLst/>
              <a:ahLst/>
              <a:cxnLst/>
              <a:rect l="l" t="t" r="r" b="b"/>
              <a:pathLst>
                <a:path w="13132" h="39941" extrusionOk="0">
                  <a:moveTo>
                    <a:pt x="11186" y="0"/>
                  </a:moveTo>
                  <a:cubicBezTo>
                    <a:pt x="11186" y="0"/>
                    <a:pt x="5836" y="10700"/>
                    <a:pt x="2948" y="21216"/>
                  </a:cubicBezTo>
                  <a:cubicBezTo>
                    <a:pt x="61" y="31733"/>
                    <a:pt x="0" y="39940"/>
                    <a:pt x="0" y="39940"/>
                  </a:cubicBezTo>
                  <a:cubicBezTo>
                    <a:pt x="0" y="39940"/>
                    <a:pt x="4651" y="26019"/>
                    <a:pt x="8146" y="18876"/>
                  </a:cubicBezTo>
                  <a:cubicBezTo>
                    <a:pt x="11611" y="11733"/>
                    <a:pt x="13131" y="5259"/>
                    <a:pt x="1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3"/>
            <p:cNvSpPr/>
            <p:nvPr/>
          </p:nvSpPr>
          <p:spPr>
            <a:xfrm>
              <a:off x="1659100" y="1861250"/>
              <a:ext cx="161125" cy="967375"/>
            </a:xfrm>
            <a:custGeom>
              <a:avLst/>
              <a:gdLst/>
              <a:ahLst/>
              <a:cxnLst/>
              <a:rect l="l" t="t" r="r" b="b"/>
              <a:pathLst>
                <a:path w="6445" h="38695" extrusionOk="0">
                  <a:moveTo>
                    <a:pt x="305" y="21156"/>
                  </a:moveTo>
                  <a:cubicBezTo>
                    <a:pt x="639" y="33466"/>
                    <a:pt x="2980" y="38694"/>
                    <a:pt x="2980" y="38694"/>
                  </a:cubicBezTo>
                  <a:cubicBezTo>
                    <a:pt x="2980" y="38694"/>
                    <a:pt x="2007" y="27934"/>
                    <a:pt x="3740" y="17995"/>
                  </a:cubicBezTo>
                  <a:cubicBezTo>
                    <a:pt x="5472" y="8056"/>
                    <a:pt x="6445" y="2220"/>
                    <a:pt x="4986" y="1"/>
                  </a:cubicBezTo>
                  <a:cubicBezTo>
                    <a:pt x="4955" y="1"/>
                    <a:pt x="1" y="8846"/>
                    <a:pt x="305" y="21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3"/>
            <p:cNvSpPr/>
            <p:nvPr/>
          </p:nvSpPr>
          <p:spPr>
            <a:xfrm>
              <a:off x="1865050" y="1953200"/>
              <a:ext cx="897450" cy="1071475"/>
            </a:xfrm>
            <a:custGeom>
              <a:avLst/>
              <a:gdLst/>
              <a:ahLst/>
              <a:cxnLst/>
              <a:rect l="l" t="t" r="r" b="b"/>
              <a:pathLst>
                <a:path w="35898" h="42859" extrusionOk="0">
                  <a:moveTo>
                    <a:pt x="0" y="1"/>
                  </a:moveTo>
                  <a:cubicBezTo>
                    <a:pt x="0" y="1"/>
                    <a:pt x="912" y="7782"/>
                    <a:pt x="10548" y="18238"/>
                  </a:cubicBezTo>
                  <a:cubicBezTo>
                    <a:pt x="20153" y="28694"/>
                    <a:pt x="35898" y="42859"/>
                    <a:pt x="35898" y="42859"/>
                  </a:cubicBezTo>
                  <a:cubicBezTo>
                    <a:pt x="35898" y="42859"/>
                    <a:pt x="13070" y="714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3"/>
            <p:cNvSpPr/>
            <p:nvPr/>
          </p:nvSpPr>
          <p:spPr>
            <a:xfrm>
              <a:off x="827800" y="1084650"/>
              <a:ext cx="454425" cy="935450"/>
            </a:xfrm>
            <a:custGeom>
              <a:avLst/>
              <a:gdLst/>
              <a:ahLst/>
              <a:cxnLst/>
              <a:rect l="l" t="t" r="r" b="b"/>
              <a:pathLst>
                <a:path w="18177" h="37418" extrusionOk="0">
                  <a:moveTo>
                    <a:pt x="16353" y="7995"/>
                  </a:moveTo>
                  <a:cubicBezTo>
                    <a:pt x="17721" y="5563"/>
                    <a:pt x="18177" y="2736"/>
                    <a:pt x="17690" y="1"/>
                  </a:cubicBezTo>
                  <a:cubicBezTo>
                    <a:pt x="12857" y="3952"/>
                    <a:pt x="9210" y="9150"/>
                    <a:pt x="7173" y="15046"/>
                  </a:cubicBezTo>
                  <a:cubicBezTo>
                    <a:pt x="3860" y="24712"/>
                    <a:pt x="3800" y="28269"/>
                    <a:pt x="2584" y="31612"/>
                  </a:cubicBezTo>
                  <a:cubicBezTo>
                    <a:pt x="1824" y="33588"/>
                    <a:pt x="973" y="35533"/>
                    <a:pt x="0" y="37418"/>
                  </a:cubicBezTo>
                  <a:cubicBezTo>
                    <a:pt x="3769" y="33709"/>
                    <a:pt x="6596" y="29150"/>
                    <a:pt x="8237" y="24104"/>
                  </a:cubicBezTo>
                  <a:cubicBezTo>
                    <a:pt x="10943" y="15715"/>
                    <a:pt x="14043" y="12311"/>
                    <a:pt x="16353" y="79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3"/>
            <p:cNvSpPr/>
            <p:nvPr/>
          </p:nvSpPr>
          <p:spPr>
            <a:xfrm>
              <a:off x="323975" y="780700"/>
              <a:ext cx="785750" cy="646700"/>
            </a:xfrm>
            <a:custGeom>
              <a:avLst/>
              <a:gdLst/>
              <a:ahLst/>
              <a:cxnLst/>
              <a:rect l="l" t="t" r="r" b="b"/>
              <a:pathLst>
                <a:path w="31430" h="25868" extrusionOk="0">
                  <a:moveTo>
                    <a:pt x="31430" y="0"/>
                  </a:moveTo>
                  <a:cubicBezTo>
                    <a:pt x="31430" y="0"/>
                    <a:pt x="17873" y="9271"/>
                    <a:pt x="10122" y="16171"/>
                  </a:cubicBezTo>
                  <a:cubicBezTo>
                    <a:pt x="2341" y="23071"/>
                    <a:pt x="1" y="25867"/>
                    <a:pt x="1" y="25867"/>
                  </a:cubicBezTo>
                  <a:cubicBezTo>
                    <a:pt x="1" y="25867"/>
                    <a:pt x="30336" y="9849"/>
                    <a:pt x="31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3"/>
            <p:cNvSpPr/>
            <p:nvPr/>
          </p:nvSpPr>
          <p:spPr>
            <a:xfrm>
              <a:off x="238125" y="638600"/>
              <a:ext cx="824500" cy="425550"/>
            </a:xfrm>
            <a:custGeom>
              <a:avLst/>
              <a:gdLst/>
              <a:ahLst/>
              <a:cxnLst/>
              <a:rect l="l" t="t" r="r" b="b"/>
              <a:pathLst>
                <a:path w="32980" h="17022" extrusionOk="0">
                  <a:moveTo>
                    <a:pt x="32979" y="578"/>
                  </a:moveTo>
                  <a:cubicBezTo>
                    <a:pt x="32979" y="578"/>
                    <a:pt x="25928" y="0"/>
                    <a:pt x="17326" y="4590"/>
                  </a:cubicBezTo>
                  <a:cubicBezTo>
                    <a:pt x="10456" y="8268"/>
                    <a:pt x="2796" y="14286"/>
                    <a:pt x="0" y="16536"/>
                  </a:cubicBezTo>
                  <a:lnTo>
                    <a:pt x="0" y="17022"/>
                  </a:lnTo>
                  <a:cubicBezTo>
                    <a:pt x="5350" y="14955"/>
                    <a:pt x="28450" y="5836"/>
                    <a:pt x="32979" y="5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3"/>
            <p:cNvSpPr/>
            <p:nvPr/>
          </p:nvSpPr>
          <p:spPr>
            <a:xfrm>
              <a:off x="336150" y="502575"/>
              <a:ext cx="696075" cy="158075"/>
            </a:xfrm>
            <a:custGeom>
              <a:avLst/>
              <a:gdLst/>
              <a:ahLst/>
              <a:cxnLst/>
              <a:rect l="l" t="t" r="r" b="b"/>
              <a:pathLst>
                <a:path w="27843" h="6323" extrusionOk="0">
                  <a:moveTo>
                    <a:pt x="17447" y="5229"/>
                  </a:moveTo>
                  <a:cubicBezTo>
                    <a:pt x="22159" y="6323"/>
                    <a:pt x="27843" y="3223"/>
                    <a:pt x="27691" y="3101"/>
                  </a:cubicBezTo>
                  <a:cubicBezTo>
                    <a:pt x="27691" y="3101"/>
                    <a:pt x="20274" y="1"/>
                    <a:pt x="13405" y="1064"/>
                  </a:cubicBezTo>
                  <a:cubicBezTo>
                    <a:pt x="8845" y="1855"/>
                    <a:pt x="4347" y="3071"/>
                    <a:pt x="0" y="4742"/>
                  </a:cubicBezTo>
                  <a:cubicBezTo>
                    <a:pt x="0" y="4742"/>
                    <a:pt x="12766" y="4165"/>
                    <a:pt x="17447" y="5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3"/>
            <p:cNvSpPr/>
            <p:nvPr/>
          </p:nvSpPr>
          <p:spPr>
            <a:xfrm>
              <a:off x="599825" y="930400"/>
              <a:ext cx="601100" cy="671775"/>
            </a:xfrm>
            <a:custGeom>
              <a:avLst/>
              <a:gdLst/>
              <a:ahLst/>
              <a:cxnLst/>
              <a:rect l="l" t="t" r="r" b="b"/>
              <a:pathLst>
                <a:path w="24044" h="26871" extrusionOk="0">
                  <a:moveTo>
                    <a:pt x="23131" y="0"/>
                  </a:moveTo>
                  <a:cubicBezTo>
                    <a:pt x="23131" y="0"/>
                    <a:pt x="12675" y="10092"/>
                    <a:pt x="7387" y="16262"/>
                  </a:cubicBezTo>
                  <a:cubicBezTo>
                    <a:pt x="2098" y="22432"/>
                    <a:pt x="0" y="26870"/>
                    <a:pt x="0" y="26870"/>
                  </a:cubicBezTo>
                  <a:cubicBezTo>
                    <a:pt x="0" y="26870"/>
                    <a:pt x="10669" y="17204"/>
                    <a:pt x="16292" y="11763"/>
                  </a:cubicBezTo>
                  <a:cubicBezTo>
                    <a:pt x="21916" y="6292"/>
                    <a:pt x="24043" y="2706"/>
                    <a:pt x="23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2" name="Google Shape;2742;p33"/>
          <p:cNvGrpSpPr/>
          <p:nvPr/>
        </p:nvGrpSpPr>
        <p:grpSpPr>
          <a:xfrm rot="7923048" flipH="1">
            <a:off x="-138855" y="-298972"/>
            <a:ext cx="913676" cy="1677934"/>
            <a:chOff x="4830275" y="2608450"/>
            <a:chExt cx="1324325" cy="2432075"/>
          </a:xfrm>
        </p:grpSpPr>
        <p:sp>
          <p:nvSpPr>
            <p:cNvPr id="2743" name="Google Shape;2743;p33"/>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3"/>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3"/>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3"/>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3"/>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3"/>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3"/>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3"/>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3"/>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3"/>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3"/>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3"/>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3"/>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3"/>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3"/>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3"/>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3"/>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3"/>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3"/>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3"/>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3"/>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3"/>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3"/>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3"/>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3"/>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3"/>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3"/>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3"/>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3"/>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3"/>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3"/>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3"/>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3"/>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3"/>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3"/>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3"/>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3"/>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3"/>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3"/>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3"/>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3"/>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3"/>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3"/>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3"/>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3"/>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3"/>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3"/>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3"/>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3"/>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3"/>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3"/>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3"/>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3"/>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3"/>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3"/>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3"/>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3"/>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3"/>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3"/>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3"/>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3"/>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3"/>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3"/>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3"/>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3"/>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3"/>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3"/>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3"/>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3"/>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3"/>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3" name="Google Shape;2813;p33"/>
          <p:cNvSpPr/>
          <p:nvPr/>
        </p:nvSpPr>
        <p:spPr>
          <a:xfrm rot="9395586">
            <a:off x="-647857" y="3711134"/>
            <a:ext cx="1455552" cy="1863410"/>
          </a:xfrm>
          <a:custGeom>
            <a:avLst/>
            <a:gdLst/>
            <a:ahLst/>
            <a:cxnLst/>
            <a:rect l="l" t="t" r="r" b="b"/>
            <a:pathLst>
              <a:path w="44165" h="79670" extrusionOk="0">
                <a:moveTo>
                  <a:pt x="24637" y="0"/>
                </a:moveTo>
                <a:cubicBezTo>
                  <a:pt x="17879" y="0"/>
                  <a:pt x="11033" y="3215"/>
                  <a:pt x="7087" y="7826"/>
                </a:cubicBezTo>
                <a:cubicBezTo>
                  <a:pt x="2567" y="13126"/>
                  <a:pt x="0" y="20408"/>
                  <a:pt x="1312" y="27271"/>
                </a:cubicBezTo>
                <a:cubicBezTo>
                  <a:pt x="2483" y="33576"/>
                  <a:pt x="6613" y="38877"/>
                  <a:pt x="8984" y="44820"/>
                </a:cubicBezTo>
                <a:cubicBezTo>
                  <a:pt x="10881" y="49618"/>
                  <a:pt x="11634" y="54835"/>
                  <a:pt x="11160" y="59969"/>
                </a:cubicBezTo>
                <a:cubicBezTo>
                  <a:pt x="10658" y="65353"/>
                  <a:pt x="8956" y="71324"/>
                  <a:pt x="12025" y="75760"/>
                </a:cubicBezTo>
                <a:cubicBezTo>
                  <a:pt x="13888" y="78408"/>
                  <a:pt x="17101" y="79669"/>
                  <a:pt x="20366" y="79669"/>
                </a:cubicBezTo>
                <a:cubicBezTo>
                  <a:pt x="22089" y="79669"/>
                  <a:pt x="23827" y="79318"/>
                  <a:pt x="25389" y="78633"/>
                </a:cubicBezTo>
                <a:cubicBezTo>
                  <a:pt x="29908" y="76625"/>
                  <a:pt x="33117" y="72496"/>
                  <a:pt x="35516" y="68199"/>
                </a:cubicBezTo>
                <a:cubicBezTo>
                  <a:pt x="42435" y="55812"/>
                  <a:pt x="43941" y="41165"/>
                  <a:pt x="44081" y="26964"/>
                </a:cubicBezTo>
                <a:cubicBezTo>
                  <a:pt x="44165" y="18622"/>
                  <a:pt x="41905" y="6403"/>
                  <a:pt x="33033" y="1911"/>
                </a:cubicBezTo>
                <a:cubicBezTo>
                  <a:pt x="30407" y="589"/>
                  <a:pt x="27530" y="0"/>
                  <a:pt x="246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14" name="Google Shape;2814;p33"/>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2815" name="Google Shape;2815;p33"/>
          <p:cNvPicPr preferRelativeResize="0"/>
          <p:nvPr/>
        </p:nvPicPr>
        <p:blipFill>
          <a:blip r:embed="rId2">
            <a:alphaModFix amt="51000"/>
          </a:blip>
          <a:stretch>
            <a:fillRect/>
          </a:stretch>
        </p:blipFill>
        <p:spPr>
          <a:xfrm>
            <a:off x="-854112" y="3371623"/>
            <a:ext cx="2715351" cy="2429151"/>
          </a:xfrm>
          <a:prstGeom prst="rect">
            <a:avLst/>
          </a:prstGeom>
          <a:noFill/>
          <a:ln>
            <a:noFill/>
          </a:ln>
        </p:spPr>
      </p:pic>
      <p:pic>
        <p:nvPicPr>
          <p:cNvPr id="2816" name="Google Shape;2816;p33"/>
          <p:cNvPicPr preferRelativeResize="0"/>
          <p:nvPr/>
        </p:nvPicPr>
        <p:blipFill>
          <a:blip r:embed="rId2">
            <a:alphaModFix amt="51000"/>
          </a:blip>
          <a:stretch>
            <a:fillRect/>
          </a:stretch>
        </p:blipFill>
        <p:spPr>
          <a:xfrm>
            <a:off x="7310363" y="-417627"/>
            <a:ext cx="2715351" cy="2429151"/>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504892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463354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459136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876613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65431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472020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336782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99050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92113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2734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2817"/>
        <p:cNvGrpSpPr/>
        <p:nvPr/>
      </p:nvGrpSpPr>
      <p:grpSpPr>
        <a:xfrm>
          <a:off x="0" y="0"/>
          <a:ext cx="0" cy="0"/>
          <a:chOff x="0" y="0"/>
          <a:chExt cx="0" cy="0"/>
        </a:xfrm>
      </p:grpSpPr>
      <p:sp>
        <p:nvSpPr>
          <p:cNvPr id="2818" name="Google Shape;2818;p34"/>
          <p:cNvSpPr/>
          <p:nvPr/>
        </p:nvSpPr>
        <p:spPr>
          <a:xfrm rot="3482857">
            <a:off x="-700286" y="-1031931"/>
            <a:ext cx="2193270" cy="2836664"/>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9" name="Google Shape;2819;p34"/>
          <p:cNvGrpSpPr/>
          <p:nvPr/>
        </p:nvGrpSpPr>
        <p:grpSpPr>
          <a:xfrm rot="8236893">
            <a:off x="-122790" y="-382950"/>
            <a:ext cx="1160581" cy="1843510"/>
            <a:chOff x="4836950" y="647600"/>
            <a:chExt cx="1160575" cy="1843500"/>
          </a:xfrm>
        </p:grpSpPr>
        <p:sp>
          <p:nvSpPr>
            <p:cNvPr id="2820" name="Google Shape;2820;p3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4"/>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4"/>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4"/>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4"/>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4"/>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4"/>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4"/>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4"/>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4"/>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4"/>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4"/>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4"/>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4" name="Google Shape;2844;p34"/>
          <p:cNvSpPr/>
          <p:nvPr/>
        </p:nvSpPr>
        <p:spPr>
          <a:xfrm rot="818203" flipH="1">
            <a:off x="7847141" y="-605378"/>
            <a:ext cx="3855895" cy="198354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5" name="Google Shape;2845;p34"/>
          <p:cNvGrpSpPr/>
          <p:nvPr/>
        </p:nvGrpSpPr>
        <p:grpSpPr>
          <a:xfrm rot="-1702004">
            <a:off x="7920647" y="-887877"/>
            <a:ext cx="3403432" cy="2635996"/>
            <a:chOff x="9298389" y="-164681"/>
            <a:chExt cx="3403527" cy="2636070"/>
          </a:xfrm>
        </p:grpSpPr>
        <p:sp>
          <p:nvSpPr>
            <p:cNvPr id="2846" name="Google Shape;2846;p34"/>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4"/>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48" name="Google Shape;2848;p34"/>
          <p:cNvPicPr preferRelativeResize="0"/>
          <p:nvPr/>
        </p:nvPicPr>
        <p:blipFill>
          <a:blip r:embed="rId2">
            <a:alphaModFix amt="50000"/>
          </a:blip>
          <a:stretch>
            <a:fillRect/>
          </a:stretch>
        </p:blipFill>
        <p:spPr>
          <a:xfrm>
            <a:off x="7740088" y="-183227"/>
            <a:ext cx="2715351" cy="2429151"/>
          </a:xfrm>
          <a:prstGeom prst="rect">
            <a:avLst/>
          </a:prstGeom>
          <a:noFill/>
          <a:ln>
            <a:noFill/>
          </a:ln>
        </p:spPr>
      </p:pic>
      <p:pic>
        <p:nvPicPr>
          <p:cNvPr id="2849" name="Google Shape;2849;p34"/>
          <p:cNvPicPr preferRelativeResize="0"/>
          <p:nvPr/>
        </p:nvPicPr>
        <p:blipFill>
          <a:blip r:embed="rId2">
            <a:alphaModFix amt="50000"/>
          </a:blip>
          <a:stretch>
            <a:fillRect/>
          </a:stretch>
        </p:blipFill>
        <p:spPr>
          <a:xfrm>
            <a:off x="-854112" y="-534827"/>
            <a:ext cx="2715351" cy="2429151"/>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6214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8024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28006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57595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69495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05025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50756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5246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2349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3">
  <p:cSld name="CUSTOM_11_1_1_1">
    <p:spTree>
      <p:nvGrpSpPr>
        <p:cNvPr id="1" name="Shape 2850"/>
        <p:cNvGrpSpPr/>
        <p:nvPr/>
      </p:nvGrpSpPr>
      <p:grpSpPr>
        <a:xfrm>
          <a:off x="0" y="0"/>
          <a:ext cx="0" cy="0"/>
          <a:chOff x="0" y="0"/>
          <a:chExt cx="0" cy="0"/>
        </a:xfrm>
      </p:grpSpPr>
      <p:grpSp>
        <p:nvGrpSpPr>
          <p:cNvPr id="2851" name="Google Shape;2851;p35"/>
          <p:cNvGrpSpPr/>
          <p:nvPr/>
        </p:nvGrpSpPr>
        <p:grpSpPr>
          <a:xfrm rot="-1126758">
            <a:off x="8219740" y="3807370"/>
            <a:ext cx="1526569" cy="1507522"/>
            <a:chOff x="4045425" y="3839900"/>
            <a:chExt cx="559025" cy="552050"/>
          </a:xfrm>
        </p:grpSpPr>
        <p:sp>
          <p:nvSpPr>
            <p:cNvPr id="2852" name="Google Shape;2852;p35"/>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5"/>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5"/>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5"/>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5"/>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5"/>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5"/>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5"/>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5"/>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5"/>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2" name="Google Shape;2862;p35"/>
          <p:cNvGrpSpPr/>
          <p:nvPr/>
        </p:nvGrpSpPr>
        <p:grpSpPr>
          <a:xfrm rot="-2416688" flipH="1">
            <a:off x="8135922" y="4061554"/>
            <a:ext cx="933971" cy="1508171"/>
            <a:chOff x="3377800" y="4037825"/>
            <a:chExt cx="342025" cy="552300"/>
          </a:xfrm>
        </p:grpSpPr>
        <p:sp>
          <p:nvSpPr>
            <p:cNvPr id="2863" name="Google Shape;2863;p35"/>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5"/>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5"/>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6" name="Google Shape;2866;p35"/>
          <p:cNvGrpSpPr/>
          <p:nvPr/>
        </p:nvGrpSpPr>
        <p:grpSpPr>
          <a:xfrm rot="-8220559" flipH="1">
            <a:off x="8502445" y="-528772"/>
            <a:ext cx="837538" cy="1916000"/>
            <a:chOff x="5067575" y="3176425"/>
            <a:chExt cx="473000" cy="1081975"/>
          </a:xfrm>
        </p:grpSpPr>
        <p:sp>
          <p:nvSpPr>
            <p:cNvPr id="2867" name="Google Shape;2867;p35"/>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5"/>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5"/>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5"/>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35"/>
          <p:cNvGrpSpPr/>
          <p:nvPr/>
        </p:nvGrpSpPr>
        <p:grpSpPr>
          <a:xfrm rot="-6064755" flipH="1">
            <a:off x="8686069" y="-848028"/>
            <a:ext cx="1024212" cy="2051857"/>
            <a:chOff x="3238525" y="2739250"/>
            <a:chExt cx="1148975" cy="2301800"/>
          </a:xfrm>
        </p:grpSpPr>
        <p:sp>
          <p:nvSpPr>
            <p:cNvPr id="2872" name="Google Shape;2872;p35"/>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5"/>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5"/>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5"/>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5"/>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5"/>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5"/>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5"/>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5"/>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5"/>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5"/>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5"/>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5"/>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5"/>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5"/>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5"/>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5"/>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5"/>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5"/>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5"/>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5"/>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5"/>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5"/>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5"/>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5"/>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5"/>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5"/>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5"/>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5"/>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5"/>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5"/>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5"/>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5"/>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5"/>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5"/>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5"/>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5"/>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5"/>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5"/>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5"/>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5"/>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5"/>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5"/>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5"/>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5"/>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5"/>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5"/>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5"/>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5"/>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5"/>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5"/>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5"/>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5"/>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5"/>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5"/>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5"/>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5"/>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5"/>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5"/>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1" name="Google Shape;2931;p35"/>
          <p:cNvSpPr/>
          <p:nvPr/>
        </p:nvSpPr>
        <p:spPr>
          <a:xfrm>
            <a:off x="-1729900" y="-299775"/>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2" name="Google Shape;2932;p35"/>
          <p:cNvPicPr preferRelativeResize="0"/>
          <p:nvPr/>
        </p:nvPicPr>
        <p:blipFill>
          <a:blip r:embed="rId2">
            <a:alphaModFix/>
          </a:blip>
          <a:stretch>
            <a:fillRect/>
          </a:stretch>
        </p:blipFill>
        <p:spPr>
          <a:xfrm>
            <a:off x="-545374" y="1697543"/>
            <a:ext cx="3852000" cy="3445953"/>
          </a:xfrm>
          <a:prstGeom prst="rect">
            <a:avLst/>
          </a:prstGeom>
          <a:noFill/>
          <a:ln>
            <a:noFill/>
          </a:ln>
        </p:spPr>
      </p:pic>
      <p:pic>
        <p:nvPicPr>
          <p:cNvPr id="2933" name="Google Shape;2933;p35"/>
          <p:cNvPicPr preferRelativeResize="0"/>
          <p:nvPr/>
        </p:nvPicPr>
        <p:blipFill>
          <a:blip r:embed="rId2">
            <a:alphaModFix amt="50000"/>
          </a:blip>
          <a:stretch>
            <a:fillRect/>
          </a:stretch>
        </p:blipFill>
        <p:spPr>
          <a:xfrm>
            <a:off x="-545374" y="-1753157"/>
            <a:ext cx="3852000" cy="3445953"/>
          </a:xfrm>
          <a:prstGeom prst="rect">
            <a:avLst/>
          </a:prstGeom>
          <a:noFill/>
          <a:ln>
            <a:noFill/>
          </a:ln>
        </p:spPr>
      </p:pic>
      <p:pic>
        <p:nvPicPr>
          <p:cNvPr id="2934" name="Google Shape;2934;p35"/>
          <p:cNvPicPr preferRelativeResize="0"/>
          <p:nvPr/>
        </p:nvPicPr>
        <p:blipFill>
          <a:blip r:embed="rId2">
            <a:alphaModFix amt="50000"/>
          </a:blip>
          <a:stretch>
            <a:fillRect/>
          </a:stretch>
        </p:blipFill>
        <p:spPr>
          <a:xfrm>
            <a:off x="7414538" y="-521802"/>
            <a:ext cx="2715351" cy="2429151"/>
          </a:xfrm>
          <a:prstGeom prst="rect">
            <a:avLst/>
          </a:prstGeom>
          <a:noFill/>
          <a:ln>
            <a:noFill/>
          </a:ln>
        </p:spPr>
      </p:pic>
      <p:pic>
        <p:nvPicPr>
          <p:cNvPr id="2935" name="Google Shape;2935;p35"/>
          <p:cNvPicPr preferRelativeResize="0"/>
          <p:nvPr/>
        </p:nvPicPr>
        <p:blipFill>
          <a:blip r:embed="rId2">
            <a:alphaModFix amt="50000"/>
          </a:blip>
          <a:stretch>
            <a:fillRect/>
          </a:stretch>
        </p:blipFill>
        <p:spPr>
          <a:xfrm>
            <a:off x="7414538" y="3228398"/>
            <a:ext cx="2715351" cy="242915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4">
  <p:cSld name="CUSTOM_11_1_1_1_1">
    <p:spTree>
      <p:nvGrpSpPr>
        <p:cNvPr id="1" name="Shape 2936"/>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82874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13462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59488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9"/>
        <p:cNvGrpSpPr/>
        <p:nvPr/>
      </p:nvGrpSpPr>
      <p:grpSpPr>
        <a:xfrm>
          <a:off x="0" y="0"/>
          <a:ext cx="0" cy="0"/>
          <a:chOff x="0" y="0"/>
          <a:chExt cx="0" cy="0"/>
        </a:xfrm>
      </p:grpSpPr>
      <p:sp>
        <p:nvSpPr>
          <p:cNvPr id="220" name="Google Shape;220;p3"/>
          <p:cNvSpPr/>
          <p:nvPr/>
        </p:nvSpPr>
        <p:spPr>
          <a:xfrm>
            <a:off x="-722772" y="-321503"/>
            <a:ext cx="3061326" cy="157480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3"/>
          <p:cNvGrpSpPr/>
          <p:nvPr/>
        </p:nvGrpSpPr>
        <p:grpSpPr>
          <a:xfrm>
            <a:off x="-1786289" y="-906091"/>
            <a:ext cx="3190651" cy="2754290"/>
            <a:chOff x="2695275" y="1049450"/>
            <a:chExt cx="1439175" cy="1242350"/>
          </a:xfrm>
        </p:grpSpPr>
        <p:sp>
          <p:nvSpPr>
            <p:cNvPr id="222" name="Google Shape;222;p3"/>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24" name="Google Shape;224;p3"/>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3"/>
          <p:cNvGrpSpPr/>
          <p:nvPr/>
        </p:nvGrpSpPr>
        <p:grpSpPr>
          <a:xfrm rot="-9295578" flipH="1">
            <a:off x="8138400" y="-417538"/>
            <a:ext cx="1310978" cy="2857979"/>
            <a:chOff x="3345650" y="2840950"/>
            <a:chExt cx="370900" cy="808575"/>
          </a:xfrm>
        </p:grpSpPr>
        <p:sp>
          <p:nvSpPr>
            <p:cNvPr id="227" name="Google Shape;227;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3"/>
          <p:cNvGrpSpPr/>
          <p:nvPr/>
        </p:nvGrpSpPr>
        <p:grpSpPr>
          <a:xfrm rot="-7362489">
            <a:off x="8014572" y="-2472249"/>
            <a:ext cx="2205127" cy="4812972"/>
            <a:chOff x="7386050" y="661025"/>
            <a:chExt cx="1576975" cy="3441950"/>
          </a:xfrm>
        </p:grpSpPr>
        <p:sp>
          <p:nvSpPr>
            <p:cNvPr id="276" name="Google Shape;276;p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3"/>
          <p:cNvGrpSpPr/>
          <p:nvPr/>
        </p:nvGrpSpPr>
        <p:grpSpPr>
          <a:xfrm rot="-3364333">
            <a:off x="8025649" y="2231884"/>
            <a:ext cx="1500020" cy="3270096"/>
            <a:chOff x="3345650" y="2840950"/>
            <a:chExt cx="370900" cy="808575"/>
          </a:xfrm>
        </p:grpSpPr>
        <p:sp>
          <p:nvSpPr>
            <p:cNvPr id="288" name="Google Shape;288;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
          <p:cNvSpPr/>
          <p:nvPr/>
        </p:nvSpPr>
        <p:spPr>
          <a:xfrm rot="-6784010">
            <a:off x="7274673" y="3251073"/>
            <a:ext cx="2454822" cy="2515042"/>
          </a:xfrm>
          <a:custGeom>
            <a:avLst/>
            <a:gdLst/>
            <a:ahLst/>
            <a:cxnLst/>
            <a:rect l="l" t="t" r="r" b="b"/>
            <a:pathLst>
              <a:path w="21075" h="21592" extrusionOk="0">
                <a:moveTo>
                  <a:pt x="10919" y="0"/>
                </a:moveTo>
                <a:cubicBezTo>
                  <a:pt x="9665" y="0"/>
                  <a:pt x="8719" y="653"/>
                  <a:pt x="8359" y="2042"/>
                </a:cubicBezTo>
                <a:cubicBezTo>
                  <a:pt x="7954" y="3590"/>
                  <a:pt x="7656" y="5078"/>
                  <a:pt x="8930" y="6090"/>
                </a:cubicBezTo>
                <a:cubicBezTo>
                  <a:pt x="9944" y="6893"/>
                  <a:pt x="9928" y="7911"/>
                  <a:pt x="9260" y="7911"/>
                </a:cubicBezTo>
                <a:cubicBezTo>
                  <a:pt x="9097" y="7911"/>
                  <a:pt x="8893" y="7850"/>
                  <a:pt x="8657" y="7709"/>
                </a:cubicBezTo>
                <a:cubicBezTo>
                  <a:pt x="7442" y="7007"/>
                  <a:pt x="7240" y="4245"/>
                  <a:pt x="7740" y="2661"/>
                </a:cubicBezTo>
                <a:cubicBezTo>
                  <a:pt x="7980" y="1902"/>
                  <a:pt x="7674" y="1564"/>
                  <a:pt x="7150" y="1564"/>
                </a:cubicBezTo>
                <a:cubicBezTo>
                  <a:pt x="6581" y="1564"/>
                  <a:pt x="5754" y="1961"/>
                  <a:pt x="5085" y="2649"/>
                </a:cubicBezTo>
                <a:cubicBezTo>
                  <a:pt x="3787" y="3983"/>
                  <a:pt x="4251" y="5709"/>
                  <a:pt x="5751" y="7197"/>
                </a:cubicBezTo>
                <a:cubicBezTo>
                  <a:pt x="7252" y="8686"/>
                  <a:pt x="8109" y="9709"/>
                  <a:pt x="7049" y="9840"/>
                </a:cubicBezTo>
                <a:cubicBezTo>
                  <a:pt x="7023" y="9844"/>
                  <a:pt x="6998" y="9845"/>
                  <a:pt x="6972" y="9845"/>
                </a:cubicBezTo>
                <a:cubicBezTo>
                  <a:pt x="5961" y="9845"/>
                  <a:pt x="5397" y="7343"/>
                  <a:pt x="4573" y="6519"/>
                </a:cubicBezTo>
                <a:cubicBezTo>
                  <a:pt x="4098" y="6044"/>
                  <a:pt x="3774" y="5658"/>
                  <a:pt x="3369" y="5658"/>
                </a:cubicBezTo>
                <a:cubicBezTo>
                  <a:pt x="3064" y="5658"/>
                  <a:pt x="2712" y="5878"/>
                  <a:pt x="2215" y="6447"/>
                </a:cubicBezTo>
                <a:cubicBezTo>
                  <a:pt x="1096" y="7745"/>
                  <a:pt x="1084" y="11305"/>
                  <a:pt x="3323" y="12531"/>
                </a:cubicBezTo>
                <a:cubicBezTo>
                  <a:pt x="4011" y="12908"/>
                  <a:pt x="4624" y="13039"/>
                  <a:pt x="5142" y="13039"/>
                </a:cubicBezTo>
                <a:cubicBezTo>
                  <a:pt x="6311" y="13039"/>
                  <a:pt x="7001" y="12377"/>
                  <a:pt x="7002" y="12376"/>
                </a:cubicBezTo>
                <a:lnTo>
                  <a:pt x="7002" y="12376"/>
                </a:lnTo>
                <a:lnTo>
                  <a:pt x="6990" y="12424"/>
                </a:lnTo>
                <a:cubicBezTo>
                  <a:pt x="3846" y="15436"/>
                  <a:pt x="858" y="18913"/>
                  <a:pt x="1" y="21556"/>
                </a:cubicBezTo>
                <a:lnTo>
                  <a:pt x="120" y="21592"/>
                </a:lnTo>
                <a:cubicBezTo>
                  <a:pt x="965" y="19008"/>
                  <a:pt x="3858" y="15615"/>
                  <a:pt x="6942" y="12650"/>
                </a:cubicBezTo>
                <a:lnTo>
                  <a:pt x="6942" y="12650"/>
                </a:lnTo>
                <a:cubicBezTo>
                  <a:pt x="6787" y="13424"/>
                  <a:pt x="6597" y="15651"/>
                  <a:pt x="8954" y="16794"/>
                </a:cubicBezTo>
                <a:cubicBezTo>
                  <a:pt x="9585" y="17102"/>
                  <a:pt x="10282" y="17231"/>
                  <a:pt x="10990" y="17231"/>
                </a:cubicBezTo>
                <a:cubicBezTo>
                  <a:pt x="11979" y="17231"/>
                  <a:pt x="12990" y="16978"/>
                  <a:pt x="13871" y="16603"/>
                </a:cubicBezTo>
                <a:cubicBezTo>
                  <a:pt x="15241" y="16032"/>
                  <a:pt x="16277" y="15174"/>
                  <a:pt x="16372" y="14543"/>
                </a:cubicBezTo>
                <a:cubicBezTo>
                  <a:pt x="16515" y="13662"/>
                  <a:pt x="15586" y="13948"/>
                  <a:pt x="14336" y="13781"/>
                </a:cubicBezTo>
                <a:cubicBezTo>
                  <a:pt x="13645" y="13698"/>
                  <a:pt x="12990" y="13436"/>
                  <a:pt x="12419" y="13031"/>
                </a:cubicBezTo>
                <a:cubicBezTo>
                  <a:pt x="11015" y="12024"/>
                  <a:pt x="11530" y="11285"/>
                  <a:pt x="12466" y="11285"/>
                </a:cubicBezTo>
                <a:cubicBezTo>
                  <a:pt x="12880" y="11285"/>
                  <a:pt x="13375" y="11429"/>
                  <a:pt x="13824" y="11757"/>
                </a:cubicBezTo>
                <a:cubicBezTo>
                  <a:pt x="14514" y="12257"/>
                  <a:pt x="15122" y="12531"/>
                  <a:pt x="15657" y="12591"/>
                </a:cubicBezTo>
                <a:cubicBezTo>
                  <a:pt x="15750" y="12605"/>
                  <a:pt x="15843" y="12612"/>
                  <a:pt x="15935" y="12612"/>
                </a:cubicBezTo>
                <a:cubicBezTo>
                  <a:pt x="16387" y="12612"/>
                  <a:pt x="16823" y="12445"/>
                  <a:pt x="17169" y="12138"/>
                </a:cubicBezTo>
                <a:cubicBezTo>
                  <a:pt x="18003" y="11448"/>
                  <a:pt x="19515" y="9364"/>
                  <a:pt x="19491" y="9114"/>
                </a:cubicBezTo>
                <a:cubicBezTo>
                  <a:pt x="19490" y="9099"/>
                  <a:pt x="19481" y="9092"/>
                  <a:pt x="19463" y="9092"/>
                </a:cubicBezTo>
                <a:cubicBezTo>
                  <a:pt x="19255" y="9092"/>
                  <a:pt x="17931" y="10043"/>
                  <a:pt x="16396" y="10186"/>
                </a:cubicBezTo>
                <a:cubicBezTo>
                  <a:pt x="16283" y="10196"/>
                  <a:pt x="16170" y="10201"/>
                  <a:pt x="16057" y="10201"/>
                </a:cubicBezTo>
                <a:cubicBezTo>
                  <a:pt x="15655" y="10201"/>
                  <a:pt x="15253" y="10135"/>
                  <a:pt x="14872" y="9995"/>
                </a:cubicBezTo>
                <a:cubicBezTo>
                  <a:pt x="12985" y="9299"/>
                  <a:pt x="13826" y="9056"/>
                  <a:pt x="14858" y="9056"/>
                </a:cubicBezTo>
                <a:cubicBezTo>
                  <a:pt x="15044" y="9056"/>
                  <a:pt x="15236" y="9064"/>
                  <a:pt x="15419" y="9078"/>
                </a:cubicBezTo>
                <a:cubicBezTo>
                  <a:pt x="15467" y="9079"/>
                  <a:pt x="15514" y="9080"/>
                  <a:pt x="15561" y="9080"/>
                </a:cubicBezTo>
                <a:cubicBezTo>
                  <a:pt x="16181" y="9080"/>
                  <a:pt x="16798" y="9007"/>
                  <a:pt x="17396" y="8852"/>
                </a:cubicBezTo>
                <a:cubicBezTo>
                  <a:pt x="18539" y="8602"/>
                  <a:pt x="19682" y="8174"/>
                  <a:pt x="19932" y="7745"/>
                </a:cubicBezTo>
                <a:cubicBezTo>
                  <a:pt x="20325" y="7043"/>
                  <a:pt x="20241" y="5888"/>
                  <a:pt x="20241" y="5888"/>
                </a:cubicBezTo>
                <a:lnTo>
                  <a:pt x="20241" y="5888"/>
                </a:lnTo>
                <a:cubicBezTo>
                  <a:pt x="19527" y="6364"/>
                  <a:pt x="18765" y="6792"/>
                  <a:pt x="17991" y="7162"/>
                </a:cubicBezTo>
                <a:cubicBezTo>
                  <a:pt x="17321" y="7462"/>
                  <a:pt x="16626" y="7698"/>
                  <a:pt x="16090" y="7698"/>
                </a:cubicBezTo>
                <a:cubicBezTo>
                  <a:pt x="15797" y="7698"/>
                  <a:pt x="15552" y="7627"/>
                  <a:pt x="15384" y="7459"/>
                </a:cubicBezTo>
                <a:cubicBezTo>
                  <a:pt x="14669" y="6721"/>
                  <a:pt x="16348" y="6721"/>
                  <a:pt x="17920" y="6007"/>
                </a:cubicBezTo>
                <a:cubicBezTo>
                  <a:pt x="18586" y="5721"/>
                  <a:pt x="19170" y="5257"/>
                  <a:pt x="19598" y="4661"/>
                </a:cubicBezTo>
                <a:cubicBezTo>
                  <a:pt x="21075" y="2471"/>
                  <a:pt x="19694" y="875"/>
                  <a:pt x="20182" y="494"/>
                </a:cubicBezTo>
                <a:cubicBezTo>
                  <a:pt x="20182" y="494"/>
                  <a:pt x="19826" y="352"/>
                  <a:pt x="19254" y="352"/>
                </a:cubicBezTo>
                <a:cubicBezTo>
                  <a:pt x="18921" y="352"/>
                  <a:pt x="18514" y="400"/>
                  <a:pt x="18062" y="554"/>
                </a:cubicBezTo>
                <a:cubicBezTo>
                  <a:pt x="17777" y="661"/>
                  <a:pt x="17503" y="792"/>
                  <a:pt x="17241" y="947"/>
                </a:cubicBezTo>
                <a:cubicBezTo>
                  <a:pt x="15634" y="1935"/>
                  <a:pt x="14657" y="3602"/>
                  <a:pt x="14467" y="4602"/>
                </a:cubicBezTo>
                <a:cubicBezTo>
                  <a:pt x="14349" y="5189"/>
                  <a:pt x="13943" y="5532"/>
                  <a:pt x="13629" y="5532"/>
                </a:cubicBezTo>
                <a:cubicBezTo>
                  <a:pt x="13403" y="5532"/>
                  <a:pt x="13225" y="5353"/>
                  <a:pt x="13240" y="4959"/>
                </a:cubicBezTo>
                <a:cubicBezTo>
                  <a:pt x="13288" y="4006"/>
                  <a:pt x="13586" y="3185"/>
                  <a:pt x="14800" y="1851"/>
                </a:cubicBezTo>
                <a:cubicBezTo>
                  <a:pt x="16026" y="530"/>
                  <a:pt x="16217" y="423"/>
                  <a:pt x="14872" y="327"/>
                </a:cubicBezTo>
                <a:cubicBezTo>
                  <a:pt x="14469" y="299"/>
                  <a:pt x="14129" y="256"/>
                  <a:pt x="13834" y="256"/>
                </a:cubicBezTo>
                <a:cubicBezTo>
                  <a:pt x="13143" y="256"/>
                  <a:pt x="12698" y="488"/>
                  <a:pt x="12264" y="1673"/>
                </a:cubicBezTo>
                <a:cubicBezTo>
                  <a:pt x="11645" y="3352"/>
                  <a:pt x="12681" y="4566"/>
                  <a:pt x="12216" y="5197"/>
                </a:cubicBezTo>
                <a:cubicBezTo>
                  <a:pt x="12008" y="5480"/>
                  <a:pt x="11595" y="5784"/>
                  <a:pt x="11255" y="5784"/>
                </a:cubicBezTo>
                <a:cubicBezTo>
                  <a:pt x="10837" y="5784"/>
                  <a:pt x="10531" y="5323"/>
                  <a:pt x="10859" y="3792"/>
                </a:cubicBezTo>
                <a:cubicBezTo>
                  <a:pt x="11454" y="1018"/>
                  <a:pt x="12871" y="208"/>
                  <a:pt x="11395" y="30"/>
                </a:cubicBezTo>
                <a:cubicBezTo>
                  <a:pt x="11232" y="10"/>
                  <a:pt x="11073" y="0"/>
                  <a:pt x="10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37;p3"/>
          <p:cNvGrpSpPr/>
          <p:nvPr/>
        </p:nvGrpSpPr>
        <p:grpSpPr>
          <a:xfrm rot="-970937">
            <a:off x="7867007" y="3371364"/>
            <a:ext cx="1270127" cy="1842014"/>
            <a:chOff x="3066525" y="648600"/>
            <a:chExt cx="1270100" cy="1841975"/>
          </a:xfrm>
        </p:grpSpPr>
        <p:sp>
          <p:nvSpPr>
            <p:cNvPr id="338" name="Google Shape;338;p3"/>
            <p:cNvSpPr/>
            <p:nvPr/>
          </p:nvSpPr>
          <p:spPr>
            <a:xfrm>
              <a:off x="4012200" y="1479000"/>
              <a:ext cx="295250" cy="302750"/>
            </a:xfrm>
            <a:custGeom>
              <a:avLst/>
              <a:gdLst/>
              <a:ahLst/>
              <a:cxnLst/>
              <a:rect l="l" t="t" r="r" b="b"/>
              <a:pathLst>
                <a:path w="11810" h="12110" extrusionOk="0">
                  <a:moveTo>
                    <a:pt x="11409" y="1"/>
                  </a:moveTo>
                  <a:lnTo>
                    <a:pt x="11409" y="1"/>
                  </a:lnTo>
                  <a:cubicBezTo>
                    <a:pt x="8540" y="668"/>
                    <a:pt x="4137" y="3270"/>
                    <a:pt x="2035" y="5404"/>
                  </a:cubicBezTo>
                  <a:cubicBezTo>
                    <a:pt x="1" y="7539"/>
                    <a:pt x="401" y="9207"/>
                    <a:pt x="868" y="12109"/>
                  </a:cubicBezTo>
                  <a:cubicBezTo>
                    <a:pt x="3903" y="12076"/>
                    <a:pt x="5371" y="12076"/>
                    <a:pt x="7373" y="9774"/>
                  </a:cubicBezTo>
                  <a:cubicBezTo>
                    <a:pt x="9374" y="7439"/>
                    <a:pt x="11809" y="3036"/>
                    <a:pt x="11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4033050" y="1545725"/>
              <a:ext cx="212675" cy="235175"/>
            </a:xfrm>
            <a:custGeom>
              <a:avLst/>
              <a:gdLst/>
              <a:ahLst/>
              <a:cxnLst/>
              <a:rect l="l" t="t" r="r" b="b"/>
              <a:pathLst>
                <a:path w="8507" h="9407" fill="none" extrusionOk="0">
                  <a:moveTo>
                    <a:pt x="8507" y="0"/>
                  </a:moveTo>
                  <a:cubicBezTo>
                    <a:pt x="8073" y="500"/>
                    <a:pt x="1" y="9407"/>
                    <a:pt x="1" y="9407"/>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3775375" y="1667475"/>
              <a:ext cx="280225" cy="330250"/>
            </a:xfrm>
            <a:custGeom>
              <a:avLst/>
              <a:gdLst/>
              <a:ahLst/>
              <a:cxnLst/>
              <a:rect l="l" t="t" r="r" b="b"/>
              <a:pathLst>
                <a:path w="11209" h="13210" extrusionOk="0">
                  <a:moveTo>
                    <a:pt x="701" y="0"/>
                  </a:moveTo>
                  <a:cubicBezTo>
                    <a:pt x="0" y="2936"/>
                    <a:pt x="1968" y="7639"/>
                    <a:pt x="3636" y="10174"/>
                  </a:cubicBezTo>
                  <a:cubicBezTo>
                    <a:pt x="5371" y="12676"/>
                    <a:pt x="6805" y="12843"/>
                    <a:pt x="9841" y="13210"/>
                  </a:cubicBezTo>
                  <a:cubicBezTo>
                    <a:pt x="10641" y="10374"/>
                    <a:pt x="11208" y="8740"/>
                    <a:pt x="9407" y="6405"/>
                  </a:cubicBezTo>
                  <a:cubicBezTo>
                    <a:pt x="7639" y="4070"/>
                    <a:pt x="3503" y="968"/>
                    <a:pt x="7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3837075" y="1739175"/>
              <a:ext cx="185150" cy="257725"/>
            </a:xfrm>
            <a:custGeom>
              <a:avLst/>
              <a:gdLst/>
              <a:ahLst/>
              <a:cxnLst/>
              <a:rect l="l" t="t" r="r" b="b"/>
              <a:pathLst>
                <a:path w="7406" h="10309" fill="none" extrusionOk="0">
                  <a:moveTo>
                    <a:pt x="1" y="1"/>
                  </a:moveTo>
                  <a:cubicBezTo>
                    <a:pt x="368" y="535"/>
                    <a:pt x="7406" y="10308"/>
                    <a:pt x="7406" y="1030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3410950" y="1129575"/>
              <a:ext cx="846450" cy="1361000"/>
            </a:xfrm>
            <a:custGeom>
              <a:avLst/>
              <a:gdLst/>
              <a:ahLst/>
              <a:cxnLst/>
              <a:rect l="l" t="t" r="r" b="b"/>
              <a:pathLst>
                <a:path w="33858" h="54440" fill="none" extrusionOk="0">
                  <a:moveTo>
                    <a:pt x="0" y="22350"/>
                  </a:moveTo>
                  <a:cubicBezTo>
                    <a:pt x="0" y="22350"/>
                    <a:pt x="18413" y="38895"/>
                    <a:pt x="17513" y="54073"/>
                  </a:cubicBezTo>
                  <a:cubicBezTo>
                    <a:pt x="17513" y="54340"/>
                    <a:pt x="17846" y="54440"/>
                    <a:pt x="17946" y="54240"/>
                  </a:cubicBezTo>
                  <a:cubicBezTo>
                    <a:pt x="33858" y="28188"/>
                    <a:pt x="17546" y="1"/>
                    <a:pt x="17546" y="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3066525" y="1346825"/>
              <a:ext cx="688025" cy="679375"/>
            </a:xfrm>
            <a:custGeom>
              <a:avLst/>
              <a:gdLst/>
              <a:ahLst/>
              <a:cxnLst/>
              <a:rect l="l" t="t" r="r" b="b"/>
              <a:pathLst>
                <a:path w="27521" h="27175" extrusionOk="0">
                  <a:moveTo>
                    <a:pt x="15161" y="0"/>
                  </a:moveTo>
                  <a:cubicBezTo>
                    <a:pt x="14489" y="0"/>
                    <a:pt x="13832" y="177"/>
                    <a:pt x="13310" y="584"/>
                  </a:cubicBezTo>
                  <a:cubicBezTo>
                    <a:pt x="12209" y="1418"/>
                    <a:pt x="12209" y="3153"/>
                    <a:pt x="12176" y="4354"/>
                  </a:cubicBezTo>
                  <a:cubicBezTo>
                    <a:pt x="12143" y="5254"/>
                    <a:pt x="12176" y="6188"/>
                    <a:pt x="12309" y="7089"/>
                  </a:cubicBezTo>
                  <a:cubicBezTo>
                    <a:pt x="11976" y="6388"/>
                    <a:pt x="11609" y="5721"/>
                    <a:pt x="11209" y="5054"/>
                  </a:cubicBezTo>
                  <a:cubicBezTo>
                    <a:pt x="10463" y="3802"/>
                    <a:pt x="9292" y="1830"/>
                    <a:pt x="7622" y="1830"/>
                  </a:cubicBezTo>
                  <a:cubicBezTo>
                    <a:pt x="7424" y="1830"/>
                    <a:pt x="7218" y="1858"/>
                    <a:pt x="7006" y="1918"/>
                  </a:cubicBezTo>
                  <a:cubicBezTo>
                    <a:pt x="5705" y="2319"/>
                    <a:pt x="4504" y="3353"/>
                    <a:pt x="4304" y="4720"/>
                  </a:cubicBezTo>
                  <a:cubicBezTo>
                    <a:pt x="4137" y="6055"/>
                    <a:pt x="5304" y="7256"/>
                    <a:pt x="6138" y="8190"/>
                  </a:cubicBezTo>
                  <a:cubicBezTo>
                    <a:pt x="6772" y="8857"/>
                    <a:pt x="7473" y="9491"/>
                    <a:pt x="8173" y="10058"/>
                  </a:cubicBezTo>
                  <a:cubicBezTo>
                    <a:pt x="7439" y="9757"/>
                    <a:pt x="6672" y="9557"/>
                    <a:pt x="5972" y="9357"/>
                  </a:cubicBezTo>
                  <a:cubicBezTo>
                    <a:pt x="5183" y="9144"/>
                    <a:pt x="4151" y="8873"/>
                    <a:pt x="3188" y="8873"/>
                  </a:cubicBezTo>
                  <a:cubicBezTo>
                    <a:pt x="2196" y="8873"/>
                    <a:pt x="1276" y="9160"/>
                    <a:pt x="768" y="10091"/>
                  </a:cubicBezTo>
                  <a:cubicBezTo>
                    <a:pt x="134" y="11258"/>
                    <a:pt x="1" y="12860"/>
                    <a:pt x="801" y="13994"/>
                  </a:cubicBezTo>
                  <a:cubicBezTo>
                    <a:pt x="1602" y="15061"/>
                    <a:pt x="3303" y="15128"/>
                    <a:pt x="4504" y="15161"/>
                  </a:cubicBezTo>
                  <a:cubicBezTo>
                    <a:pt x="4729" y="15170"/>
                    <a:pt x="4956" y="15174"/>
                    <a:pt x="5185" y="15174"/>
                  </a:cubicBezTo>
                  <a:cubicBezTo>
                    <a:pt x="5869" y="15174"/>
                    <a:pt x="6564" y="15136"/>
                    <a:pt x="7239" y="15061"/>
                  </a:cubicBezTo>
                  <a:lnTo>
                    <a:pt x="7239" y="15061"/>
                  </a:lnTo>
                  <a:cubicBezTo>
                    <a:pt x="6539" y="15395"/>
                    <a:pt x="5871" y="15728"/>
                    <a:pt x="5204" y="16129"/>
                  </a:cubicBezTo>
                  <a:cubicBezTo>
                    <a:pt x="3803" y="16896"/>
                    <a:pt x="1468" y="18263"/>
                    <a:pt x="2035" y="20298"/>
                  </a:cubicBezTo>
                  <a:cubicBezTo>
                    <a:pt x="2436" y="21532"/>
                    <a:pt x="3403" y="22800"/>
                    <a:pt x="4804" y="23000"/>
                  </a:cubicBezTo>
                  <a:cubicBezTo>
                    <a:pt x="4907" y="23016"/>
                    <a:pt x="5008" y="23023"/>
                    <a:pt x="5109" y="23023"/>
                  </a:cubicBezTo>
                  <a:cubicBezTo>
                    <a:pt x="6321" y="23023"/>
                    <a:pt x="7411" y="21969"/>
                    <a:pt x="8273" y="21199"/>
                  </a:cubicBezTo>
                  <a:cubicBezTo>
                    <a:pt x="8907" y="20565"/>
                    <a:pt x="9541" y="19898"/>
                    <a:pt x="10141" y="19197"/>
                  </a:cubicBezTo>
                  <a:lnTo>
                    <a:pt x="10141" y="19197"/>
                  </a:lnTo>
                  <a:cubicBezTo>
                    <a:pt x="9841" y="19931"/>
                    <a:pt x="9641" y="20699"/>
                    <a:pt x="9441" y="21399"/>
                  </a:cubicBezTo>
                  <a:cubicBezTo>
                    <a:pt x="9007" y="23000"/>
                    <a:pt x="8307" y="25635"/>
                    <a:pt x="10141" y="26636"/>
                  </a:cubicBezTo>
                  <a:cubicBezTo>
                    <a:pt x="10745" y="26981"/>
                    <a:pt x="11456" y="27175"/>
                    <a:pt x="12159" y="27175"/>
                  </a:cubicBezTo>
                  <a:cubicBezTo>
                    <a:pt x="12815" y="27175"/>
                    <a:pt x="13463" y="27006"/>
                    <a:pt x="14011" y="26636"/>
                  </a:cubicBezTo>
                  <a:cubicBezTo>
                    <a:pt x="15111" y="25836"/>
                    <a:pt x="15145" y="24134"/>
                    <a:pt x="15211" y="22900"/>
                  </a:cubicBezTo>
                  <a:cubicBezTo>
                    <a:pt x="15278" y="21999"/>
                    <a:pt x="15211" y="21065"/>
                    <a:pt x="15145" y="20165"/>
                  </a:cubicBezTo>
                  <a:lnTo>
                    <a:pt x="15145" y="20165"/>
                  </a:lnTo>
                  <a:cubicBezTo>
                    <a:pt x="15478" y="20865"/>
                    <a:pt x="15812" y="21532"/>
                    <a:pt x="16179" y="22200"/>
                  </a:cubicBezTo>
                  <a:cubicBezTo>
                    <a:pt x="16926" y="23455"/>
                    <a:pt x="18076" y="25488"/>
                    <a:pt x="19747" y="25488"/>
                  </a:cubicBezTo>
                  <a:cubicBezTo>
                    <a:pt x="19940" y="25488"/>
                    <a:pt x="20141" y="25461"/>
                    <a:pt x="20348" y="25402"/>
                  </a:cubicBezTo>
                  <a:cubicBezTo>
                    <a:pt x="21649" y="25068"/>
                    <a:pt x="22850" y="24034"/>
                    <a:pt x="23117" y="22700"/>
                  </a:cubicBezTo>
                  <a:cubicBezTo>
                    <a:pt x="23351" y="21366"/>
                    <a:pt x="22183" y="20098"/>
                    <a:pt x="21349" y="19197"/>
                  </a:cubicBezTo>
                  <a:cubicBezTo>
                    <a:pt x="20715" y="18497"/>
                    <a:pt x="20048" y="17863"/>
                    <a:pt x="19348" y="17263"/>
                  </a:cubicBezTo>
                  <a:lnTo>
                    <a:pt x="19348" y="17263"/>
                  </a:lnTo>
                  <a:cubicBezTo>
                    <a:pt x="20048" y="17563"/>
                    <a:pt x="20815" y="17830"/>
                    <a:pt x="21516" y="18030"/>
                  </a:cubicBezTo>
                  <a:cubicBezTo>
                    <a:pt x="22328" y="18267"/>
                    <a:pt x="23389" y="18564"/>
                    <a:pt x="24373" y="18564"/>
                  </a:cubicBezTo>
                  <a:cubicBezTo>
                    <a:pt x="25328" y="18564"/>
                    <a:pt x="26210" y="18284"/>
                    <a:pt x="26720" y="17396"/>
                  </a:cubicBezTo>
                  <a:cubicBezTo>
                    <a:pt x="27353" y="16295"/>
                    <a:pt x="27520" y="14661"/>
                    <a:pt x="26820" y="13493"/>
                  </a:cubicBezTo>
                  <a:cubicBezTo>
                    <a:pt x="26019" y="12359"/>
                    <a:pt x="24318" y="12326"/>
                    <a:pt x="23084" y="12226"/>
                  </a:cubicBezTo>
                  <a:cubicBezTo>
                    <a:pt x="22740" y="12200"/>
                    <a:pt x="22391" y="12189"/>
                    <a:pt x="22041" y="12189"/>
                  </a:cubicBezTo>
                  <a:cubicBezTo>
                    <a:pt x="21474" y="12189"/>
                    <a:pt x="20905" y="12218"/>
                    <a:pt x="20348" y="12259"/>
                  </a:cubicBezTo>
                  <a:cubicBezTo>
                    <a:pt x="21049" y="11992"/>
                    <a:pt x="21716" y="11659"/>
                    <a:pt x="22383" y="11258"/>
                  </a:cubicBezTo>
                  <a:cubicBezTo>
                    <a:pt x="23851" y="10491"/>
                    <a:pt x="26186" y="9157"/>
                    <a:pt x="25652" y="7156"/>
                  </a:cubicBezTo>
                  <a:cubicBezTo>
                    <a:pt x="25319" y="5888"/>
                    <a:pt x="24251" y="4654"/>
                    <a:pt x="22917" y="4387"/>
                  </a:cubicBezTo>
                  <a:cubicBezTo>
                    <a:pt x="22799" y="4366"/>
                    <a:pt x="22682" y="4357"/>
                    <a:pt x="22566" y="4357"/>
                  </a:cubicBezTo>
                  <a:cubicBezTo>
                    <a:pt x="21367" y="4357"/>
                    <a:pt x="20266" y="5389"/>
                    <a:pt x="19414" y="6088"/>
                  </a:cubicBezTo>
                  <a:cubicBezTo>
                    <a:pt x="18514" y="6855"/>
                    <a:pt x="17747" y="7723"/>
                    <a:pt x="17013" y="8657"/>
                  </a:cubicBezTo>
                  <a:cubicBezTo>
                    <a:pt x="17413" y="7689"/>
                    <a:pt x="17713" y="6689"/>
                    <a:pt x="17980" y="5721"/>
                  </a:cubicBezTo>
                  <a:cubicBezTo>
                    <a:pt x="18380" y="4087"/>
                    <a:pt x="19014" y="1518"/>
                    <a:pt x="17180" y="517"/>
                  </a:cubicBezTo>
                  <a:cubicBezTo>
                    <a:pt x="16583" y="193"/>
                    <a:pt x="15864" y="0"/>
                    <a:pt x="151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3346725" y="1700000"/>
              <a:ext cx="58400" cy="283550"/>
            </a:xfrm>
            <a:custGeom>
              <a:avLst/>
              <a:gdLst/>
              <a:ahLst/>
              <a:cxnLst/>
              <a:rect l="l" t="t" r="r" b="b"/>
              <a:pathLst>
                <a:path w="2336" h="11342" fill="none" extrusionOk="0">
                  <a:moveTo>
                    <a:pt x="1602" y="8606"/>
                  </a:moveTo>
                  <a:cubicBezTo>
                    <a:pt x="1969" y="5738"/>
                    <a:pt x="2336" y="2869"/>
                    <a:pt x="1869" y="0"/>
                  </a:cubicBezTo>
                  <a:cubicBezTo>
                    <a:pt x="1602" y="3836"/>
                    <a:pt x="968" y="7606"/>
                    <a:pt x="1" y="1134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3198300" y="1710825"/>
              <a:ext cx="193475" cy="174325"/>
            </a:xfrm>
            <a:custGeom>
              <a:avLst/>
              <a:gdLst/>
              <a:ahLst/>
              <a:cxnLst/>
              <a:rect l="l" t="t" r="r" b="b"/>
              <a:pathLst>
                <a:path w="7739" h="6973" fill="none" extrusionOk="0">
                  <a:moveTo>
                    <a:pt x="167" y="6972"/>
                  </a:moveTo>
                  <a:cubicBezTo>
                    <a:pt x="2835" y="4804"/>
                    <a:pt x="5371" y="2503"/>
                    <a:pt x="7739" y="1"/>
                  </a:cubicBezTo>
                  <a:cubicBezTo>
                    <a:pt x="5070" y="1735"/>
                    <a:pt x="2502" y="3603"/>
                    <a:pt x="0" y="550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3188275" y="1699150"/>
              <a:ext cx="193500" cy="122625"/>
            </a:xfrm>
            <a:custGeom>
              <a:avLst/>
              <a:gdLst/>
              <a:ahLst/>
              <a:cxnLst/>
              <a:rect l="l" t="t" r="r" b="b"/>
              <a:pathLst>
                <a:path w="7740" h="4905" fill="none" extrusionOk="0">
                  <a:moveTo>
                    <a:pt x="7740" y="1"/>
                  </a:moveTo>
                  <a:cubicBezTo>
                    <a:pt x="5004" y="1402"/>
                    <a:pt x="2436" y="3003"/>
                    <a:pt x="1" y="49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3379250" y="1689150"/>
              <a:ext cx="180150" cy="245200"/>
            </a:xfrm>
            <a:custGeom>
              <a:avLst/>
              <a:gdLst/>
              <a:ahLst/>
              <a:cxnLst/>
              <a:rect l="l" t="t" r="r" b="b"/>
              <a:pathLst>
                <a:path w="7206" h="9808" fill="none" extrusionOk="0">
                  <a:moveTo>
                    <a:pt x="7206" y="9808"/>
                  </a:moveTo>
                  <a:cubicBezTo>
                    <a:pt x="4304" y="6972"/>
                    <a:pt x="1835" y="3636"/>
                    <a:pt x="1" y="1"/>
                  </a:cubicBezTo>
                  <a:cubicBezTo>
                    <a:pt x="2369" y="2035"/>
                    <a:pt x="4270" y="4570"/>
                    <a:pt x="5871" y="727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3412600" y="1705000"/>
              <a:ext cx="180150" cy="184325"/>
            </a:xfrm>
            <a:custGeom>
              <a:avLst/>
              <a:gdLst/>
              <a:ahLst/>
              <a:cxnLst/>
              <a:rect l="l" t="t" r="r" b="b"/>
              <a:pathLst>
                <a:path w="7206" h="7373" fill="none" extrusionOk="0">
                  <a:moveTo>
                    <a:pt x="7206" y="7372"/>
                  </a:moveTo>
                  <a:cubicBezTo>
                    <a:pt x="5138" y="4637"/>
                    <a:pt x="2703" y="2169"/>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3430125" y="1694150"/>
              <a:ext cx="239350" cy="38400"/>
            </a:xfrm>
            <a:custGeom>
              <a:avLst/>
              <a:gdLst/>
              <a:ahLst/>
              <a:cxnLst/>
              <a:rect l="l" t="t" r="r" b="b"/>
              <a:pathLst>
                <a:path w="9574" h="1536" fill="none" extrusionOk="0">
                  <a:moveTo>
                    <a:pt x="7906" y="1"/>
                  </a:moveTo>
                  <a:cubicBezTo>
                    <a:pt x="5304" y="34"/>
                    <a:pt x="2602" y="201"/>
                    <a:pt x="0" y="268"/>
                  </a:cubicBezTo>
                  <a:cubicBezTo>
                    <a:pt x="3103" y="1168"/>
                    <a:pt x="6338" y="1535"/>
                    <a:pt x="9574" y="136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3421775" y="1706675"/>
              <a:ext cx="172650" cy="57550"/>
            </a:xfrm>
            <a:custGeom>
              <a:avLst/>
              <a:gdLst/>
              <a:ahLst/>
              <a:cxnLst/>
              <a:rect l="l" t="t" r="r" b="b"/>
              <a:pathLst>
                <a:path w="6906" h="2302" fill="none" extrusionOk="0">
                  <a:moveTo>
                    <a:pt x="6906" y="2302"/>
                  </a:moveTo>
                  <a:cubicBezTo>
                    <a:pt x="4471" y="1935"/>
                    <a:pt x="2136" y="1134"/>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3415100" y="1530700"/>
              <a:ext cx="223525" cy="160975"/>
            </a:xfrm>
            <a:custGeom>
              <a:avLst/>
              <a:gdLst/>
              <a:ahLst/>
              <a:cxnLst/>
              <a:rect l="l" t="t" r="r" b="b"/>
              <a:pathLst>
                <a:path w="8941" h="6439" fill="none" extrusionOk="0">
                  <a:moveTo>
                    <a:pt x="8941" y="1"/>
                  </a:moveTo>
                  <a:lnTo>
                    <a:pt x="7206" y="1368"/>
                  </a:lnTo>
                  <a:cubicBezTo>
                    <a:pt x="4904" y="3203"/>
                    <a:pt x="2569" y="5038"/>
                    <a:pt x="1" y="6439"/>
                  </a:cubicBezTo>
                  <a:cubicBezTo>
                    <a:pt x="1735" y="4104"/>
                    <a:pt x="3904" y="2002"/>
                    <a:pt x="6272" y="3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3444300" y="1576575"/>
              <a:ext cx="183475" cy="120100"/>
            </a:xfrm>
            <a:custGeom>
              <a:avLst/>
              <a:gdLst/>
              <a:ahLst/>
              <a:cxnLst/>
              <a:rect l="l" t="t" r="r" b="b"/>
              <a:pathLst>
                <a:path w="7339" h="4804" fill="none" extrusionOk="0">
                  <a:moveTo>
                    <a:pt x="7339" y="0"/>
                  </a:moveTo>
                  <a:cubicBezTo>
                    <a:pt x="6071" y="868"/>
                    <a:pt x="4770" y="1802"/>
                    <a:pt x="3536" y="2669"/>
                  </a:cubicBezTo>
                  <a:cubicBezTo>
                    <a:pt x="2402" y="3469"/>
                    <a:pt x="1268" y="4270"/>
                    <a:pt x="0" y="48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3423450" y="1403125"/>
              <a:ext cx="59225" cy="260200"/>
            </a:xfrm>
            <a:custGeom>
              <a:avLst/>
              <a:gdLst/>
              <a:ahLst/>
              <a:cxnLst/>
              <a:rect l="l" t="t" r="r" b="b"/>
              <a:pathLst>
                <a:path w="2369" h="10408" fill="none" extrusionOk="0">
                  <a:moveTo>
                    <a:pt x="2269" y="1468"/>
                  </a:moveTo>
                  <a:cubicBezTo>
                    <a:pt x="2369" y="4570"/>
                    <a:pt x="1535" y="7672"/>
                    <a:pt x="0" y="10407"/>
                  </a:cubicBezTo>
                  <a:cubicBezTo>
                    <a:pt x="534" y="6938"/>
                    <a:pt x="768" y="3503"/>
                    <a:pt x="467"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3399275" y="1448150"/>
              <a:ext cx="22525" cy="246875"/>
            </a:xfrm>
            <a:custGeom>
              <a:avLst/>
              <a:gdLst/>
              <a:ahLst/>
              <a:cxnLst/>
              <a:rect l="l" t="t" r="r" b="b"/>
              <a:pathLst>
                <a:path w="901" h="9875" fill="none" extrusionOk="0">
                  <a:moveTo>
                    <a:pt x="634" y="0"/>
                  </a:moveTo>
                  <a:cubicBezTo>
                    <a:pt x="901" y="3303"/>
                    <a:pt x="701" y="6638"/>
                    <a:pt x="0" y="98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3231650" y="1459825"/>
              <a:ext cx="164300" cy="216850"/>
            </a:xfrm>
            <a:custGeom>
              <a:avLst/>
              <a:gdLst/>
              <a:ahLst/>
              <a:cxnLst/>
              <a:rect l="l" t="t" r="r" b="b"/>
              <a:pathLst>
                <a:path w="6572" h="8674" fill="none" extrusionOk="0">
                  <a:moveTo>
                    <a:pt x="100" y="0"/>
                  </a:moveTo>
                  <a:cubicBezTo>
                    <a:pt x="2169" y="3002"/>
                    <a:pt x="4270" y="5871"/>
                    <a:pt x="6572" y="8673"/>
                  </a:cubicBezTo>
                  <a:cubicBezTo>
                    <a:pt x="4203" y="6705"/>
                    <a:pt x="2002" y="4637"/>
                    <a:pt x="0" y="23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3312525" y="1509850"/>
              <a:ext cx="106775" cy="171825"/>
            </a:xfrm>
            <a:custGeom>
              <a:avLst/>
              <a:gdLst/>
              <a:ahLst/>
              <a:cxnLst/>
              <a:rect l="l" t="t" r="r" b="b"/>
              <a:pathLst>
                <a:path w="4271" h="6873" fill="none" extrusionOk="0">
                  <a:moveTo>
                    <a:pt x="4271" y="6872"/>
                  </a:moveTo>
                  <a:cubicBezTo>
                    <a:pt x="3270" y="4371"/>
                    <a:pt x="1802" y="2002"/>
                    <a:pt x="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3129075" y="1652450"/>
              <a:ext cx="246875" cy="30900"/>
            </a:xfrm>
            <a:custGeom>
              <a:avLst/>
              <a:gdLst/>
              <a:ahLst/>
              <a:cxnLst/>
              <a:rect l="l" t="t" r="r" b="b"/>
              <a:pathLst>
                <a:path w="9875" h="1236" fill="none" extrusionOk="0">
                  <a:moveTo>
                    <a:pt x="9874" y="1235"/>
                  </a:moveTo>
                  <a:cubicBezTo>
                    <a:pt x="6638" y="468"/>
                    <a:pt x="3336" y="101"/>
                    <a:pt x="0"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3195775" y="1624950"/>
              <a:ext cx="163475" cy="45875"/>
            </a:xfrm>
            <a:custGeom>
              <a:avLst/>
              <a:gdLst/>
              <a:ahLst/>
              <a:cxnLst/>
              <a:rect l="l" t="t" r="r" b="b"/>
              <a:pathLst>
                <a:path w="6539" h="1835" fill="none" extrusionOk="0">
                  <a:moveTo>
                    <a:pt x="6539" y="1835"/>
                  </a:moveTo>
                  <a:cubicBezTo>
                    <a:pt x="4437" y="1034"/>
                    <a:pt x="2269" y="400"/>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3233325" y="1679975"/>
              <a:ext cx="125925" cy="12525"/>
            </a:xfrm>
            <a:custGeom>
              <a:avLst/>
              <a:gdLst/>
              <a:ahLst/>
              <a:cxnLst/>
              <a:rect l="l" t="t" r="r" b="b"/>
              <a:pathLst>
                <a:path w="5037" h="501" fill="none" extrusionOk="0">
                  <a:moveTo>
                    <a:pt x="5037" y="501"/>
                  </a:moveTo>
                  <a:cubicBezTo>
                    <a:pt x="3436" y="134"/>
                    <a:pt x="1668" y="1"/>
                    <a:pt x="0" y="2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3316700" y="1594075"/>
              <a:ext cx="187675" cy="187675"/>
            </a:xfrm>
            <a:custGeom>
              <a:avLst/>
              <a:gdLst/>
              <a:ahLst/>
              <a:cxnLst/>
              <a:rect l="l" t="t" r="r" b="b"/>
              <a:pathLst>
                <a:path w="7507" h="7507" extrusionOk="0">
                  <a:moveTo>
                    <a:pt x="3770" y="1"/>
                  </a:moveTo>
                  <a:cubicBezTo>
                    <a:pt x="1669" y="1"/>
                    <a:pt x="1" y="1702"/>
                    <a:pt x="1" y="3770"/>
                  </a:cubicBezTo>
                  <a:cubicBezTo>
                    <a:pt x="1" y="5838"/>
                    <a:pt x="1669" y="7506"/>
                    <a:pt x="3770" y="7506"/>
                  </a:cubicBezTo>
                  <a:cubicBezTo>
                    <a:pt x="5838" y="7506"/>
                    <a:pt x="7506" y="5838"/>
                    <a:pt x="7506" y="3770"/>
                  </a:cubicBezTo>
                  <a:cubicBezTo>
                    <a:pt x="7506" y="1702"/>
                    <a:pt x="5838" y="1"/>
                    <a:pt x="3770"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3335875" y="1613275"/>
              <a:ext cx="149300" cy="150125"/>
            </a:xfrm>
            <a:custGeom>
              <a:avLst/>
              <a:gdLst/>
              <a:ahLst/>
              <a:cxnLst/>
              <a:rect l="l" t="t" r="r" b="b"/>
              <a:pathLst>
                <a:path w="5972" h="6005" extrusionOk="0">
                  <a:moveTo>
                    <a:pt x="3003" y="0"/>
                  </a:moveTo>
                  <a:cubicBezTo>
                    <a:pt x="1335" y="0"/>
                    <a:pt x="1" y="1334"/>
                    <a:pt x="1" y="3002"/>
                  </a:cubicBezTo>
                  <a:cubicBezTo>
                    <a:pt x="1" y="4637"/>
                    <a:pt x="1335" y="6004"/>
                    <a:pt x="3003" y="6004"/>
                  </a:cubicBezTo>
                  <a:cubicBezTo>
                    <a:pt x="4638" y="6004"/>
                    <a:pt x="5972" y="4637"/>
                    <a:pt x="5972" y="3002"/>
                  </a:cubicBezTo>
                  <a:cubicBezTo>
                    <a:pt x="5972" y="1334"/>
                    <a:pt x="4638" y="0"/>
                    <a:pt x="30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3363400" y="648600"/>
              <a:ext cx="973225" cy="956600"/>
            </a:xfrm>
            <a:custGeom>
              <a:avLst/>
              <a:gdLst/>
              <a:ahLst/>
              <a:cxnLst/>
              <a:rect l="l" t="t" r="r" b="b"/>
              <a:pathLst>
                <a:path w="38929" h="38264" extrusionOk="0">
                  <a:moveTo>
                    <a:pt x="21403" y="1"/>
                  </a:moveTo>
                  <a:cubicBezTo>
                    <a:pt x="20460" y="1"/>
                    <a:pt x="19536" y="252"/>
                    <a:pt x="18781" y="827"/>
                  </a:cubicBezTo>
                  <a:cubicBezTo>
                    <a:pt x="17213" y="1961"/>
                    <a:pt x="17180" y="4329"/>
                    <a:pt x="17146" y="6097"/>
                  </a:cubicBezTo>
                  <a:cubicBezTo>
                    <a:pt x="17113" y="7398"/>
                    <a:pt x="17146" y="8666"/>
                    <a:pt x="17313" y="9967"/>
                  </a:cubicBezTo>
                  <a:cubicBezTo>
                    <a:pt x="16846" y="8966"/>
                    <a:pt x="16346" y="7998"/>
                    <a:pt x="15812" y="7098"/>
                  </a:cubicBezTo>
                  <a:cubicBezTo>
                    <a:pt x="14772" y="5315"/>
                    <a:pt x="13098" y="2528"/>
                    <a:pt x="10765" y="2528"/>
                  </a:cubicBezTo>
                  <a:cubicBezTo>
                    <a:pt x="10478" y="2528"/>
                    <a:pt x="10181" y="2570"/>
                    <a:pt x="9874" y="2661"/>
                  </a:cubicBezTo>
                  <a:cubicBezTo>
                    <a:pt x="8107" y="3228"/>
                    <a:pt x="6372" y="4663"/>
                    <a:pt x="6105" y="6597"/>
                  </a:cubicBezTo>
                  <a:cubicBezTo>
                    <a:pt x="5805" y="8465"/>
                    <a:pt x="7473" y="10233"/>
                    <a:pt x="8640" y="11468"/>
                  </a:cubicBezTo>
                  <a:cubicBezTo>
                    <a:pt x="9508" y="12402"/>
                    <a:pt x="10508" y="13269"/>
                    <a:pt x="11509" y="14103"/>
                  </a:cubicBezTo>
                  <a:cubicBezTo>
                    <a:pt x="10475" y="13736"/>
                    <a:pt x="9441" y="13402"/>
                    <a:pt x="8440" y="13135"/>
                  </a:cubicBezTo>
                  <a:cubicBezTo>
                    <a:pt x="7318" y="12855"/>
                    <a:pt x="5853" y="12477"/>
                    <a:pt x="4490" y="12477"/>
                  </a:cubicBezTo>
                  <a:cubicBezTo>
                    <a:pt x="3097" y="12477"/>
                    <a:pt x="1810" y="12872"/>
                    <a:pt x="1102" y="14170"/>
                  </a:cubicBezTo>
                  <a:cubicBezTo>
                    <a:pt x="168" y="15804"/>
                    <a:pt x="1" y="18072"/>
                    <a:pt x="1135" y="19640"/>
                  </a:cubicBezTo>
                  <a:cubicBezTo>
                    <a:pt x="2269" y="21175"/>
                    <a:pt x="4637" y="21241"/>
                    <a:pt x="6372" y="21308"/>
                  </a:cubicBezTo>
                  <a:cubicBezTo>
                    <a:pt x="6741" y="21336"/>
                    <a:pt x="7110" y="21349"/>
                    <a:pt x="7478" y="21349"/>
                  </a:cubicBezTo>
                  <a:cubicBezTo>
                    <a:pt x="8410" y="21349"/>
                    <a:pt x="9343" y="21270"/>
                    <a:pt x="10275" y="21175"/>
                  </a:cubicBezTo>
                  <a:lnTo>
                    <a:pt x="10275" y="21175"/>
                  </a:lnTo>
                  <a:cubicBezTo>
                    <a:pt x="9274" y="21608"/>
                    <a:pt x="8307" y="22109"/>
                    <a:pt x="7373" y="22642"/>
                  </a:cubicBezTo>
                  <a:cubicBezTo>
                    <a:pt x="5371" y="23810"/>
                    <a:pt x="2102" y="25778"/>
                    <a:pt x="2936" y="28580"/>
                  </a:cubicBezTo>
                  <a:cubicBezTo>
                    <a:pt x="3437" y="30348"/>
                    <a:pt x="4871" y="32082"/>
                    <a:pt x="6806" y="32416"/>
                  </a:cubicBezTo>
                  <a:cubicBezTo>
                    <a:pt x="6973" y="32445"/>
                    <a:pt x="7140" y="32459"/>
                    <a:pt x="7305" y="32459"/>
                  </a:cubicBezTo>
                  <a:cubicBezTo>
                    <a:pt x="9009" y="32459"/>
                    <a:pt x="10553" y="30979"/>
                    <a:pt x="11709" y="29914"/>
                  </a:cubicBezTo>
                  <a:cubicBezTo>
                    <a:pt x="12676" y="29014"/>
                    <a:pt x="13544" y="28080"/>
                    <a:pt x="14378" y="27079"/>
                  </a:cubicBezTo>
                  <a:lnTo>
                    <a:pt x="14378" y="27079"/>
                  </a:lnTo>
                  <a:cubicBezTo>
                    <a:pt x="14011" y="28113"/>
                    <a:pt x="13677" y="29114"/>
                    <a:pt x="13377" y="30148"/>
                  </a:cubicBezTo>
                  <a:cubicBezTo>
                    <a:pt x="12777" y="32349"/>
                    <a:pt x="11809" y="36085"/>
                    <a:pt x="14344" y="37486"/>
                  </a:cubicBezTo>
                  <a:cubicBezTo>
                    <a:pt x="15201" y="37976"/>
                    <a:pt x="16222" y="38264"/>
                    <a:pt x="17231" y="38264"/>
                  </a:cubicBezTo>
                  <a:cubicBezTo>
                    <a:pt x="18147" y="38264"/>
                    <a:pt x="19053" y="38026"/>
                    <a:pt x="19815" y="37486"/>
                  </a:cubicBezTo>
                  <a:cubicBezTo>
                    <a:pt x="21349" y="36385"/>
                    <a:pt x="21449" y="33984"/>
                    <a:pt x="21516" y="32249"/>
                  </a:cubicBezTo>
                  <a:cubicBezTo>
                    <a:pt x="21549" y="30948"/>
                    <a:pt x="21516" y="29647"/>
                    <a:pt x="21383" y="28380"/>
                  </a:cubicBezTo>
                  <a:lnTo>
                    <a:pt x="21383" y="28380"/>
                  </a:lnTo>
                  <a:cubicBezTo>
                    <a:pt x="21850" y="29414"/>
                    <a:pt x="22350" y="30348"/>
                    <a:pt x="22850" y="31282"/>
                  </a:cubicBezTo>
                  <a:cubicBezTo>
                    <a:pt x="23896" y="33103"/>
                    <a:pt x="25502" y="35941"/>
                    <a:pt x="27862" y="35941"/>
                  </a:cubicBezTo>
                  <a:cubicBezTo>
                    <a:pt x="28138" y="35941"/>
                    <a:pt x="28424" y="35902"/>
                    <a:pt x="28721" y="35818"/>
                  </a:cubicBezTo>
                  <a:cubicBezTo>
                    <a:pt x="30523" y="35318"/>
                    <a:pt x="32290" y="33917"/>
                    <a:pt x="32624" y="31982"/>
                  </a:cubicBezTo>
                  <a:cubicBezTo>
                    <a:pt x="32958" y="30114"/>
                    <a:pt x="31323" y="28380"/>
                    <a:pt x="30156" y="27079"/>
                  </a:cubicBezTo>
                  <a:cubicBezTo>
                    <a:pt x="29288" y="26078"/>
                    <a:pt x="28321" y="25211"/>
                    <a:pt x="27320" y="24377"/>
                  </a:cubicBezTo>
                  <a:lnTo>
                    <a:pt x="27320" y="24377"/>
                  </a:lnTo>
                  <a:cubicBezTo>
                    <a:pt x="28354" y="24777"/>
                    <a:pt x="29355" y="25111"/>
                    <a:pt x="30389" y="25411"/>
                  </a:cubicBezTo>
                  <a:cubicBezTo>
                    <a:pt x="31512" y="25730"/>
                    <a:pt x="32998" y="26132"/>
                    <a:pt x="34385" y="26132"/>
                  </a:cubicBezTo>
                  <a:cubicBezTo>
                    <a:pt x="35756" y="26132"/>
                    <a:pt x="37031" y="25738"/>
                    <a:pt x="37761" y="24477"/>
                  </a:cubicBezTo>
                  <a:cubicBezTo>
                    <a:pt x="38662" y="22876"/>
                    <a:pt x="38929" y="20608"/>
                    <a:pt x="37794" y="18973"/>
                  </a:cubicBezTo>
                  <a:cubicBezTo>
                    <a:pt x="36694" y="17405"/>
                    <a:pt x="34292" y="17338"/>
                    <a:pt x="32557" y="17238"/>
                  </a:cubicBezTo>
                  <a:cubicBezTo>
                    <a:pt x="32057" y="17199"/>
                    <a:pt x="31552" y="17180"/>
                    <a:pt x="31044" y="17180"/>
                  </a:cubicBezTo>
                  <a:cubicBezTo>
                    <a:pt x="30263" y="17180"/>
                    <a:pt x="29476" y="17224"/>
                    <a:pt x="28688" y="17305"/>
                  </a:cubicBezTo>
                  <a:cubicBezTo>
                    <a:pt x="29722" y="16905"/>
                    <a:pt x="30689" y="16404"/>
                    <a:pt x="31623" y="15904"/>
                  </a:cubicBezTo>
                  <a:cubicBezTo>
                    <a:pt x="33658" y="14770"/>
                    <a:pt x="36960" y="12902"/>
                    <a:pt x="36193" y="10067"/>
                  </a:cubicBezTo>
                  <a:cubicBezTo>
                    <a:pt x="35693" y="8232"/>
                    <a:pt x="34292" y="6464"/>
                    <a:pt x="32357" y="6130"/>
                  </a:cubicBezTo>
                  <a:cubicBezTo>
                    <a:pt x="32186" y="6101"/>
                    <a:pt x="32017" y="6086"/>
                    <a:pt x="31848" y="6086"/>
                  </a:cubicBezTo>
                  <a:cubicBezTo>
                    <a:pt x="30142" y="6086"/>
                    <a:pt x="28571" y="7533"/>
                    <a:pt x="27387" y="8566"/>
                  </a:cubicBezTo>
                  <a:cubicBezTo>
                    <a:pt x="26153" y="9633"/>
                    <a:pt x="25052" y="10834"/>
                    <a:pt x="24018" y="12135"/>
                  </a:cubicBezTo>
                  <a:cubicBezTo>
                    <a:pt x="24552" y="10800"/>
                    <a:pt x="25019" y="9399"/>
                    <a:pt x="25352" y="8065"/>
                  </a:cubicBezTo>
                  <a:cubicBezTo>
                    <a:pt x="25886" y="5797"/>
                    <a:pt x="26820" y="2094"/>
                    <a:pt x="24218" y="727"/>
                  </a:cubicBezTo>
                  <a:cubicBezTo>
                    <a:pt x="23371" y="269"/>
                    <a:pt x="22377" y="1"/>
                    <a:pt x="21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3872925" y="889400"/>
              <a:ext cx="337775" cy="248550"/>
            </a:xfrm>
            <a:custGeom>
              <a:avLst/>
              <a:gdLst/>
              <a:ahLst/>
              <a:cxnLst/>
              <a:rect l="l" t="t" r="r" b="b"/>
              <a:pathLst>
                <a:path w="13511" h="9942" fill="none" extrusionOk="0">
                  <a:moveTo>
                    <a:pt x="9107" y="1269"/>
                  </a:moveTo>
                  <a:cubicBezTo>
                    <a:pt x="5805" y="3837"/>
                    <a:pt x="2436" y="6506"/>
                    <a:pt x="1" y="9941"/>
                  </a:cubicBezTo>
                  <a:cubicBezTo>
                    <a:pt x="4237" y="6272"/>
                    <a:pt x="8774" y="2936"/>
                    <a:pt x="1351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3887125" y="1122925"/>
              <a:ext cx="375275" cy="60050"/>
            </a:xfrm>
            <a:custGeom>
              <a:avLst/>
              <a:gdLst/>
              <a:ahLst/>
              <a:cxnLst/>
              <a:rect l="l" t="t" r="r" b="b"/>
              <a:pathLst>
                <a:path w="15011" h="2402" fill="none" extrusionOk="0">
                  <a:moveTo>
                    <a:pt x="15011" y="667"/>
                  </a:moveTo>
                  <a:cubicBezTo>
                    <a:pt x="10007" y="167"/>
                    <a:pt x="5004" y="0"/>
                    <a:pt x="0" y="167"/>
                  </a:cubicBezTo>
                  <a:cubicBezTo>
                    <a:pt x="4503" y="1134"/>
                    <a:pt x="9107" y="1835"/>
                    <a:pt x="1371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3886275" y="1151275"/>
              <a:ext cx="325250" cy="68400"/>
            </a:xfrm>
            <a:custGeom>
              <a:avLst/>
              <a:gdLst/>
              <a:ahLst/>
              <a:cxnLst/>
              <a:rect l="l" t="t" r="r" b="b"/>
              <a:pathLst>
                <a:path w="13010" h="2736" fill="none" extrusionOk="0">
                  <a:moveTo>
                    <a:pt x="1" y="0"/>
                  </a:moveTo>
                  <a:cubicBezTo>
                    <a:pt x="4204" y="1368"/>
                    <a:pt x="8573" y="2302"/>
                    <a:pt x="13010" y="273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3867100" y="724300"/>
              <a:ext cx="75075" cy="439500"/>
            </a:xfrm>
            <a:custGeom>
              <a:avLst/>
              <a:gdLst/>
              <a:ahLst/>
              <a:cxnLst/>
              <a:rect l="l" t="t" r="r" b="b"/>
              <a:pathLst>
                <a:path w="3003" h="17580" fill="none" extrusionOk="0">
                  <a:moveTo>
                    <a:pt x="2869" y="0"/>
                  </a:moveTo>
                  <a:cubicBezTo>
                    <a:pt x="3003" y="5938"/>
                    <a:pt x="2135" y="11909"/>
                    <a:pt x="367" y="17580"/>
                  </a:cubicBezTo>
                  <a:cubicBezTo>
                    <a:pt x="0" y="13043"/>
                    <a:pt x="634" y="8506"/>
                    <a:pt x="1635" y="4036"/>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3842925" y="737625"/>
              <a:ext cx="15850" cy="375300"/>
            </a:xfrm>
            <a:custGeom>
              <a:avLst/>
              <a:gdLst/>
              <a:ahLst/>
              <a:cxnLst/>
              <a:rect l="l" t="t" r="r" b="b"/>
              <a:pathLst>
                <a:path w="634" h="15012" fill="none" extrusionOk="0">
                  <a:moveTo>
                    <a:pt x="634" y="1"/>
                  </a:moveTo>
                  <a:cubicBezTo>
                    <a:pt x="0" y="4971"/>
                    <a:pt x="0" y="10041"/>
                    <a:pt x="634" y="1501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3616925" y="825200"/>
              <a:ext cx="220175" cy="272725"/>
            </a:xfrm>
            <a:custGeom>
              <a:avLst/>
              <a:gdLst/>
              <a:ahLst/>
              <a:cxnLst/>
              <a:rect l="l" t="t" r="r" b="b"/>
              <a:pathLst>
                <a:path w="8807" h="10909" fill="none" extrusionOk="0">
                  <a:moveTo>
                    <a:pt x="334" y="3169"/>
                  </a:moveTo>
                  <a:cubicBezTo>
                    <a:pt x="3103" y="5738"/>
                    <a:pt x="6038" y="8340"/>
                    <a:pt x="8807" y="10908"/>
                  </a:cubicBezTo>
                  <a:cubicBezTo>
                    <a:pt x="6505" y="6839"/>
                    <a:pt x="3503" y="3136"/>
                    <a:pt x="0"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3729500" y="866900"/>
              <a:ext cx="120950" cy="234350"/>
            </a:xfrm>
            <a:custGeom>
              <a:avLst/>
              <a:gdLst/>
              <a:ahLst/>
              <a:cxnLst/>
              <a:rect l="l" t="t" r="r" b="b"/>
              <a:pathLst>
                <a:path w="4838" h="9374" fill="none" extrusionOk="0">
                  <a:moveTo>
                    <a:pt x="1" y="0"/>
                  </a:moveTo>
                  <a:cubicBezTo>
                    <a:pt x="2135" y="2836"/>
                    <a:pt x="3770" y="6038"/>
                    <a:pt x="4837" y="93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3445125" y="1062875"/>
              <a:ext cx="397825" cy="76750"/>
            </a:xfrm>
            <a:custGeom>
              <a:avLst/>
              <a:gdLst/>
              <a:ahLst/>
              <a:cxnLst/>
              <a:rect l="l" t="t" r="r" b="b"/>
              <a:pathLst>
                <a:path w="15913" h="3070" fill="none" extrusionOk="0">
                  <a:moveTo>
                    <a:pt x="1" y="0"/>
                  </a:moveTo>
                  <a:cubicBezTo>
                    <a:pt x="1068" y="100"/>
                    <a:pt x="2169" y="200"/>
                    <a:pt x="3236" y="334"/>
                  </a:cubicBezTo>
                  <a:cubicBezTo>
                    <a:pt x="7506" y="767"/>
                    <a:pt x="11809" y="1235"/>
                    <a:pt x="15912" y="2435"/>
                  </a:cubicBezTo>
                  <a:cubicBezTo>
                    <a:pt x="11676" y="3069"/>
                    <a:pt x="7339" y="3069"/>
                    <a:pt x="307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3504350" y="1026175"/>
              <a:ext cx="315250" cy="61725"/>
            </a:xfrm>
            <a:custGeom>
              <a:avLst/>
              <a:gdLst/>
              <a:ahLst/>
              <a:cxnLst/>
              <a:rect l="l" t="t" r="r" b="b"/>
              <a:pathLst>
                <a:path w="12610" h="2469" fill="none" extrusionOk="0">
                  <a:moveTo>
                    <a:pt x="0" y="1"/>
                  </a:moveTo>
                  <a:cubicBezTo>
                    <a:pt x="2268" y="367"/>
                    <a:pt x="4470" y="734"/>
                    <a:pt x="6705" y="1068"/>
                  </a:cubicBezTo>
                  <a:cubicBezTo>
                    <a:pt x="8706" y="1402"/>
                    <a:pt x="10708" y="1735"/>
                    <a:pt x="12609" y="246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3519350" y="1147100"/>
              <a:ext cx="286075" cy="256050"/>
            </a:xfrm>
            <a:custGeom>
              <a:avLst/>
              <a:gdLst/>
              <a:ahLst/>
              <a:cxnLst/>
              <a:rect l="l" t="t" r="r" b="b"/>
              <a:pathLst>
                <a:path w="11443" h="10242" fill="none" extrusionOk="0">
                  <a:moveTo>
                    <a:pt x="1" y="6939"/>
                  </a:moveTo>
                  <a:cubicBezTo>
                    <a:pt x="3069" y="3636"/>
                    <a:pt x="7106" y="1168"/>
                    <a:pt x="11442" y="0"/>
                  </a:cubicBezTo>
                  <a:cubicBezTo>
                    <a:pt x="7339" y="3103"/>
                    <a:pt x="3603" y="6338"/>
                    <a:pt x="334" y="1024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3595250" y="1136250"/>
              <a:ext cx="267700" cy="241025"/>
            </a:xfrm>
            <a:custGeom>
              <a:avLst/>
              <a:gdLst/>
              <a:ahLst/>
              <a:cxnLst/>
              <a:rect l="l" t="t" r="r" b="b"/>
              <a:pathLst>
                <a:path w="10708" h="9641" fill="none" extrusionOk="0">
                  <a:moveTo>
                    <a:pt x="0" y="9641"/>
                  </a:moveTo>
                  <a:cubicBezTo>
                    <a:pt x="3036" y="5905"/>
                    <a:pt x="6671" y="2636"/>
                    <a:pt x="10708"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3794550" y="1159600"/>
              <a:ext cx="69250" cy="391150"/>
            </a:xfrm>
            <a:custGeom>
              <a:avLst/>
              <a:gdLst/>
              <a:ahLst/>
              <a:cxnLst/>
              <a:rect l="l" t="t" r="r" b="b"/>
              <a:pathLst>
                <a:path w="2770" h="15646" fill="none" extrusionOk="0">
                  <a:moveTo>
                    <a:pt x="0" y="15645"/>
                  </a:moveTo>
                  <a:cubicBezTo>
                    <a:pt x="934" y="10475"/>
                    <a:pt x="1668" y="5271"/>
                    <a:pt x="2102" y="1"/>
                  </a:cubicBezTo>
                  <a:cubicBezTo>
                    <a:pt x="2569" y="4504"/>
                    <a:pt x="2769" y="8874"/>
                    <a:pt x="2435" y="13377"/>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3762850" y="1130425"/>
              <a:ext cx="65925" cy="287725"/>
            </a:xfrm>
            <a:custGeom>
              <a:avLst/>
              <a:gdLst/>
              <a:ahLst/>
              <a:cxnLst/>
              <a:rect l="l" t="t" r="r" b="b"/>
              <a:pathLst>
                <a:path w="2637" h="11509" fill="none" extrusionOk="0">
                  <a:moveTo>
                    <a:pt x="2636" y="0"/>
                  </a:moveTo>
                  <a:cubicBezTo>
                    <a:pt x="1135" y="3670"/>
                    <a:pt x="201" y="7539"/>
                    <a:pt x="1" y="1150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3874600" y="1172950"/>
              <a:ext cx="226025" cy="285225"/>
            </a:xfrm>
            <a:custGeom>
              <a:avLst/>
              <a:gdLst/>
              <a:ahLst/>
              <a:cxnLst/>
              <a:rect l="l" t="t" r="r" b="b"/>
              <a:pathLst>
                <a:path w="9041" h="11409" fill="none" extrusionOk="0">
                  <a:moveTo>
                    <a:pt x="1" y="0"/>
                  </a:moveTo>
                  <a:cubicBezTo>
                    <a:pt x="2636" y="4103"/>
                    <a:pt x="5671" y="7906"/>
                    <a:pt x="9040" y="1140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3878775" y="1203800"/>
              <a:ext cx="122600" cy="214350"/>
            </a:xfrm>
            <a:custGeom>
              <a:avLst/>
              <a:gdLst/>
              <a:ahLst/>
              <a:cxnLst/>
              <a:rect l="l" t="t" r="r" b="b"/>
              <a:pathLst>
                <a:path w="4904" h="8574" fill="none" extrusionOk="0">
                  <a:moveTo>
                    <a:pt x="0" y="1"/>
                  </a:moveTo>
                  <a:cubicBezTo>
                    <a:pt x="1401" y="3003"/>
                    <a:pt x="3036" y="5872"/>
                    <a:pt x="4904" y="8573"/>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3901300" y="1180450"/>
              <a:ext cx="123425" cy="136800"/>
            </a:xfrm>
            <a:custGeom>
              <a:avLst/>
              <a:gdLst/>
              <a:ahLst/>
              <a:cxnLst/>
              <a:rect l="l" t="t" r="r" b="b"/>
              <a:pathLst>
                <a:path w="4937" h="5472" fill="none" extrusionOk="0">
                  <a:moveTo>
                    <a:pt x="0" y="1"/>
                  </a:moveTo>
                  <a:cubicBezTo>
                    <a:pt x="1334" y="2102"/>
                    <a:pt x="3002" y="3937"/>
                    <a:pt x="4937" y="547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3717000" y="996150"/>
              <a:ext cx="265200" cy="264375"/>
            </a:xfrm>
            <a:custGeom>
              <a:avLst/>
              <a:gdLst/>
              <a:ahLst/>
              <a:cxnLst/>
              <a:rect l="l" t="t" r="r" b="b"/>
              <a:pathLst>
                <a:path w="10608" h="10575" extrusionOk="0">
                  <a:moveTo>
                    <a:pt x="5304" y="1"/>
                  </a:moveTo>
                  <a:cubicBezTo>
                    <a:pt x="2369" y="1"/>
                    <a:pt x="0" y="2369"/>
                    <a:pt x="0" y="5305"/>
                  </a:cubicBezTo>
                  <a:cubicBezTo>
                    <a:pt x="0" y="8207"/>
                    <a:pt x="2369" y="10575"/>
                    <a:pt x="5304" y="10575"/>
                  </a:cubicBezTo>
                  <a:cubicBezTo>
                    <a:pt x="8206" y="10575"/>
                    <a:pt x="10608" y="8207"/>
                    <a:pt x="10608" y="5305"/>
                  </a:cubicBezTo>
                  <a:cubicBezTo>
                    <a:pt x="10608" y="2369"/>
                    <a:pt x="8206" y="1"/>
                    <a:pt x="5304"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732825" y="1022025"/>
              <a:ext cx="233525" cy="212650"/>
            </a:xfrm>
            <a:custGeom>
              <a:avLst/>
              <a:gdLst/>
              <a:ahLst/>
              <a:cxnLst/>
              <a:rect l="l" t="t" r="r" b="b"/>
              <a:pathLst>
                <a:path w="9341" h="8506" extrusionOk="0">
                  <a:moveTo>
                    <a:pt x="4684" y="0"/>
                  </a:moveTo>
                  <a:cubicBezTo>
                    <a:pt x="2725" y="0"/>
                    <a:pt x="963" y="1343"/>
                    <a:pt x="501" y="3336"/>
                  </a:cubicBezTo>
                  <a:cubicBezTo>
                    <a:pt x="1" y="5604"/>
                    <a:pt x="1469" y="7905"/>
                    <a:pt x="3737" y="8406"/>
                  </a:cubicBezTo>
                  <a:cubicBezTo>
                    <a:pt x="4046" y="8473"/>
                    <a:pt x="4355" y="8505"/>
                    <a:pt x="4658" y="8505"/>
                  </a:cubicBezTo>
                  <a:cubicBezTo>
                    <a:pt x="6616" y="8505"/>
                    <a:pt x="8374" y="7163"/>
                    <a:pt x="8807" y="5170"/>
                  </a:cubicBezTo>
                  <a:cubicBezTo>
                    <a:pt x="9341" y="2869"/>
                    <a:pt x="7873" y="600"/>
                    <a:pt x="5605" y="100"/>
                  </a:cubicBezTo>
                  <a:cubicBezTo>
                    <a:pt x="5296" y="33"/>
                    <a:pt x="4987" y="0"/>
                    <a:pt x="4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569375" y="2192850"/>
              <a:ext cx="298575" cy="294425"/>
            </a:xfrm>
            <a:custGeom>
              <a:avLst/>
              <a:gdLst/>
              <a:ahLst/>
              <a:cxnLst/>
              <a:rect l="l" t="t" r="r" b="b"/>
              <a:pathLst>
                <a:path w="11943" h="11777" extrusionOk="0">
                  <a:moveTo>
                    <a:pt x="268" y="0"/>
                  </a:moveTo>
                  <a:lnTo>
                    <a:pt x="268" y="0"/>
                  </a:lnTo>
                  <a:cubicBezTo>
                    <a:pt x="1" y="3036"/>
                    <a:pt x="2569" y="7372"/>
                    <a:pt x="4671" y="9641"/>
                  </a:cubicBezTo>
                  <a:cubicBezTo>
                    <a:pt x="6356" y="11462"/>
                    <a:pt x="7643" y="11777"/>
                    <a:pt x="9705" y="11777"/>
                  </a:cubicBezTo>
                  <a:cubicBezTo>
                    <a:pt x="10173" y="11777"/>
                    <a:pt x="10681" y="11761"/>
                    <a:pt x="11242" y="11742"/>
                  </a:cubicBezTo>
                  <a:cubicBezTo>
                    <a:pt x="11609" y="8807"/>
                    <a:pt x="11943" y="7139"/>
                    <a:pt x="9841" y="5071"/>
                  </a:cubicBezTo>
                  <a:cubicBezTo>
                    <a:pt x="7706" y="3036"/>
                    <a:pt x="3203" y="534"/>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629425" y="2257050"/>
              <a:ext cx="221025" cy="228525"/>
            </a:xfrm>
            <a:custGeom>
              <a:avLst/>
              <a:gdLst/>
              <a:ahLst/>
              <a:cxnLst/>
              <a:rect l="l" t="t" r="r" b="b"/>
              <a:pathLst>
                <a:path w="8841" h="9141" fill="none" extrusionOk="0">
                  <a:moveTo>
                    <a:pt x="1" y="1"/>
                  </a:moveTo>
                  <a:cubicBezTo>
                    <a:pt x="434" y="468"/>
                    <a:pt x="8840" y="9141"/>
                    <a:pt x="8840" y="914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845425" y="2202025"/>
              <a:ext cx="303575" cy="285650"/>
            </a:xfrm>
            <a:custGeom>
              <a:avLst/>
              <a:gdLst/>
              <a:ahLst/>
              <a:cxnLst/>
              <a:rect l="l" t="t" r="r" b="b"/>
              <a:pathLst>
                <a:path w="12143" h="11426" extrusionOk="0">
                  <a:moveTo>
                    <a:pt x="11909" y="0"/>
                  </a:moveTo>
                  <a:lnTo>
                    <a:pt x="11909" y="0"/>
                  </a:lnTo>
                  <a:cubicBezTo>
                    <a:pt x="9007" y="467"/>
                    <a:pt x="4403" y="2802"/>
                    <a:pt x="2202" y="4770"/>
                  </a:cubicBezTo>
                  <a:cubicBezTo>
                    <a:pt x="0" y="6705"/>
                    <a:pt x="334" y="8440"/>
                    <a:pt x="567" y="11342"/>
                  </a:cubicBezTo>
                  <a:cubicBezTo>
                    <a:pt x="1356" y="11385"/>
                    <a:pt x="2036" y="11425"/>
                    <a:pt x="2648" y="11425"/>
                  </a:cubicBezTo>
                  <a:cubicBezTo>
                    <a:pt x="4419" y="11425"/>
                    <a:pt x="5619" y="11085"/>
                    <a:pt x="7205" y="9474"/>
                  </a:cubicBezTo>
                  <a:cubicBezTo>
                    <a:pt x="9374" y="7305"/>
                    <a:pt x="12142" y="3036"/>
                    <a:pt x="1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3859600" y="2264575"/>
              <a:ext cx="228525" cy="221000"/>
            </a:xfrm>
            <a:custGeom>
              <a:avLst/>
              <a:gdLst/>
              <a:ahLst/>
              <a:cxnLst/>
              <a:rect l="l" t="t" r="r" b="b"/>
              <a:pathLst>
                <a:path w="9141" h="8840" fill="none" extrusionOk="0">
                  <a:moveTo>
                    <a:pt x="9140" y="0"/>
                  </a:moveTo>
                  <a:cubicBezTo>
                    <a:pt x="8673" y="467"/>
                    <a:pt x="0" y="8840"/>
                    <a:pt x="0" y="884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3"/>
          <p:cNvGrpSpPr/>
          <p:nvPr/>
        </p:nvGrpSpPr>
        <p:grpSpPr>
          <a:xfrm rot="842653">
            <a:off x="-943933" y="1991756"/>
            <a:ext cx="2260828" cy="3330941"/>
            <a:chOff x="2557750" y="3969075"/>
            <a:chExt cx="447100" cy="658725"/>
          </a:xfrm>
        </p:grpSpPr>
        <p:sp>
          <p:nvSpPr>
            <p:cNvPr id="386" name="Google Shape;386;p3"/>
            <p:cNvSpPr/>
            <p:nvPr/>
          </p:nvSpPr>
          <p:spPr>
            <a:xfrm>
              <a:off x="2557750" y="3969075"/>
              <a:ext cx="447100" cy="658725"/>
            </a:xfrm>
            <a:custGeom>
              <a:avLst/>
              <a:gdLst/>
              <a:ahLst/>
              <a:cxnLst/>
              <a:rect l="l" t="t" r="r" b="b"/>
              <a:pathLst>
                <a:path w="17884" h="26349" extrusionOk="0">
                  <a:moveTo>
                    <a:pt x="17884" y="0"/>
                  </a:moveTo>
                  <a:lnTo>
                    <a:pt x="17884" y="0"/>
                  </a:lnTo>
                  <a:cubicBezTo>
                    <a:pt x="15276" y="417"/>
                    <a:pt x="13121" y="2810"/>
                    <a:pt x="12966" y="5441"/>
                  </a:cubicBezTo>
                  <a:lnTo>
                    <a:pt x="12943" y="5584"/>
                  </a:lnTo>
                  <a:cubicBezTo>
                    <a:pt x="12133" y="6227"/>
                    <a:pt x="11383" y="6965"/>
                    <a:pt x="10728" y="7787"/>
                  </a:cubicBezTo>
                  <a:cubicBezTo>
                    <a:pt x="10704" y="5263"/>
                    <a:pt x="9478" y="3001"/>
                    <a:pt x="7537" y="1370"/>
                  </a:cubicBezTo>
                  <a:lnTo>
                    <a:pt x="7537" y="1370"/>
                  </a:lnTo>
                  <a:cubicBezTo>
                    <a:pt x="7585" y="3894"/>
                    <a:pt x="8716" y="6263"/>
                    <a:pt x="10645" y="7894"/>
                  </a:cubicBezTo>
                  <a:cubicBezTo>
                    <a:pt x="10097" y="8549"/>
                    <a:pt x="9525" y="9311"/>
                    <a:pt x="8966" y="10156"/>
                  </a:cubicBezTo>
                  <a:cubicBezTo>
                    <a:pt x="8621" y="8894"/>
                    <a:pt x="8275" y="7608"/>
                    <a:pt x="7680" y="6442"/>
                  </a:cubicBezTo>
                  <a:cubicBezTo>
                    <a:pt x="7085" y="5275"/>
                    <a:pt x="6204" y="4191"/>
                    <a:pt x="5037" y="3596"/>
                  </a:cubicBezTo>
                  <a:lnTo>
                    <a:pt x="5037" y="3596"/>
                  </a:lnTo>
                  <a:cubicBezTo>
                    <a:pt x="4918" y="4441"/>
                    <a:pt x="5120" y="5299"/>
                    <a:pt x="5596" y="6013"/>
                  </a:cubicBezTo>
                  <a:cubicBezTo>
                    <a:pt x="5942" y="6537"/>
                    <a:pt x="6418" y="6965"/>
                    <a:pt x="6751" y="7501"/>
                  </a:cubicBezTo>
                  <a:cubicBezTo>
                    <a:pt x="6989" y="7894"/>
                    <a:pt x="7144" y="8335"/>
                    <a:pt x="7394" y="8728"/>
                  </a:cubicBezTo>
                  <a:cubicBezTo>
                    <a:pt x="7751" y="9311"/>
                    <a:pt x="8299" y="9954"/>
                    <a:pt x="8954" y="10180"/>
                  </a:cubicBezTo>
                  <a:cubicBezTo>
                    <a:pt x="7990" y="11597"/>
                    <a:pt x="7156" y="13097"/>
                    <a:pt x="6454" y="14669"/>
                  </a:cubicBezTo>
                  <a:cubicBezTo>
                    <a:pt x="5825" y="14313"/>
                    <a:pt x="5110" y="14164"/>
                    <a:pt x="4388" y="14164"/>
                  </a:cubicBezTo>
                  <a:cubicBezTo>
                    <a:pt x="3975" y="14164"/>
                    <a:pt x="3559" y="14213"/>
                    <a:pt x="3156" y="14300"/>
                  </a:cubicBezTo>
                  <a:cubicBezTo>
                    <a:pt x="2048" y="14550"/>
                    <a:pt x="1012" y="15074"/>
                    <a:pt x="0" y="15597"/>
                  </a:cubicBezTo>
                  <a:cubicBezTo>
                    <a:pt x="241" y="15606"/>
                    <a:pt x="491" y="15611"/>
                    <a:pt x="749" y="15611"/>
                  </a:cubicBezTo>
                  <a:cubicBezTo>
                    <a:pt x="2599" y="15611"/>
                    <a:pt x="4831" y="15372"/>
                    <a:pt x="6430" y="14693"/>
                  </a:cubicBezTo>
                  <a:lnTo>
                    <a:pt x="6430" y="14693"/>
                  </a:lnTo>
                  <a:cubicBezTo>
                    <a:pt x="4799" y="18288"/>
                    <a:pt x="3810" y="22444"/>
                    <a:pt x="4620" y="26349"/>
                  </a:cubicBezTo>
                  <a:lnTo>
                    <a:pt x="4846" y="26301"/>
                  </a:lnTo>
                  <a:cubicBezTo>
                    <a:pt x="4549" y="24861"/>
                    <a:pt x="4477" y="23372"/>
                    <a:pt x="4632" y="21896"/>
                  </a:cubicBezTo>
                  <a:lnTo>
                    <a:pt x="4632" y="21896"/>
                  </a:lnTo>
                  <a:cubicBezTo>
                    <a:pt x="4739" y="22217"/>
                    <a:pt x="5049" y="22467"/>
                    <a:pt x="5334" y="22682"/>
                  </a:cubicBezTo>
                  <a:lnTo>
                    <a:pt x="7001" y="23896"/>
                  </a:lnTo>
                  <a:cubicBezTo>
                    <a:pt x="6894" y="23551"/>
                    <a:pt x="6751" y="23206"/>
                    <a:pt x="6596" y="22884"/>
                  </a:cubicBezTo>
                  <a:cubicBezTo>
                    <a:pt x="6418" y="22503"/>
                    <a:pt x="6168" y="22146"/>
                    <a:pt x="5882" y="21848"/>
                  </a:cubicBezTo>
                  <a:cubicBezTo>
                    <a:pt x="5573" y="21551"/>
                    <a:pt x="5192" y="21360"/>
                    <a:pt x="4763" y="21312"/>
                  </a:cubicBezTo>
                  <a:lnTo>
                    <a:pt x="4680" y="21443"/>
                  </a:lnTo>
                  <a:cubicBezTo>
                    <a:pt x="4858" y="20003"/>
                    <a:pt x="5192" y="18586"/>
                    <a:pt x="5668" y="17205"/>
                  </a:cubicBezTo>
                  <a:cubicBezTo>
                    <a:pt x="5704" y="17300"/>
                    <a:pt x="5739" y="17407"/>
                    <a:pt x="5751" y="17502"/>
                  </a:cubicBezTo>
                  <a:cubicBezTo>
                    <a:pt x="5823" y="17967"/>
                    <a:pt x="5930" y="18419"/>
                    <a:pt x="6085" y="18860"/>
                  </a:cubicBezTo>
                  <a:cubicBezTo>
                    <a:pt x="6537" y="20003"/>
                    <a:pt x="7573" y="20836"/>
                    <a:pt x="8680" y="21372"/>
                  </a:cubicBezTo>
                  <a:cubicBezTo>
                    <a:pt x="8549" y="20479"/>
                    <a:pt x="8025" y="19705"/>
                    <a:pt x="7442" y="19038"/>
                  </a:cubicBezTo>
                  <a:cubicBezTo>
                    <a:pt x="6870" y="18384"/>
                    <a:pt x="6227" y="17812"/>
                    <a:pt x="5692" y="17133"/>
                  </a:cubicBezTo>
                  <a:cubicBezTo>
                    <a:pt x="6037" y="16121"/>
                    <a:pt x="6442" y="15133"/>
                    <a:pt x="6906" y="14169"/>
                  </a:cubicBezTo>
                  <a:lnTo>
                    <a:pt x="6906" y="14193"/>
                  </a:lnTo>
                  <a:lnTo>
                    <a:pt x="6930" y="14204"/>
                  </a:lnTo>
                  <a:lnTo>
                    <a:pt x="6906" y="14157"/>
                  </a:lnTo>
                  <a:cubicBezTo>
                    <a:pt x="8763" y="10311"/>
                    <a:pt x="11276" y="7204"/>
                    <a:pt x="12883" y="5930"/>
                  </a:cubicBezTo>
                  <a:lnTo>
                    <a:pt x="13121" y="5739"/>
                  </a:lnTo>
                  <a:cubicBezTo>
                    <a:pt x="13193" y="5680"/>
                    <a:pt x="13264" y="5632"/>
                    <a:pt x="13324" y="5584"/>
                  </a:cubicBezTo>
                  <a:lnTo>
                    <a:pt x="13312" y="5572"/>
                  </a:lnTo>
                  <a:cubicBezTo>
                    <a:pt x="15169" y="4013"/>
                    <a:pt x="16717" y="2120"/>
                    <a:pt x="178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2810750" y="4002700"/>
              <a:ext cx="56875" cy="118500"/>
            </a:xfrm>
            <a:custGeom>
              <a:avLst/>
              <a:gdLst/>
              <a:ahLst/>
              <a:cxnLst/>
              <a:rect l="l" t="t" r="r" b="b"/>
              <a:pathLst>
                <a:path w="2275" h="4740" extrusionOk="0">
                  <a:moveTo>
                    <a:pt x="489" y="1"/>
                  </a:moveTo>
                  <a:lnTo>
                    <a:pt x="489" y="1"/>
                  </a:lnTo>
                  <a:cubicBezTo>
                    <a:pt x="1" y="1739"/>
                    <a:pt x="596" y="3596"/>
                    <a:pt x="2001" y="4739"/>
                  </a:cubicBezTo>
                  <a:cubicBezTo>
                    <a:pt x="2275" y="3084"/>
                    <a:pt x="1846" y="977"/>
                    <a:pt x="489"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2566075" y="4194700"/>
              <a:ext cx="183400" cy="81500"/>
            </a:xfrm>
            <a:custGeom>
              <a:avLst/>
              <a:gdLst/>
              <a:ahLst/>
              <a:cxnLst/>
              <a:rect l="l" t="t" r="r" b="b"/>
              <a:pathLst>
                <a:path w="7336" h="3260" extrusionOk="0">
                  <a:moveTo>
                    <a:pt x="1" y="0"/>
                  </a:moveTo>
                  <a:cubicBezTo>
                    <a:pt x="953" y="953"/>
                    <a:pt x="1906" y="1917"/>
                    <a:pt x="3049" y="2608"/>
                  </a:cubicBezTo>
                  <a:cubicBezTo>
                    <a:pt x="3802" y="3071"/>
                    <a:pt x="4855" y="3260"/>
                    <a:pt x="5861" y="3260"/>
                  </a:cubicBezTo>
                  <a:cubicBezTo>
                    <a:pt x="6381" y="3260"/>
                    <a:pt x="6888" y="3209"/>
                    <a:pt x="7335" y="3120"/>
                  </a:cubicBezTo>
                  <a:cubicBezTo>
                    <a:pt x="6311" y="2227"/>
                    <a:pt x="5240" y="1322"/>
                    <a:pt x="3930" y="953"/>
                  </a:cubicBezTo>
                  <a:cubicBezTo>
                    <a:pt x="3477" y="834"/>
                    <a:pt x="3025" y="750"/>
                    <a:pt x="2573" y="691"/>
                  </a:cubicBezTo>
                  <a:cubicBezTo>
                    <a:pt x="1691" y="536"/>
                    <a:pt x="834" y="31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2559825" y="4414125"/>
              <a:ext cx="127125" cy="59875"/>
            </a:xfrm>
            <a:custGeom>
              <a:avLst/>
              <a:gdLst/>
              <a:ahLst/>
              <a:cxnLst/>
              <a:rect l="l" t="t" r="r" b="b"/>
              <a:pathLst>
                <a:path w="5085" h="2395" extrusionOk="0">
                  <a:moveTo>
                    <a:pt x="4319" y="0"/>
                  </a:moveTo>
                  <a:cubicBezTo>
                    <a:pt x="3335" y="0"/>
                    <a:pt x="2372" y="341"/>
                    <a:pt x="1596" y="974"/>
                  </a:cubicBezTo>
                  <a:cubicBezTo>
                    <a:pt x="1060" y="1415"/>
                    <a:pt x="620" y="2010"/>
                    <a:pt x="1" y="2344"/>
                  </a:cubicBezTo>
                  <a:cubicBezTo>
                    <a:pt x="237" y="2378"/>
                    <a:pt x="474" y="2395"/>
                    <a:pt x="709" y="2395"/>
                  </a:cubicBezTo>
                  <a:cubicBezTo>
                    <a:pt x="2188" y="2395"/>
                    <a:pt x="3600" y="1727"/>
                    <a:pt x="4525" y="546"/>
                  </a:cubicBezTo>
                  <a:lnTo>
                    <a:pt x="5085" y="70"/>
                  </a:lnTo>
                  <a:cubicBezTo>
                    <a:pt x="4830" y="23"/>
                    <a:pt x="4574" y="0"/>
                    <a:pt x="431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2851225" y="4149125"/>
              <a:ext cx="97675" cy="46450"/>
            </a:xfrm>
            <a:custGeom>
              <a:avLst/>
              <a:gdLst/>
              <a:ahLst/>
              <a:cxnLst/>
              <a:rect l="l" t="t" r="r" b="b"/>
              <a:pathLst>
                <a:path w="3907" h="1858" extrusionOk="0">
                  <a:moveTo>
                    <a:pt x="238" y="0"/>
                  </a:moveTo>
                  <a:cubicBezTo>
                    <a:pt x="159" y="0"/>
                    <a:pt x="80" y="1"/>
                    <a:pt x="1" y="2"/>
                  </a:cubicBezTo>
                  <a:cubicBezTo>
                    <a:pt x="465" y="656"/>
                    <a:pt x="1192" y="1049"/>
                    <a:pt x="1882" y="1430"/>
                  </a:cubicBezTo>
                  <a:cubicBezTo>
                    <a:pt x="2192" y="1633"/>
                    <a:pt x="2537" y="1776"/>
                    <a:pt x="2906" y="1847"/>
                  </a:cubicBezTo>
                  <a:cubicBezTo>
                    <a:pt x="2962" y="1854"/>
                    <a:pt x="3019" y="1858"/>
                    <a:pt x="3076" y="1858"/>
                  </a:cubicBezTo>
                  <a:cubicBezTo>
                    <a:pt x="3397" y="1858"/>
                    <a:pt x="3724" y="1742"/>
                    <a:pt x="3906" y="1490"/>
                  </a:cubicBezTo>
                  <a:cubicBezTo>
                    <a:pt x="3585" y="1133"/>
                    <a:pt x="3228" y="823"/>
                    <a:pt x="2835" y="561"/>
                  </a:cubicBezTo>
                  <a:cubicBezTo>
                    <a:pt x="2034" y="78"/>
                    <a:pt x="1162" y="0"/>
                    <a:pt x="238"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2811950" y="4197975"/>
              <a:ext cx="100325" cy="69275"/>
            </a:xfrm>
            <a:custGeom>
              <a:avLst/>
              <a:gdLst/>
              <a:ahLst/>
              <a:cxnLst/>
              <a:rect l="l" t="t" r="r" b="b"/>
              <a:pathLst>
                <a:path w="4013" h="2771" extrusionOk="0">
                  <a:moveTo>
                    <a:pt x="60" y="0"/>
                  </a:moveTo>
                  <a:lnTo>
                    <a:pt x="60" y="0"/>
                  </a:lnTo>
                  <a:cubicBezTo>
                    <a:pt x="0" y="298"/>
                    <a:pt x="143" y="536"/>
                    <a:pt x="369" y="738"/>
                  </a:cubicBezTo>
                  <a:cubicBezTo>
                    <a:pt x="596" y="929"/>
                    <a:pt x="834" y="1107"/>
                    <a:pt x="1084" y="1286"/>
                  </a:cubicBezTo>
                  <a:cubicBezTo>
                    <a:pt x="1548" y="1643"/>
                    <a:pt x="1882" y="2143"/>
                    <a:pt x="2370" y="2453"/>
                  </a:cubicBezTo>
                  <a:cubicBezTo>
                    <a:pt x="2704" y="2665"/>
                    <a:pt x="3088" y="2771"/>
                    <a:pt x="3476" y="2771"/>
                  </a:cubicBezTo>
                  <a:cubicBezTo>
                    <a:pt x="3656" y="2771"/>
                    <a:pt x="3836" y="2748"/>
                    <a:pt x="4013" y="2703"/>
                  </a:cubicBezTo>
                  <a:cubicBezTo>
                    <a:pt x="3739" y="1893"/>
                    <a:pt x="3191" y="1203"/>
                    <a:pt x="2465" y="750"/>
                  </a:cubicBezTo>
                  <a:cubicBezTo>
                    <a:pt x="1727" y="322"/>
                    <a:pt x="905" y="60"/>
                    <a:pt x="6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2774150" y="4250350"/>
              <a:ext cx="84850" cy="91100"/>
            </a:xfrm>
            <a:custGeom>
              <a:avLst/>
              <a:gdLst/>
              <a:ahLst/>
              <a:cxnLst/>
              <a:rect l="l" t="t" r="r" b="b"/>
              <a:pathLst>
                <a:path w="3394" h="3644" extrusionOk="0">
                  <a:moveTo>
                    <a:pt x="48" y="1"/>
                  </a:moveTo>
                  <a:cubicBezTo>
                    <a:pt x="0" y="227"/>
                    <a:pt x="191" y="417"/>
                    <a:pt x="346" y="584"/>
                  </a:cubicBezTo>
                  <a:cubicBezTo>
                    <a:pt x="834" y="1120"/>
                    <a:pt x="1084" y="1834"/>
                    <a:pt x="1536" y="2406"/>
                  </a:cubicBezTo>
                  <a:cubicBezTo>
                    <a:pt x="2001" y="3013"/>
                    <a:pt x="2655" y="3442"/>
                    <a:pt x="3394" y="3644"/>
                  </a:cubicBezTo>
                  <a:cubicBezTo>
                    <a:pt x="2751" y="2096"/>
                    <a:pt x="1608" y="584"/>
                    <a:pt x="4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2730975" y="4324175"/>
              <a:ext cx="98250" cy="99175"/>
            </a:xfrm>
            <a:custGeom>
              <a:avLst/>
              <a:gdLst/>
              <a:ahLst/>
              <a:cxnLst/>
              <a:rect l="l" t="t" r="r" b="b"/>
              <a:pathLst>
                <a:path w="3930" h="3967" extrusionOk="0">
                  <a:moveTo>
                    <a:pt x="1" y="0"/>
                  </a:moveTo>
                  <a:lnTo>
                    <a:pt x="1" y="0"/>
                  </a:lnTo>
                  <a:cubicBezTo>
                    <a:pt x="549" y="1417"/>
                    <a:pt x="1715" y="2489"/>
                    <a:pt x="2835" y="3501"/>
                  </a:cubicBezTo>
                  <a:cubicBezTo>
                    <a:pt x="3079" y="3726"/>
                    <a:pt x="3395" y="3967"/>
                    <a:pt x="3718" y="3967"/>
                  </a:cubicBezTo>
                  <a:cubicBezTo>
                    <a:pt x="3789" y="3967"/>
                    <a:pt x="3860" y="3955"/>
                    <a:pt x="3930" y="3929"/>
                  </a:cubicBezTo>
                  <a:cubicBezTo>
                    <a:pt x="3049" y="2251"/>
                    <a:pt x="1680" y="881"/>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3"/>
          <p:cNvSpPr/>
          <p:nvPr/>
        </p:nvSpPr>
        <p:spPr>
          <a:xfrm rot="-2540834">
            <a:off x="-518845" y="4125478"/>
            <a:ext cx="3682993" cy="1894599"/>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3"/>
          <p:cNvGrpSpPr/>
          <p:nvPr/>
        </p:nvGrpSpPr>
        <p:grpSpPr>
          <a:xfrm rot="3450807">
            <a:off x="-42016" y="2544063"/>
            <a:ext cx="1380550" cy="3255999"/>
            <a:chOff x="6152550" y="3804050"/>
            <a:chExt cx="386075" cy="910550"/>
          </a:xfrm>
        </p:grpSpPr>
        <p:sp>
          <p:nvSpPr>
            <p:cNvPr id="396" name="Google Shape;396;p3"/>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6152550" y="3811600"/>
              <a:ext cx="282800" cy="838825"/>
            </a:xfrm>
            <a:custGeom>
              <a:avLst/>
              <a:gdLst/>
              <a:ahLst/>
              <a:cxnLst/>
              <a:rect l="l" t="t" r="r" b="b"/>
              <a:pathLst>
                <a:path w="11312" h="33553" extrusionOk="0">
                  <a:moveTo>
                    <a:pt x="2060" y="1"/>
                  </a:moveTo>
                  <a:cubicBezTo>
                    <a:pt x="1155" y="584"/>
                    <a:pt x="95" y="1704"/>
                    <a:pt x="143" y="4406"/>
                  </a:cubicBezTo>
                  <a:cubicBezTo>
                    <a:pt x="1179" y="5025"/>
                    <a:pt x="2572" y="5835"/>
                    <a:pt x="2572" y="5835"/>
                  </a:cubicBezTo>
                  <a:lnTo>
                    <a:pt x="215" y="5478"/>
                  </a:lnTo>
                  <a:lnTo>
                    <a:pt x="215" y="5478"/>
                  </a:lnTo>
                  <a:cubicBezTo>
                    <a:pt x="226" y="5633"/>
                    <a:pt x="250" y="5799"/>
                    <a:pt x="274" y="5966"/>
                  </a:cubicBezTo>
                  <a:cubicBezTo>
                    <a:pt x="917" y="10455"/>
                    <a:pt x="0" y="12205"/>
                    <a:pt x="357" y="18670"/>
                  </a:cubicBezTo>
                  <a:lnTo>
                    <a:pt x="4644" y="18670"/>
                  </a:lnTo>
                  <a:lnTo>
                    <a:pt x="596" y="20706"/>
                  </a:lnTo>
                  <a:cubicBezTo>
                    <a:pt x="1429" y="25171"/>
                    <a:pt x="3977" y="25552"/>
                    <a:pt x="5596" y="29278"/>
                  </a:cubicBezTo>
                  <a:cubicBezTo>
                    <a:pt x="5858" y="29886"/>
                    <a:pt x="6203" y="30457"/>
                    <a:pt x="6632" y="30981"/>
                  </a:cubicBezTo>
                  <a:lnTo>
                    <a:pt x="8132" y="30433"/>
                  </a:lnTo>
                  <a:lnTo>
                    <a:pt x="7037" y="31445"/>
                  </a:lnTo>
                  <a:cubicBezTo>
                    <a:pt x="8561" y="32993"/>
                    <a:pt x="10442" y="33434"/>
                    <a:pt x="11311" y="33553"/>
                  </a:cubicBezTo>
                  <a:cubicBezTo>
                    <a:pt x="6299" y="11562"/>
                    <a:pt x="2727" y="1739"/>
                    <a:pt x="2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3"/>
          <p:cNvSpPr txBox="1">
            <a:spLocks noGrp="1"/>
          </p:cNvSpPr>
          <p:nvPr>
            <p:ph type="title"/>
          </p:nvPr>
        </p:nvSpPr>
        <p:spPr>
          <a:xfrm>
            <a:off x="2020450" y="2332025"/>
            <a:ext cx="5103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0" name="Google Shape;400;p3"/>
          <p:cNvSpPr txBox="1">
            <a:spLocks noGrp="1"/>
          </p:cNvSpPr>
          <p:nvPr>
            <p:ph type="subTitle" idx="1"/>
          </p:nvPr>
        </p:nvSpPr>
        <p:spPr>
          <a:xfrm>
            <a:off x="2391925" y="3132175"/>
            <a:ext cx="4360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3"/>
          <p:cNvSpPr txBox="1">
            <a:spLocks noGrp="1"/>
          </p:cNvSpPr>
          <p:nvPr>
            <p:ph type="title" idx="2" hasCustomPrompt="1"/>
          </p:nvPr>
        </p:nvSpPr>
        <p:spPr>
          <a:xfrm>
            <a:off x="3903525" y="1337825"/>
            <a:ext cx="1332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pic>
        <p:nvPicPr>
          <p:cNvPr id="402" name="Google Shape;402;p3"/>
          <p:cNvPicPr preferRelativeResize="0"/>
          <p:nvPr/>
        </p:nvPicPr>
        <p:blipFill>
          <a:blip r:embed="rId2">
            <a:alphaModFix amt="50000"/>
          </a:blip>
          <a:stretch>
            <a:fillRect/>
          </a:stretch>
        </p:blipFill>
        <p:spPr>
          <a:xfrm>
            <a:off x="-1450974" y="-1598107"/>
            <a:ext cx="3852000" cy="3445953"/>
          </a:xfrm>
          <a:prstGeom prst="rect">
            <a:avLst/>
          </a:prstGeom>
          <a:noFill/>
          <a:ln>
            <a:noFill/>
          </a:ln>
        </p:spPr>
      </p:pic>
      <p:pic>
        <p:nvPicPr>
          <p:cNvPr id="403" name="Google Shape;403;p3"/>
          <p:cNvPicPr preferRelativeResize="0"/>
          <p:nvPr/>
        </p:nvPicPr>
        <p:blipFill>
          <a:blip r:embed="rId2">
            <a:alphaModFix amt="50000"/>
          </a:blip>
          <a:stretch>
            <a:fillRect/>
          </a:stretch>
        </p:blipFill>
        <p:spPr>
          <a:xfrm>
            <a:off x="6738026" y="-1188532"/>
            <a:ext cx="3852000" cy="3445953"/>
          </a:xfrm>
          <a:prstGeom prst="rect">
            <a:avLst/>
          </a:prstGeom>
          <a:noFill/>
          <a:ln>
            <a:noFill/>
          </a:ln>
        </p:spPr>
      </p:pic>
      <p:pic>
        <p:nvPicPr>
          <p:cNvPr id="404" name="Google Shape;404;p3"/>
          <p:cNvPicPr preferRelativeResize="0"/>
          <p:nvPr/>
        </p:nvPicPr>
        <p:blipFill>
          <a:blip r:embed="rId2">
            <a:alphaModFix amt="50000"/>
          </a:blip>
          <a:stretch>
            <a:fillRect/>
          </a:stretch>
        </p:blipFill>
        <p:spPr>
          <a:xfrm>
            <a:off x="7000376" y="2569393"/>
            <a:ext cx="3852000" cy="3445953"/>
          </a:xfrm>
          <a:prstGeom prst="rect">
            <a:avLst/>
          </a:prstGeom>
          <a:noFill/>
          <a:ln>
            <a:noFill/>
          </a:ln>
        </p:spPr>
      </p:pic>
      <p:pic>
        <p:nvPicPr>
          <p:cNvPr id="405" name="Google Shape;405;p3"/>
          <p:cNvPicPr preferRelativeResize="0"/>
          <p:nvPr/>
        </p:nvPicPr>
        <p:blipFill>
          <a:blip r:embed="rId2">
            <a:alphaModFix amt="50000"/>
          </a:blip>
          <a:stretch>
            <a:fillRect/>
          </a:stretch>
        </p:blipFill>
        <p:spPr>
          <a:xfrm rot="-1518675">
            <a:off x="-1049136" y="2179619"/>
            <a:ext cx="3852000" cy="344595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2061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27757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19327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00275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22783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2999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00987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32694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84192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9063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6"/>
        <p:cNvGrpSpPr/>
        <p:nvPr/>
      </p:nvGrpSpPr>
      <p:grpSpPr>
        <a:xfrm>
          <a:off x="0" y="0"/>
          <a:ext cx="0" cy="0"/>
          <a:chOff x="0" y="0"/>
          <a:chExt cx="0" cy="0"/>
        </a:xfrm>
      </p:grpSpPr>
      <p:sp>
        <p:nvSpPr>
          <p:cNvPr id="407" name="Google Shape;407;p4"/>
          <p:cNvSpPr/>
          <p:nvPr/>
        </p:nvSpPr>
        <p:spPr>
          <a:xfrm rot="-9434754">
            <a:off x="-463511" y="-444528"/>
            <a:ext cx="1572134" cy="1584859"/>
          </a:xfrm>
          <a:custGeom>
            <a:avLst/>
            <a:gdLst/>
            <a:ahLst/>
            <a:cxnLst/>
            <a:rect l="l" t="t" r="r" b="b"/>
            <a:pathLst>
              <a:path w="48002" h="40452" extrusionOk="0">
                <a:moveTo>
                  <a:pt x="28396" y="0"/>
                </a:moveTo>
                <a:cubicBezTo>
                  <a:pt x="25181" y="0"/>
                  <a:pt x="21974" y="788"/>
                  <a:pt x="19314" y="2519"/>
                </a:cubicBezTo>
                <a:cubicBezTo>
                  <a:pt x="15778" y="4821"/>
                  <a:pt x="13277" y="8924"/>
                  <a:pt x="13510" y="13194"/>
                </a:cubicBezTo>
                <a:cubicBezTo>
                  <a:pt x="13677" y="15762"/>
                  <a:pt x="14778" y="18331"/>
                  <a:pt x="14277" y="20866"/>
                </a:cubicBezTo>
                <a:cubicBezTo>
                  <a:pt x="13844" y="22934"/>
                  <a:pt x="12343" y="24702"/>
                  <a:pt x="10608" y="25936"/>
                </a:cubicBezTo>
                <a:cubicBezTo>
                  <a:pt x="8840" y="27170"/>
                  <a:pt x="6839" y="27937"/>
                  <a:pt x="4837" y="28771"/>
                </a:cubicBezTo>
                <a:cubicBezTo>
                  <a:pt x="3937" y="29172"/>
                  <a:pt x="2969" y="29572"/>
                  <a:pt x="2269" y="30272"/>
                </a:cubicBezTo>
                <a:cubicBezTo>
                  <a:pt x="0" y="32441"/>
                  <a:pt x="1435" y="35943"/>
                  <a:pt x="3503" y="37678"/>
                </a:cubicBezTo>
                <a:cubicBezTo>
                  <a:pt x="4937" y="38712"/>
                  <a:pt x="6705" y="39246"/>
                  <a:pt x="8473" y="39612"/>
                </a:cubicBezTo>
                <a:cubicBezTo>
                  <a:pt x="11073" y="40175"/>
                  <a:pt x="13732" y="40452"/>
                  <a:pt x="16392" y="40452"/>
                </a:cubicBezTo>
                <a:cubicBezTo>
                  <a:pt x="23354" y="40452"/>
                  <a:pt x="30322" y="38554"/>
                  <a:pt x="36260" y="34909"/>
                </a:cubicBezTo>
                <a:cubicBezTo>
                  <a:pt x="39328" y="33041"/>
                  <a:pt x="42097" y="30739"/>
                  <a:pt x="44199" y="27871"/>
                </a:cubicBezTo>
                <a:cubicBezTo>
                  <a:pt x="46334" y="25035"/>
                  <a:pt x="47701" y="21566"/>
                  <a:pt x="47835" y="18030"/>
                </a:cubicBezTo>
                <a:cubicBezTo>
                  <a:pt x="48001" y="13627"/>
                  <a:pt x="46167" y="9257"/>
                  <a:pt x="43098" y="6089"/>
                </a:cubicBezTo>
                <a:cubicBezTo>
                  <a:pt x="40062" y="2920"/>
                  <a:pt x="35893" y="918"/>
                  <a:pt x="31556" y="251"/>
                </a:cubicBezTo>
                <a:cubicBezTo>
                  <a:pt x="30515" y="86"/>
                  <a:pt x="29455" y="0"/>
                  <a:pt x="28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grpSp>
        <p:nvGrpSpPr>
          <p:cNvPr id="409" name="Google Shape;409;p4"/>
          <p:cNvGrpSpPr/>
          <p:nvPr/>
        </p:nvGrpSpPr>
        <p:grpSpPr>
          <a:xfrm rot="-1262251" flipH="1">
            <a:off x="8360754" y="4098368"/>
            <a:ext cx="1045011" cy="1839257"/>
            <a:chOff x="4836950" y="647600"/>
            <a:chExt cx="1044950" cy="1839150"/>
          </a:xfrm>
        </p:grpSpPr>
        <p:sp>
          <p:nvSpPr>
            <p:cNvPr id="410" name="Google Shape;410;p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4"/>
          <p:cNvGrpSpPr/>
          <p:nvPr/>
        </p:nvGrpSpPr>
        <p:grpSpPr>
          <a:xfrm rot="-6296729">
            <a:off x="7657416" y="-508700"/>
            <a:ext cx="1449226" cy="1567043"/>
            <a:chOff x="1415350" y="3883125"/>
            <a:chExt cx="464350" cy="502100"/>
          </a:xfrm>
        </p:grpSpPr>
        <p:sp>
          <p:nvSpPr>
            <p:cNvPr id="423" name="Google Shape;423;p4"/>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4"/>
          <p:cNvGrpSpPr/>
          <p:nvPr/>
        </p:nvGrpSpPr>
        <p:grpSpPr>
          <a:xfrm rot="-8220563" flipH="1">
            <a:off x="8782148" y="-799886"/>
            <a:ext cx="939578" cy="2149414"/>
            <a:chOff x="5067575" y="3176425"/>
            <a:chExt cx="473000" cy="1081975"/>
          </a:xfrm>
        </p:grpSpPr>
        <p:sp>
          <p:nvSpPr>
            <p:cNvPr id="436" name="Google Shape;436;p4"/>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0" name="Google Shape;440;p4"/>
          <p:cNvPicPr preferRelativeResize="0"/>
          <p:nvPr/>
        </p:nvPicPr>
        <p:blipFill>
          <a:blip r:embed="rId2">
            <a:alphaModFix amt="50000"/>
          </a:blip>
          <a:stretch>
            <a:fillRect/>
          </a:stretch>
        </p:blipFill>
        <p:spPr>
          <a:xfrm rot="1802387">
            <a:off x="-1380746" y="-973383"/>
            <a:ext cx="3071170" cy="2747418"/>
          </a:xfrm>
          <a:prstGeom prst="rect">
            <a:avLst/>
          </a:prstGeom>
          <a:noFill/>
          <a:ln>
            <a:noFill/>
          </a:ln>
        </p:spPr>
      </p:pic>
      <p:pic>
        <p:nvPicPr>
          <p:cNvPr id="441" name="Google Shape;441;p4"/>
          <p:cNvPicPr preferRelativeResize="0"/>
          <p:nvPr/>
        </p:nvPicPr>
        <p:blipFill>
          <a:blip r:embed="rId2">
            <a:alphaModFix amt="50000"/>
          </a:blip>
          <a:stretch>
            <a:fillRect/>
          </a:stretch>
        </p:blipFill>
        <p:spPr>
          <a:xfrm rot="1802387">
            <a:off x="7801354" y="-1098883"/>
            <a:ext cx="3071170" cy="2747418"/>
          </a:xfrm>
          <a:prstGeom prst="rect">
            <a:avLst/>
          </a:prstGeom>
          <a:noFill/>
          <a:ln>
            <a:noFill/>
          </a:ln>
        </p:spPr>
      </p:pic>
      <p:pic>
        <p:nvPicPr>
          <p:cNvPr id="442" name="Google Shape;442;p4"/>
          <p:cNvPicPr preferRelativeResize="0"/>
          <p:nvPr/>
        </p:nvPicPr>
        <p:blipFill>
          <a:blip r:embed="rId2">
            <a:alphaModFix amt="50000"/>
          </a:blip>
          <a:stretch>
            <a:fillRect/>
          </a:stretch>
        </p:blipFill>
        <p:spPr>
          <a:xfrm rot="1802387">
            <a:off x="7658479" y="4082717"/>
            <a:ext cx="3071170" cy="2747418"/>
          </a:xfrm>
          <a:prstGeom prst="rect">
            <a:avLst/>
          </a:prstGeom>
          <a:noFill/>
          <a:ln>
            <a:noFill/>
          </a:ln>
        </p:spPr>
      </p:pic>
      <p:sp>
        <p:nvSpPr>
          <p:cNvPr id="443" name="Google Shape;443;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07364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74879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92854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75887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1434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9381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98327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3655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6485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88527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21"/>
        <p:cNvGrpSpPr/>
        <p:nvPr/>
      </p:nvGrpSpPr>
      <p:grpSpPr>
        <a:xfrm>
          <a:off x="0" y="0"/>
          <a:ext cx="0" cy="0"/>
          <a:chOff x="0" y="0"/>
          <a:chExt cx="0" cy="0"/>
        </a:xfrm>
      </p:grpSpPr>
      <p:sp>
        <p:nvSpPr>
          <p:cNvPr id="922" name="Google Shape;922;p9"/>
          <p:cNvSpPr txBox="1">
            <a:spLocks noGrp="1"/>
          </p:cNvSpPr>
          <p:nvPr>
            <p:ph type="title"/>
          </p:nvPr>
        </p:nvSpPr>
        <p:spPr>
          <a:xfrm>
            <a:off x="3319350" y="1911875"/>
            <a:ext cx="4073400" cy="673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23" name="Google Shape;923;p9"/>
          <p:cNvSpPr txBox="1">
            <a:spLocks noGrp="1"/>
          </p:cNvSpPr>
          <p:nvPr>
            <p:ph type="subTitle" idx="1"/>
          </p:nvPr>
        </p:nvSpPr>
        <p:spPr>
          <a:xfrm>
            <a:off x="3319350" y="2543175"/>
            <a:ext cx="4073400" cy="13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4" name="Google Shape;924;p9"/>
          <p:cNvGrpSpPr/>
          <p:nvPr/>
        </p:nvGrpSpPr>
        <p:grpSpPr>
          <a:xfrm rot="-8878526">
            <a:off x="8060688" y="-50514"/>
            <a:ext cx="1690909" cy="1828347"/>
            <a:chOff x="1415350" y="3883125"/>
            <a:chExt cx="464350" cy="502100"/>
          </a:xfrm>
        </p:grpSpPr>
        <p:sp>
          <p:nvSpPr>
            <p:cNvPr id="925" name="Google Shape;925;p9"/>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9"/>
          <p:cNvGrpSpPr/>
          <p:nvPr/>
        </p:nvGrpSpPr>
        <p:grpSpPr>
          <a:xfrm rot="-7585282" flipH="1">
            <a:off x="8022200" y="-480713"/>
            <a:ext cx="803604" cy="1838224"/>
            <a:chOff x="5067575" y="3176425"/>
            <a:chExt cx="473000" cy="1081975"/>
          </a:xfrm>
        </p:grpSpPr>
        <p:sp>
          <p:nvSpPr>
            <p:cNvPr id="938" name="Google Shape;938;p9"/>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2" name="Google Shape;942;p9"/>
          <p:cNvPicPr preferRelativeResize="0"/>
          <p:nvPr/>
        </p:nvPicPr>
        <p:blipFill>
          <a:blip r:embed="rId2">
            <a:alphaModFix amt="51000"/>
          </a:blip>
          <a:stretch>
            <a:fillRect/>
          </a:stretch>
        </p:blipFill>
        <p:spPr>
          <a:xfrm rot="1802387">
            <a:off x="7927279" y="-630483"/>
            <a:ext cx="3071170" cy="274741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08359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67577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43797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16266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51755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64837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82133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56614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70972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286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21"/>
        <p:cNvGrpSpPr/>
        <p:nvPr/>
      </p:nvGrpSpPr>
      <p:grpSpPr>
        <a:xfrm>
          <a:off x="0" y="0"/>
          <a:ext cx="0" cy="0"/>
          <a:chOff x="0" y="0"/>
          <a:chExt cx="0" cy="0"/>
        </a:xfrm>
      </p:grpSpPr>
      <p:sp>
        <p:nvSpPr>
          <p:cNvPr id="1022" name="Google Shape;1022;p12"/>
          <p:cNvSpPr/>
          <p:nvPr/>
        </p:nvSpPr>
        <p:spPr>
          <a:xfrm>
            <a:off x="0" y="0"/>
            <a:ext cx="9316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26988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2227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9929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06813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35695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19693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3445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02879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65958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93787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23"/>
        <p:cNvGrpSpPr/>
        <p:nvPr/>
      </p:nvGrpSpPr>
      <p:grpSpPr>
        <a:xfrm>
          <a:off x="0" y="0"/>
          <a:ext cx="0" cy="0"/>
          <a:chOff x="0" y="0"/>
          <a:chExt cx="0" cy="0"/>
        </a:xfrm>
      </p:grpSpPr>
      <p:sp>
        <p:nvSpPr>
          <p:cNvPr id="1024" name="Google Shape;1024;p13"/>
          <p:cNvSpPr/>
          <p:nvPr/>
        </p:nvSpPr>
        <p:spPr>
          <a:xfrm>
            <a:off x="-1336650" y="1079238"/>
            <a:ext cx="4670559" cy="4700259"/>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 name="Google Shape;1025;p13"/>
          <p:cNvGrpSpPr/>
          <p:nvPr/>
        </p:nvGrpSpPr>
        <p:grpSpPr>
          <a:xfrm>
            <a:off x="451250" y="3380650"/>
            <a:ext cx="1374350" cy="2103450"/>
            <a:chOff x="1537100" y="2937075"/>
            <a:chExt cx="1374350" cy="2103450"/>
          </a:xfrm>
        </p:grpSpPr>
        <p:sp>
          <p:nvSpPr>
            <p:cNvPr id="1026" name="Google Shape;1026;p13"/>
            <p:cNvSpPr/>
            <p:nvPr/>
          </p:nvSpPr>
          <p:spPr>
            <a:xfrm>
              <a:off x="2203400" y="3506275"/>
              <a:ext cx="633000" cy="1514775"/>
            </a:xfrm>
            <a:custGeom>
              <a:avLst/>
              <a:gdLst/>
              <a:ahLst/>
              <a:cxnLst/>
              <a:rect l="l" t="t" r="r" b="b"/>
              <a:pathLst>
                <a:path w="25320" h="60591" extrusionOk="0">
                  <a:moveTo>
                    <a:pt x="25319" y="1"/>
                  </a:moveTo>
                  <a:lnTo>
                    <a:pt x="25319" y="1"/>
                  </a:lnTo>
                  <a:cubicBezTo>
                    <a:pt x="8707" y="18881"/>
                    <a:pt x="268" y="28755"/>
                    <a:pt x="1" y="59744"/>
                  </a:cubicBezTo>
                  <a:cubicBezTo>
                    <a:pt x="1" y="60315"/>
                    <a:pt x="200" y="60591"/>
                    <a:pt x="443" y="60591"/>
                  </a:cubicBezTo>
                  <a:cubicBezTo>
                    <a:pt x="697" y="60591"/>
                    <a:pt x="998" y="60290"/>
                    <a:pt x="1168" y="59710"/>
                  </a:cubicBezTo>
                  <a:cubicBezTo>
                    <a:pt x="6973" y="36761"/>
                    <a:pt x="14311" y="18214"/>
                    <a:pt x="25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3"/>
            <p:cNvSpPr/>
            <p:nvPr/>
          </p:nvSpPr>
          <p:spPr>
            <a:xfrm>
              <a:off x="2048300" y="3608850"/>
              <a:ext cx="360275" cy="1412325"/>
            </a:xfrm>
            <a:custGeom>
              <a:avLst/>
              <a:gdLst/>
              <a:ahLst/>
              <a:cxnLst/>
              <a:rect l="l" t="t" r="r" b="b"/>
              <a:pathLst>
                <a:path w="14411" h="56493" extrusionOk="0">
                  <a:moveTo>
                    <a:pt x="14411" y="1"/>
                  </a:moveTo>
                  <a:cubicBezTo>
                    <a:pt x="4837" y="19281"/>
                    <a:pt x="1" y="29288"/>
                    <a:pt x="6305" y="55841"/>
                  </a:cubicBezTo>
                  <a:cubicBezTo>
                    <a:pt x="6409" y="56285"/>
                    <a:pt x="6598" y="56493"/>
                    <a:pt x="6776" y="56493"/>
                  </a:cubicBezTo>
                  <a:cubicBezTo>
                    <a:pt x="6999" y="56493"/>
                    <a:pt x="7206" y="56167"/>
                    <a:pt x="7206" y="55574"/>
                  </a:cubicBezTo>
                  <a:cubicBezTo>
                    <a:pt x="7139" y="34892"/>
                    <a:pt x="9207" y="17647"/>
                    <a:pt x="14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3"/>
            <p:cNvSpPr/>
            <p:nvPr/>
          </p:nvSpPr>
          <p:spPr>
            <a:xfrm>
              <a:off x="1592975" y="3582175"/>
              <a:ext cx="616950" cy="1400775"/>
            </a:xfrm>
            <a:custGeom>
              <a:avLst/>
              <a:gdLst/>
              <a:ahLst/>
              <a:cxnLst/>
              <a:rect l="l" t="t" r="r" b="b"/>
              <a:pathLst>
                <a:path w="24678" h="56031" extrusionOk="0">
                  <a:moveTo>
                    <a:pt x="1" y="0"/>
                  </a:moveTo>
                  <a:lnTo>
                    <a:pt x="1" y="0"/>
                  </a:lnTo>
                  <a:cubicBezTo>
                    <a:pt x="5504" y="7139"/>
                    <a:pt x="10208" y="17380"/>
                    <a:pt x="14277" y="27987"/>
                  </a:cubicBezTo>
                  <a:cubicBezTo>
                    <a:pt x="17780" y="37027"/>
                    <a:pt x="20749" y="46133"/>
                    <a:pt x="23617" y="55540"/>
                  </a:cubicBezTo>
                  <a:cubicBezTo>
                    <a:pt x="23726" y="55879"/>
                    <a:pt x="23928" y="56031"/>
                    <a:pt x="24123" y="56031"/>
                  </a:cubicBezTo>
                  <a:cubicBezTo>
                    <a:pt x="24408" y="56031"/>
                    <a:pt x="24677" y="55708"/>
                    <a:pt x="24618" y="55173"/>
                  </a:cubicBezTo>
                  <a:cubicBezTo>
                    <a:pt x="24118" y="49803"/>
                    <a:pt x="23517" y="44332"/>
                    <a:pt x="22450" y="38828"/>
                  </a:cubicBezTo>
                  <a:cubicBezTo>
                    <a:pt x="21082" y="31523"/>
                    <a:pt x="18847" y="23984"/>
                    <a:pt x="15678" y="18314"/>
                  </a:cubicBezTo>
                  <a:cubicBezTo>
                    <a:pt x="13910" y="15178"/>
                    <a:pt x="12009" y="12676"/>
                    <a:pt x="10041" y="10375"/>
                  </a:cubicBezTo>
                  <a:cubicBezTo>
                    <a:pt x="6739" y="6505"/>
                    <a:pt x="3370" y="30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3"/>
            <p:cNvSpPr/>
            <p:nvPr/>
          </p:nvSpPr>
          <p:spPr>
            <a:xfrm>
              <a:off x="2015775" y="4054175"/>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3"/>
            <p:cNvSpPr/>
            <p:nvPr/>
          </p:nvSpPr>
          <p:spPr>
            <a:xfrm>
              <a:off x="1954075" y="3462075"/>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3"/>
            <p:cNvSpPr/>
            <p:nvPr/>
          </p:nvSpPr>
          <p:spPr>
            <a:xfrm>
              <a:off x="2197025" y="3891550"/>
              <a:ext cx="714425" cy="1148975"/>
            </a:xfrm>
            <a:custGeom>
              <a:avLst/>
              <a:gdLst/>
              <a:ahLst/>
              <a:cxnLst/>
              <a:rect l="l" t="t" r="r" b="b"/>
              <a:pathLst>
                <a:path w="28577" h="45959" extrusionOk="0">
                  <a:moveTo>
                    <a:pt x="28576" y="1"/>
                  </a:moveTo>
                  <a:cubicBezTo>
                    <a:pt x="25040" y="1969"/>
                    <a:pt x="21471" y="4404"/>
                    <a:pt x="17935" y="7239"/>
                  </a:cubicBezTo>
                  <a:cubicBezTo>
                    <a:pt x="15867" y="8907"/>
                    <a:pt x="13766" y="10742"/>
                    <a:pt x="11798" y="13177"/>
                  </a:cubicBezTo>
                  <a:cubicBezTo>
                    <a:pt x="8262" y="17647"/>
                    <a:pt x="5460" y="24018"/>
                    <a:pt x="3558" y="30356"/>
                  </a:cubicBezTo>
                  <a:cubicBezTo>
                    <a:pt x="2091" y="35193"/>
                    <a:pt x="1057" y="40096"/>
                    <a:pt x="123" y="44933"/>
                  </a:cubicBezTo>
                  <a:cubicBezTo>
                    <a:pt x="0" y="45564"/>
                    <a:pt x="238" y="45959"/>
                    <a:pt x="533" y="45959"/>
                  </a:cubicBezTo>
                  <a:cubicBezTo>
                    <a:pt x="722" y="45959"/>
                    <a:pt x="934" y="45798"/>
                    <a:pt x="1090" y="45433"/>
                  </a:cubicBezTo>
                  <a:cubicBezTo>
                    <a:pt x="4626" y="37428"/>
                    <a:pt x="8262" y="29789"/>
                    <a:pt x="12398" y="22317"/>
                  </a:cubicBezTo>
                  <a:cubicBezTo>
                    <a:pt x="17235" y="13577"/>
                    <a:pt x="22639" y="5305"/>
                    <a:pt x="28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3"/>
            <p:cNvSpPr/>
            <p:nvPr/>
          </p:nvSpPr>
          <p:spPr>
            <a:xfrm>
              <a:off x="1665525" y="4299350"/>
              <a:ext cx="558450" cy="740675"/>
            </a:xfrm>
            <a:custGeom>
              <a:avLst/>
              <a:gdLst/>
              <a:ahLst/>
              <a:cxnLst/>
              <a:rect l="l" t="t" r="r" b="b"/>
              <a:pathLst>
                <a:path w="22338" h="29627" extrusionOk="0">
                  <a:moveTo>
                    <a:pt x="1" y="1"/>
                  </a:moveTo>
                  <a:lnTo>
                    <a:pt x="1" y="1"/>
                  </a:lnTo>
                  <a:cubicBezTo>
                    <a:pt x="9474" y="7373"/>
                    <a:pt x="15945" y="16546"/>
                    <a:pt x="21316" y="29222"/>
                  </a:cubicBezTo>
                  <a:cubicBezTo>
                    <a:pt x="21431" y="29502"/>
                    <a:pt x="21609" y="29627"/>
                    <a:pt x="21784" y="29627"/>
                  </a:cubicBezTo>
                  <a:cubicBezTo>
                    <a:pt x="22065" y="29627"/>
                    <a:pt x="22337" y="29303"/>
                    <a:pt x="22317" y="28788"/>
                  </a:cubicBezTo>
                  <a:cubicBezTo>
                    <a:pt x="21182" y="8440"/>
                    <a:pt x="14011" y="547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3"/>
            <p:cNvSpPr/>
            <p:nvPr/>
          </p:nvSpPr>
          <p:spPr>
            <a:xfrm>
              <a:off x="2207275" y="4386075"/>
              <a:ext cx="667475" cy="644175"/>
            </a:xfrm>
            <a:custGeom>
              <a:avLst/>
              <a:gdLst/>
              <a:ahLst/>
              <a:cxnLst/>
              <a:rect l="l" t="t" r="r" b="b"/>
              <a:pathLst>
                <a:path w="26699" h="25767" extrusionOk="0">
                  <a:moveTo>
                    <a:pt x="26698" y="1"/>
                  </a:moveTo>
                  <a:lnTo>
                    <a:pt x="26698" y="1"/>
                  </a:lnTo>
                  <a:cubicBezTo>
                    <a:pt x="11988" y="3170"/>
                    <a:pt x="4449" y="4971"/>
                    <a:pt x="113" y="24852"/>
                  </a:cubicBezTo>
                  <a:cubicBezTo>
                    <a:pt x="0" y="25393"/>
                    <a:pt x="268" y="25766"/>
                    <a:pt x="577" y="25766"/>
                  </a:cubicBezTo>
                  <a:cubicBezTo>
                    <a:pt x="726" y="25766"/>
                    <a:pt x="884" y="25680"/>
                    <a:pt x="1013" y="25486"/>
                  </a:cubicBezTo>
                  <a:cubicBezTo>
                    <a:pt x="8352" y="13811"/>
                    <a:pt x="16191" y="5805"/>
                    <a:pt x="26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3"/>
            <p:cNvSpPr/>
            <p:nvPr/>
          </p:nvSpPr>
          <p:spPr>
            <a:xfrm>
              <a:off x="2095000" y="3039900"/>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3"/>
            <p:cNvSpPr/>
            <p:nvPr/>
          </p:nvSpPr>
          <p:spPr>
            <a:xfrm>
              <a:off x="2225100" y="3066800"/>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3"/>
            <p:cNvSpPr/>
            <p:nvPr/>
          </p:nvSpPr>
          <p:spPr>
            <a:xfrm>
              <a:off x="2621200" y="3041875"/>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3"/>
            <p:cNvSpPr/>
            <p:nvPr/>
          </p:nvSpPr>
          <p:spPr>
            <a:xfrm>
              <a:off x="2211750" y="3034275"/>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3"/>
            <p:cNvSpPr/>
            <p:nvPr/>
          </p:nvSpPr>
          <p:spPr>
            <a:xfrm>
              <a:off x="2516975" y="3008975"/>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3"/>
            <p:cNvSpPr/>
            <p:nvPr/>
          </p:nvSpPr>
          <p:spPr>
            <a:xfrm>
              <a:off x="2225100" y="3195225"/>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3"/>
            <p:cNvSpPr/>
            <p:nvPr/>
          </p:nvSpPr>
          <p:spPr>
            <a:xfrm>
              <a:off x="2637900" y="3171700"/>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3"/>
            <p:cNvSpPr/>
            <p:nvPr/>
          </p:nvSpPr>
          <p:spPr>
            <a:xfrm>
              <a:off x="2168375" y="2959225"/>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3"/>
            <p:cNvSpPr/>
            <p:nvPr/>
          </p:nvSpPr>
          <p:spPr>
            <a:xfrm>
              <a:off x="2256775" y="2937075"/>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3"/>
            <p:cNvSpPr/>
            <p:nvPr/>
          </p:nvSpPr>
          <p:spPr>
            <a:xfrm>
              <a:off x="2225100" y="3164375"/>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3"/>
            <p:cNvSpPr/>
            <p:nvPr/>
          </p:nvSpPr>
          <p:spPr>
            <a:xfrm>
              <a:off x="2531975" y="3139450"/>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3"/>
            <p:cNvSpPr/>
            <p:nvPr/>
          </p:nvSpPr>
          <p:spPr>
            <a:xfrm>
              <a:off x="2168375" y="3016775"/>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
            <p:cNvSpPr/>
            <p:nvPr/>
          </p:nvSpPr>
          <p:spPr>
            <a:xfrm>
              <a:off x="2326825" y="2994250"/>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3"/>
            <p:cNvSpPr/>
            <p:nvPr/>
          </p:nvSpPr>
          <p:spPr>
            <a:xfrm>
              <a:off x="2158375" y="3305575"/>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3"/>
            <p:cNvSpPr/>
            <p:nvPr/>
          </p:nvSpPr>
          <p:spPr>
            <a:xfrm>
              <a:off x="2095825" y="3092650"/>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3"/>
            <p:cNvSpPr/>
            <p:nvPr/>
          </p:nvSpPr>
          <p:spPr>
            <a:xfrm>
              <a:off x="1602975" y="3658275"/>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3"/>
            <p:cNvSpPr/>
            <p:nvPr/>
          </p:nvSpPr>
          <p:spPr>
            <a:xfrm>
              <a:off x="1537100" y="3763975"/>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3"/>
            <p:cNvSpPr/>
            <p:nvPr/>
          </p:nvSpPr>
          <p:spPr>
            <a:xfrm>
              <a:off x="1619650" y="3714775"/>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3"/>
            <p:cNvSpPr/>
            <p:nvPr/>
          </p:nvSpPr>
          <p:spPr>
            <a:xfrm>
              <a:off x="1597975" y="3692150"/>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3"/>
            <p:cNvSpPr/>
            <p:nvPr/>
          </p:nvSpPr>
          <p:spPr>
            <a:xfrm>
              <a:off x="1550450" y="3864875"/>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3"/>
            <p:cNvSpPr/>
            <p:nvPr/>
          </p:nvSpPr>
          <p:spPr>
            <a:xfrm>
              <a:off x="1826475" y="3597175"/>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3"/>
            <p:cNvSpPr/>
            <p:nvPr/>
          </p:nvSpPr>
          <p:spPr>
            <a:xfrm>
              <a:off x="1802350" y="3577075"/>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3"/>
            <p:cNvSpPr/>
            <p:nvPr/>
          </p:nvSpPr>
          <p:spPr>
            <a:xfrm>
              <a:off x="1637175" y="3832350"/>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3"/>
            <p:cNvSpPr/>
            <p:nvPr/>
          </p:nvSpPr>
          <p:spPr>
            <a:xfrm>
              <a:off x="1618000" y="3811450"/>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3"/>
            <p:cNvSpPr/>
            <p:nvPr/>
          </p:nvSpPr>
          <p:spPr>
            <a:xfrm>
              <a:off x="1776450" y="3662225"/>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3"/>
            <p:cNvSpPr/>
            <p:nvPr/>
          </p:nvSpPr>
          <p:spPr>
            <a:xfrm>
              <a:off x="1752250" y="3642425"/>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
            <p:cNvSpPr/>
            <p:nvPr/>
          </p:nvSpPr>
          <p:spPr>
            <a:xfrm>
              <a:off x="1630500" y="3946300"/>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3"/>
            <p:cNvSpPr/>
            <p:nvPr/>
          </p:nvSpPr>
          <p:spPr>
            <a:xfrm>
              <a:off x="1865675" y="3698100"/>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2" name="Google Shape;1062;p13"/>
          <p:cNvSpPr txBox="1">
            <a:spLocks noGrp="1"/>
          </p:cNvSpPr>
          <p:nvPr>
            <p:ph type="ctrTitle"/>
          </p:nvPr>
        </p:nvSpPr>
        <p:spPr>
          <a:xfrm>
            <a:off x="4623125" y="542750"/>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63" name="Google Shape;1063;p13"/>
          <p:cNvSpPr txBox="1">
            <a:spLocks noGrp="1"/>
          </p:cNvSpPr>
          <p:nvPr>
            <p:ph type="subTitle" idx="1"/>
          </p:nvPr>
        </p:nvSpPr>
        <p:spPr>
          <a:xfrm>
            <a:off x="4623125" y="843577"/>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64" name="Google Shape;1064;p13"/>
          <p:cNvSpPr txBox="1">
            <a:spLocks noGrp="1"/>
          </p:cNvSpPr>
          <p:nvPr>
            <p:ph type="title" idx="2" hasCustomPrompt="1"/>
          </p:nvPr>
        </p:nvSpPr>
        <p:spPr>
          <a:xfrm>
            <a:off x="3650125" y="542750"/>
            <a:ext cx="8673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65" name="Google Shape;1065;p13"/>
          <p:cNvSpPr txBox="1">
            <a:spLocks noGrp="1"/>
          </p:cNvSpPr>
          <p:nvPr>
            <p:ph type="ctrTitle" idx="3"/>
          </p:nvPr>
        </p:nvSpPr>
        <p:spPr>
          <a:xfrm>
            <a:off x="4623125" y="1239521"/>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66" name="Google Shape;1066;p13"/>
          <p:cNvSpPr txBox="1">
            <a:spLocks noGrp="1"/>
          </p:cNvSpPr>
          <p:nvPr>
            <p:ph type="subTitle" idx="4"/>
          </p:nvPr>
        </p:nvSpPr>
        <p:spPr>
          <a:xfrm>
            <a:off x="4623125" y="1530317"/>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67" name="Google Shape;1067;p13"/>
          <p:cNvSpPr txBox="1">
            <a:spLocks noGrp="1"/>
          </p:cNvSpPr>
          <p:nvPr>
            <p:ph type="title" idx="5" hasCustomPrompt="1"/>
          </p:nvPr>
        </p:nvSpPr>
        <p:spPr>
          <a:xfrm>
            <a:off x="3650125" y="1249663"/>
            <a:ext cx="867300" cy="54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68" name="Google Shape;1068;p13"/>
          <p:cNvSpPr txBox="1">
            <a:spLocks noGrp="1"/>
          </p:cNvSpPr>
          <p:nvPr>
            <p:ph type="ctrTitle" idx="6"/>
          </p:nvPr>
        </p:nvSpPr>
        <p:spPr>
          <a:xfrm>
            <a:off x="4623125" y="1936303"/>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69" name="Google Shape;1069;p13"/>
          <p:cNvSpPr txBox="1">
            <a:spLocks noGrp="1"/>
          </p:cNvSpPr>
          <p:nvPr>
            <p:ph type="subTitle" idx="7"/>
          </p:nvPr>
        </p:nvSpPr>
        <p:spPr>
          <a:xfrm>
            <a:off x="4623125" y="2217056"/>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0" name="Google Shape;1070;p13"/>
          <p:cNvSpPr txBox="1">
            <a:spLocks noGrp="1"/>
          </p:cNvSpPr>
          <p:nvPr>
            <p:ph type="title" idx="8" hasCustomPrompt="1"/>
          </p:nvPr>
        </p:nvSpPr>
        <p:spPr>
          <a:xfrm>
            <a:off x="3650125" y="1937076"/>
            <a:ext cx="867300" cy="54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1" name="Google Shape;1071;p13"/>
          <p:cNvSpPr txBox="1">
            <a:spLocks noGrp="1"/>
          </p:cNvSpPr>
          <p:nvPr>
            <p:ph type="ctrTitle" idx="9"/>
          </p:nvPr>
        </p:nvSpPr>
        <p:spPr>
          <a:xfrm>
            <a:off x="4623125" y="2633085"/>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72" name="Google Shape;1072;p13"/>
          <p:cNvSpPr txBox="1">
            <a:spLocks noGrp="1"/>
          </p:cNvSpPr>
          <p:nvPr>
            <p:ph type="subTitle" idx="13"/>
          </p:nvPr>
        </p:nvSpPr>
        <p:spPr>
          <a:xfrm>
            <a:off x="4623125" y="2903795"/>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3" name="Google Shape;1073;p13"/>
          <p:cNvSpPr txBox="1">
            <a:spLocks noGrp="1"/>
          </p:cNvSpPr>
          <p:nvPr>
            <p:ph type="title" idx="14" hasCustomPrompt="1"/>
          </p:nvPr>
        </p:nvSpPr>
        <p:spPr>
          <a:xfrm>
            <a:off x="3650125" y="2624489"/>
            <a:ext cx="867300" cy="54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4" name="Google Shape;1074;p13"/>
          <p:cNvSpPr txBox="1">
            <a:spLocks noGrp="1"/>
          </p:cNvSpPr>
          <p:nvPr>
            <p:ph type="subTitle" idx="15"/>
          </p:nvPr>
        </p:nvSpPr>
        <p:spPr>
          <a:xfrm>
            <a:off x="4623125" y="3590535"/>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5" name="Google Shape;1075;p13"/>
          <p:cNvSpPr txBox="1">
            <a:spLocks noGrp="1"/>
          </p:cNvSpPr>
          <p:nvPr>
            <p:ph type="title" idx="16" hasCustomPrompt="1"/>
          </p:nvPr>
        </p:nvSpPr>
        <p:spPr>
          <a:xfrm>
            <a:off x="3650125" y="3311902"/>
            <a:ext cx="8673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6" name="Google Shape;1076;p13"/>
          <p:cNvSpPr txBox="1">
            <a:spLocks noGrp="1"/>
          </p:cNvSpPr>
          <p:nvPr>
            <p:ph type="ctrTitle" idx="17"/>
          </p:nvPr>
        </p:nvSpPr>
        <p:spPr>
          <a:xfrm>
            <a:off x="4623125" y="3317472"/>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77" name="Google Shape;1077;p13"/>
          <p:cNvSpPr txBox="1">
            <a:spLocks noGrp="1"/>
          </p:cNvSpPr>
          <p:nvPr>
            <p:ph type="subTitle" idx="18"/>
          </p:nvPr>
        </p:nvSpPr>
        <p:spPr>
          <a:xfrm>
            <a:off x="4623125" y="4277274"/>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8" name="Google Shape;1078;p13"/>
          <p:cNvSpPr txBox="1">
            <a:spLocks noGrp="1"/>
          </p:cNvSpPr>
          <p:nvPr>
            <p:ph type="title" idx="19" hasCustomPrompt="1"/>
          </p:nvPr>
        </p:nvSpPr>
        <p:spPr>
          <a:xfrm>
            <a:off x="3650125" y="4018815"/>
            <a:ext cx="8673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9" name="Google Shape;1079;p13"/>
          <p:cNvSpPr txBox="1">
            <a:spLocks noGrp="1"/>
          </p:cNvSpPr>
          <p:nvPr>
            <p:ph type="ctrTitle" idx="20"/>
          </p:nvPr>
        </p:nvSpPr>
        <p:spPr>
          <a:xfrm>
            <a:off x="4623125" y="4026648"/>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grpSp>
        <p:nvGrpSpPr>
          <p:cNvPr id="1080" name="Google Shape;1080;p13"/>
          <p:cNvGrpSpPr/>
          <p:nvPr/>
        </p:nvGrpSpPr>
        <p:grpSpPr>
          <a:xfrm rot="10138916" flipH="1">
            <a:off x="-680800" y="-173303"/>
            <a:ext cx="1870257" cy="1846921"/>
            <a:chOff x="4045425" y="3839900"/>
            <a:chExt cx="559025" cy="552050"/>
          </a:xfrm>
        </p:grpSpPr>
        <p:sp>
          <p:nvSpPr>
            <p:cNvPr id="1081" name="Google Shape;1081;p13"/>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3"/>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3"/>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3"/>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3"/>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3"/>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3"/>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3"/>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13"/>
          <p:cNvGrpSpPr/>
          <p:nvPr/>
        </p:nvGrpSpPr>
        <p:grpSpPr>
          <a:xfrm rot="7291453">
            <a:off x="363914" y="-648317"/>
            <a:ext cx="803593" cy="1838199"/>
            <a:chOff x="5067575" y="3176425"/>
            <a:chExt cx="473000" cy="1081975"/>
          </a:xfrm>
        </p:grpSpPr>
        <p:sp>
          <p:nvSpPr>
            <p:cNvPr id="1092" name="Google Shape;1092;p13"/>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3"/>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3"/>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3"/>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96" name="Google Shape;1096;p13"/>
          <p:cNvPicPr preferRelativeResize="0"/>
          <p:nvPr/>
        </p:nvPicPr>
        <p:blipFill>
          <a:blip r:embed="rId2">
            <a:alphaModFix amt="50000"/>
          </a:blip>
          <a:stretch>
            <a:fillRect/>
          </a:stretch>
        </p:blipFill>
        <p:spPr>
          <a:xfrm>
            <a:off x="-522925" y="2394480"/>
            <a:ext cx="3742525" cy="3347995"/>
          </a:xfrm>
          <a:prstGeom prst="rect">
            <a:avLst/>
          </a:prstGeom>
          <a:noFill/>
          <a:ln>
            <a:noFill/>
          </a:ln>
        </p:spPr>
      </p:pic>
      <p:pic>
        <p:nvPicPr>
          <p:cNvPr id="1097" name="Google Shape;1097;p13"/>
          <p:cNvPicPr preferRelativeResize="0"/>
          <p:nvPr/>
        </p:nvPicPr>
        <p:blipFill>
          <a:blip r:embed="rId2">
            <a:alphaModFix amt="50000"/>
          </a:blip>
          <a:stretch>
            <a:fillRect/>
          </a:stretch>
        </p:blipFill>
        <p:spPr>
          <a:xfrm>
            <a:off x="-568900" y="-441751"/>
            <a:ext cx="3563750" cy="3188075"/>
          </a:xfrm>
          <a:prstGeom prst="rect">
            <a:avLst/>
          </a:prstGeom>
          <a:noFill/>
          <a:ln>
            <a:noFill/>
          </a:ln>
        </p:spPr>
      </p:pic>
      <p:sp>
        <p:nvSpPr>
          <p:cNvPr id="1098" name="Google Shape;1098;p13"/>
          <p:cNvSpPr txBox="1">
            <a:spLocks noGrp="1"/>
          </p:cNvSpPr>
          <p:nvPr>
            <p:ph type="title" idx="21"/>
          </p:nvPr>
        </p:nvSpPr>
        <p:spPr>
          <a:xfrm>
            <a:off x="720000" y="1640975"/>
            <a:ext cx="2499600" cy="1866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Font typeface="Denk One"/>
              <a:buNone/>
              <a:defRPr sz="3600">
                <a:latin typeface="Denk One"/>
                <a:ea typeface="Denk One"/>
                <a:cs typeface="Denk One"/>
                <a:sym typeface="Denk One"/>
              </a:defRPr>
            </a:lvl2pPr>
            <a:lvl3pPr lvl="2" rtl="0">
              <a:spcBef>
                <a:spcPts val="0"/>
              </a:spcBef>
              <a:spcAft>
                <a:spcPts val="0"/>
              </a:spcAft>
              <a:buSzPts val="3600"/>
              <a:buFont typeface="Denk One"/>
              <a:buNone/>
              <a:defRPr sz="3600">
                <a:latin typeface="Denk One"/>
                <a:ea typeface="Denk One"/>
                <a:cs typeface="Denk One"/>
                <a:sym typeface="Denk One"/>
              </a:defRPr>
            </a:lvl3pPr>
            <a:lvl4pPr lvl="3" rtl="0">
              <a:spcBef>
                <a:spcPts val="0"/>
              </a:spcBef>
              <a:spcAft>
                <a:spcPts val="0"/>
              </a:spcAft>
              <a:buSzPts val="3600"/>
              <a:buFont typeface="Denk One"/>
              <a:buNone/>
              <a:defRPr sz="3600">
                <a:latin typeface="Denk One"/>
                <a:ea typeface="Denk One"/>
                <a:cs typeface="Denk One"/>
                <a:sym typeface="Denk One"/>
              </a:defRPr>
            </a:lvl4pPr>
            <a:lvl5pPr lvl="4" rtl="0">
              <a:spcBef>
                <a:spcPts val="0"/>
              </a:spcBef>
              <a:spcAft>
                <a:spcPts val="0"/>
              </a:spcAft>
              <a:buSzPts val="3600"/>
              <a:buFont typeface="Denk One"/>
              <a:buNone/>
              <a:defRPr sz="3600">
                <a:latin typeface="Denk One"/>
                <a:ea typeface="Denk One"/>
                <a:cs typeface="Denk One"/>
                <a:sym typeface="Denk One"/>
              </a:defRPr>
            </a:lvl5pPr>
            <a:lvl6pPr lvl="5" rtl="0">
              <a:spcBef>
                <a:spcPts val="0"/>
              </a:spcBef>
              <a:spcAft>
                <a:spcPts val="0"/>
              </a:spcAft>
              <a:buSzPts val="3600"/>
              <a:buFont typeface="Denk One"/>
              <a:buNone/>
              <a:defRPr sz="3600">
                <a:latin typeface="Denk One"/>
                <a:ea typeface="Denk One"/>
                <a:cs typeface="Denk One"/>
                <a:sym typeface="Denk One"/>
              </a:defRPr>
            </a:lvl6pPr>
            <a:lvl7pPr lvl="6" rtl="0">
              <a:spcBef>
                <a:spcPts val="0"/>
              </a:spcBef>
              <a:spcAft>
                <a:spcPts val="0"/>
              </a:spcAft>
              <a:buSzPts val="3600"/>
              <a:buFont typeface="Denk One"/>
              <a:buNone/>
              <a:defRPr sz="3600">
                <a:latin typeface="Denk One"/>
                <a:ea typeface="Denk One"/>
                <a:cs typeface="Denk One"/>
                <a:sym typeface="Denk One"/>
              </a:defRPr>
            </a:lvl7pPr>
            <a:lvl8pPr lvl="7" rtl="0">
              <a:spcBef>
                <a:spcPts val="0"/>
              </a:spcBef>
              <a:spcAft>
                <a:spcPts val="0"/>
              </a:spcAft>
              <a:buSzPts val="3600"/>
              <a:buFont typeface="Denk One"/>
              <a:buNone/>
              <a:defRPr sz="3600">
                <a:latin typeface="Denk One"/>
                <a:ea typeface="Denk One"/>
                <a:cs typeface="Denk One"/>
                <a:sym typeface="Denk One"/>
              </a:defRPr>
            </a:lvl8pPr>
            <a:lvl9pPr lvl="8" rtl="0">
              <a:spcBef>
                <a:spcPts val="0"/>
              </a:spcBef>
              <a:spcAft>
                <a:spcPts val="0"/>
              </a:spcAft>
              <a:buSzPts val="3600"/>
              <a:buFont typeface="Denk One"/>
              <a:buNone/>
              <a:defRPr sz="3600">
                <a:latin typeface="Denk One"/>
                <a:ea typeface="Denk One"/>
                <a:cs typeface="Denk One"/>
                <a:sym typeface="Denk 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56571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36203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7086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59715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83330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23998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8034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29781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07941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68461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CUSTOM_9">
    <p:spTree>
      <p:nvGrpSpPr>
        <p:cNvPr id="1" name="Shape 1099"/>
        <p:cNvGrpSpPr/>
        <p:nvPr/>
      </p:nvGrpSpPr>
      <p:grpSpPr>
        <a:xfrm>
          <a:off x="0" y="0"/>
          <a:ext cx="0" cy="0"/>
          <a:chOff x="0" y="0"/>
          <a:chExt cx="0" cy="0"/>
        </a:xfrm>
      </p:grpSpPr>
      <p:sp>
        <p:nvSpPr>
          <p:cNvPr id="1100" name="Google Shape;1100;p14"/>
          <p:cNvSpPr/>
          <p:nvPr/>
        </p:nvSpPr>
        <p:spPr>
          <a:xfrm>
            <a:off x="5678025" y="-1299900"/>
            <a:ext cx="6241240" cy="7003511"/>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1" name="Google Shape;1101;p14"/>
          <p:cNvGrpSpPr/>
          <p:nvPr/>
        </p:nvGrpSpPr>
        <p:grpSpPr>
          <a:xfrm rot="2238749" flipH="1">
            <a:off x="-378408" y="2160389"/>
            <a:ext cx="1403448" cy="3309947"/>
            <a:chOff x="6152550" y="3804050"/>
            <a:chExt cx="386075" cy="910550"/>
          </a:xfrm>
        </p:grpSpPr>
        <p:sp>
          <p:nvSpPr>
            <p:cNvPr id="1102" name="Google Shape;1102;p14"/>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4"/>
          <p:cNvGrpSpPr/>
          <p:nvPr/>
        </p:nvGrpSpPr>
        <p:grpSpPr>
          <a:xfrm rot="9807417">
            <a:off x="-244574" y="-400722"/>
            <a:ext cx="1310949" cy="2857914"/>
            <a:chOff x="3345650" y="2840950"/>
            <a:chExt cx="370900" cy="808575"/>
          </a:xfrm>
        </p:grpSpPr>
        <p:sp>
          <p:nvSpPr>
            <p:cNvPr id="1105" name="Google Shape;1105;p14"/>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4"/>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4"/>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4"/>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4"/>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4"/>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4"/>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4"/>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4"/>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4"/>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4"/>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4"/>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4"/>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4"/>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4"/>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4"/>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4"/>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4"/>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4"/>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4"/>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4"/>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4"/>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4"/>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4"/>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4"/>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4"/>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4"/>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4"/>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4"/>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4"/>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4"/>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4"/>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4"/>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4"/>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14"/>
          <p:cNvGrpSpPr/>
          <p:nvPr/>
        </p:nvGrpSpPr>
        <p:grpSpPr>
          <a:xfrm rot="3365436" flipH="1">
            <a:off x="-195279" y="2339740"/>
            <a:ext cx="2205126" cy="4812969"/>
            <a:chOff x="7386050" y="661025"/>
            <a:chExt cx="1576975" cy="3441950"/>
          </a:xfrm>
        </p:grpSpPr>
        <p:sp>
          <p:nvSpPr>
            <p:cNvPr id="1154" name="Google Shape;1154;p14"/>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4"/>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4"/>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4"/>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4"/>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4"/>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4"/>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4"/>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4"/>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4"/>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4"/>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5" name="Google Shape;1165;p14"/>
          <p:cNvSpPr/>
          <p:nvPr/>
        </p:nvSpPr>
        <p:spPr>
          <a:xfrm rot="60346">
            <a:off x="-12258" y="-121547"/>
            <a:ext cx="4025462" cy="2070772"/>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6" name="Google Shape;1166;p14"/>
          <p:cNvGrpSpPr/>
          <p:nvPr/>
        </p:nvGrpSpPr>
        <p:grpSpPr>
          <a:xfrm rot="60264">
            <a:off x="-1410794" y="-913729"/>
            <a:ext cx="4195408" cy="3621634"/>
            <a:chOff x="2695275" y="1049450"/>
            <a:chExt cx="1439175" cy="1242350"/>
          </a:xfrm>
        </p:grpSpPr>
        <p:sp>
          <p:nvSpPr>
            <p:cNvPr id="1167" name="Google Shape;1167;p14"/>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4"/>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169" name="Google Shape;1169;p14"/>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4"/>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1" name="Google Shape;1171;p14"/>
          <p:cNvGrpSpPr/>
          <p:nvPr/>
        </p:nvGrpSpPr>
        <p:grpSpPr>
          <a:xfrm rot="2876806">
            <a:off x="143000" y="3299247"/>
            <a:ext cx="1324284" cy="2432000"/>
            <a:chOff x="4830275" y="2608450"/>
            <a:chExt cx="1324325" cy="2432075"/>
          </a:xfrm>
        </p:grpSpPr>
        <p:sp>
          <p:nvSpPr>
            <p:cNvPr id="1172" name="Google Shape;1172;p14"/>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4"/>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4"/>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4"/>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4"/>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4"/>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4"/>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4"/>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4"/>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4"/>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4"/>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4"/>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4"/>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4"/>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4"/>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4"/>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4"/>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4"/>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4"/>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4"/>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4"/>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4"/>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4"/>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4"/>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4"/>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4"/>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4"/>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4"/>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4"/>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4"/>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4"/>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4"/>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4"/>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4"/>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4"/>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4"/>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4"/>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4"/>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4"/>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4"/>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4"/>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4"/>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4"/>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4"/>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4"/>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4"/>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4"/>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4"/>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4"/>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4"/>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4"/>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4"/>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4"/>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4"/>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4"/>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4"/>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4"/>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4"/>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4"/>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4"/>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4"/>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4"/>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4"/>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 name="Google Shape;1242;p14"/>
          <p:cNvGrpSpPr/>
          <p:nvPr/>
        </p:nvGrpSpPr>
        <p:grpSpPr>
          <a:xfrm>
            <a:off x="6971142" y="1647"/>
            <a:ext cx="2132169" cy="1182528"/>
            <a:chOff x="4586225" y="470675"/>
            <a:chExt cx="2775900" cy="1539550"/>
          </a:xfrm>
        </p:grpSpPr>
        <p:sp>
          <p:nvSpPr>
            <p:cNvPr id="1243" name="Google Shape;1243;p14"/>
            <p:cNvSpPr/>
            <p:nvPr/>
          </p:nvSpPr>
          <p:spPr>
            <a:xfrm>
              <a:off x="5521650" y="763975"/>
              <a:ext cx="1840475" cy="652775"/>
            </a:xfrm>
            <a:custGeom>
              <a:avLst/>
              <a:gdLst/>
              <a:ahLst/>
              <a:cxnLst/>
              <a:rect l="l" t="t" r="r" b="b"/>
              <a:pathLst>
                <a:path w="73619" h="26111" extrusionOk="0">
                  <a:moveTo>
                    <a:pt x="73619" y="1"/>
                  </a:moveTo>
                  <a:cubicBezTo>
                    <a:pt x="62099" y="487"/>
                    <a:pt x="47266" y="2524"/>
                    <a:pt x="32858" y="8481"/>
                  </a:cubicBezTo>
                  <a:cubicBezTo>
                    <a:pt x="2827" y="20913"/>
                    <a:pt x="912" y="24591"/>
                    <a:pt x="912" y="24591"/>
                  </a:cubicBezTo>
                  <a:cubicBezTo>
                    <a:pt x="912" y="24591"/>
                    <a:pt x="0" y="26110"/>
                    <a:pt x="3526" y="23648"/>
                  </a:cubicBezTo>
                  <a:cubicBezTo>
                    <a:pt x="7083" y="21217"/>
                    <a:pt x="19545" y="15442"/>
                    <a:pt x="35411" y="9119"/>
                  </a:cubicBezTo>
                  <a:cubicBezTo>
                    <a:pt x="49606" y="3466"/>
                    <a:pt x="64378" y="1460"/>
                    <a:pt x="73619" y="10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4"/>
            <p:cNvSpPr/>
            <p:nvPr/>
          </p:nvSpPr>
          <p:spPr>
            <a:xfrm>
              <a:off x="5234400" y="782225"/>
              <a:ext cx="784250" cy="379200"/>
            </a:xfrm>
            <a:custGeom>
              <a:avLst/>
              <a:gdLst/>
              <a:ahLst/>
              <a:cxnLst/>
              <a:rect l="l" t="t" r="r" b="b"/>
              <a:pathLst>
                <a:path w="31370" h="15168" extrusionOk="0">
                  <a:moveTo>
                    <a:pt x="31369" y="14256"/>
                  </a:moveTo>
                  <a:cubicBezTo>
                    <a:pt x="31369" y="14256"/>
                    <a:pt x="23253" y="8511"/>
                    <a:pt x="14986" y="4803"/>
                  </a:cubicBezTo>
                  <a:cubicBezTo>
                    <a:pt x="10183" y="2614"/>
                    <a:pt x="5168" y="1003"/>
                    <a:pt x="1" y="0"/>
                  </a:cubicBezTo>
                  <a:cubicBezTo>
                    <a:pt x="1" y="0"/>
                    <a:pt x="10822" y="5593"/>
                    <a:pt x="16232" y="9362"/>
                  </a:cubicBezTo>
                  <a:cubicBezTo>
                    <a:pt x="21673" y="13131"/>
                    <a:pt x="26810" y="15168"/>
                    <a:pt x="31369" y="14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4"/>
            <p:cNvSpPr/>
            <p:nvPr/>
          </p:nvSpPr>
          <p:spPr>
            <a:xfrm>
              <a:off x="5429700" y="616550"/>
              <a:ext cx="794100" cy="466600"/>
            </a:xfrm>
            <a:custGeom>
              <a:avLst/>
              <a:gdLst/>
              <a:ahLst/>
              <a:cxnLst/>
              <a:rect l="l" t="t" r="r" b="b"/>
              <a:pathLst>
                <a:path w="31764" h="18664" extrusionOk="0">
                  <a:moveTo>
                    <a:pt x="31764" y="17144"/>
                  </a:moveTo>
                  <a:cubicBezTo>
                    <a:pt x="31764" y="17144"/>
                    <a:pt x="23588" y="8299"/>
                    <a:pt x="16080" y="4196"/>
                  </a:cubicBezTo>
                  <a:cubicBezTo>
                    <a:pt x="8542" y="62"/>
                    <a:pt x="0" y="1"/>
                    <a:pt x="0" y="1"/>
                  </a:cubicBezTo>
                  <a:cubicBezTo>
                    <a:pt x="0" y="1"/>
                    <a:pt x="11672" y="2980"/>
                    <a:pt x="16597" y="7600"/>
                  </a:cubicBezTo>
                  <a:cubicBezTo>
                    <a:pt x="21490" y="12220"/>
                    <a:pt x="27600" y="18664"/>
                    <a:pt x="31764" y="171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4"/>
            <p:cNvSpPr/>
            <p:nvPr/>
          </p:nvSpPr>
          <p:spPr>
            <a:xfrm>
              <a:off x="4878775" y="1104400"/>
              <a:ext cx="787275" cy="218125"/>
            </a:xfrm>
            <a:custGeom>
              <a:avLst/>
              <a:gdLst/>
              <a:ahLst/>
              <a:cxnLst/>
              <a:rect l="l" t="t" r="r" b="b"/>
              <a:pathLst>
                <a:path w="31491" h="8725" extrusionOk="0">
                  <a:moveTo>
                    <a:pt x="31491" y="7813"/>
                  </a:moveTo>
                  <a:cubicBezTo>
                    <a:pt x="31491" y="7813"/>
                    <a:pt x="24864" y="2645"/>
                    <a:pt x="14712" y="1338"/>
                  </a:cubicBezTo>
                  <a:cubicBezTo>
                    <a:pt x="4560" y="1"/>
                    <a:pt x="1" y="1278"/>
                    <a:pt x="1" y="1278"/>
                  </a:cubicBezTo>
                  <a:cubicBezTo>
                    <a:pt x="1" y="1278"/>
                    <a:pt x="8967" y="1825"/>
                    <a:pt x="16901" y="4499"/>
                  </a:cubicBezTo>
                  <a:cubicBezTo>
                    <a:pt x="24803" y="7205"/>
                    <a:pt x="29484" y="8724"/>
                    <a:pt x="31491" y="78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4"/>
            <p:cNvSpPr/>
            <p:nvPr/>
          </p:nvSpPr>
          <p:spPr>
            <a:xfrm>
              <a:off x="5423625" y="1302750"/>
              <a:ext cx="354900" cy="619325"/>
            </a:xfrm>
            <a:custGeom>
              <a:avLst/>
              <a:gdLst/>
              <a:ahLst/>
              <a:cxnLst/>
              <a:rect l="l" t="t" r="r" b="b"/>
              <a:pathLst>
                <a:path w="14196" h="24773" extrusionOk="0">
                  <a:moveTo>
                    <a:pt x="9757" y="0"/>
                  </a:moveTo>
                  <a:cubicBezTo>
                    <a:pt x="9757" y="0"/>
                    <a:pt x="7356" y="3252"/>
                    <a:pt x="5076" y="9423"/>
                  </a:cubicBezTo>
                  <a:cubicBezTo>
                    <a:pt x="2797" y="15563"/>
                    <a:pt x="0" y="24773"/>
                    <a:pt x="0" y="24773"/>
                  </a:cubicBezTo>
                  <a:cubicBezTo>
                    <a:pt x="0" y="24773"/>
                    <a:pt x="14195" y="8724"/>
                    <a:pt x="9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4"/>
            <p:cNvSpPr/>
            <p:nvPr/>
          </p:nvSpPr>
          <p:spPr>
            <a:xfrm>
              <a:off x="4586225" y="1349850"/>
              <a:ext cx="993950" cy="606425"/>
            </a:xfrm>
            <a:custGeom>
              <a:avLst/>
              <a:gdLst/>
              <a:ahLst/>
              <a:cxnLst/>
              <a:rect l="l" t="t" r="r" b="b"/>
              <a:pathLst>
                <a:path w="39758" h="24257" extrusionOk="0">
                  <a:moveTo>
                    <a:pt x="39758" y="244"/>
                  </a:moveTo>
                  <a:cubicBezTo>
                    <a:pt x="39758" y="244"/>
                    <a:pt x="33284" y="1"/>
                    <a:pt x="23466" y="6566"/>
                  </a:cubicBezTo>
                  <a:cubicBezTo>
                    <a:pt x="13648" y="13132"/>
                    <a:pt x="0" y="24256"/>
                    <a:pt x="0" y="24256"/>
                  </a:cubicBezTo>
                  <a:cubicBezTo>
                    <a:pt x="0" y="24256"/>
                    <a:pt x="32250" y="10062"/>
                    <a:pt x="39758"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4"/>
            <p:cNvSpPr/>
            <p:nvPr/>
          </p:nvSpPr>
          <p:spPr>
            <a:xfrm>
              <a:off x="6765600" y="470675"/>
              <a:ext cx="135275" cy="376150"/>
            </a:xfrm>
            <a:custGeom>
              <a:avLst/>
              <a:gdLst/>
              <a:ahLst/>
              <a:cxnLst/>
              <a:rect l="l" t="t" r="r" b="b"/>
              <a:pathLst>
                <a:path w="5411" h="15046" extrusionOk="0">
                  <a:moveTo>
                    <a:pt x="1945" y="14924"/>
                  </a:moveTo>
                  <a:cubicBezTo>
                    <a:pt x="1945" y="14924"/>
                    <a:pt x="5411" y="9210"/>
                    <a:pt x="5411" y="3465"/>
                  </a:cubicBezTo>
                  <a:cubicBezTo>
                    <a:pt x="5411" y="2280"/>
                    <a:pt x="5350" y="1125"/>
                    <a:pt x="5259" y="0"/>
                  </a:cubicBezTo>
                  <a:lnTo>
                    <a:pt x="2979" y="0"/>
                  </a:lnTo>
                  <a:cubicBezTo>
                    <a:pt x="2584" y="2432"/>
                    <a:pt x="2067" y="4833"/>
                    <a:pt x="1459" y="6231"/>
                  </a:cubicBezTo>
                  <a:cubicBezTo>
                    <a:pt x="0" y="9970"/>
                    <a:pt x="1824" y="15046"/>
                    <a:pt x="1945" y="149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4"/>
            <p:cNvSpPr/>
            <p:nvPr/>
          </p:nvSpPr>
          <p:spPr>
            <a:xfrm>
              <a:off x="6896300" y="474450"/>
              <a:ext cx="215825" cy="366300"/>
            </a:xfrm>
            <a:custGeom>
              <a:avLst/>
              <a:gdLst/>
              <a:ahLst/>
              <a:cxnLst/>
              <a:rect l="l" t="t" r="r" b="b"/>
              <a:pathLst>
                <a:path w="8633" h="14652" extrusionOk="0">
                  <a:moveTo>
                    <a:pt x="1550" y="14135"/>
                  </a:moveTo>
                  <a:cubicBezTo>
                    <a:pt x="1642" y="14652"/>
                    <a:pt x="4620" y="10822"/>
                    <a:pt x="6626" y="6658"/>
                  </a:cubicBezTo>
                  <a:cubicBezTo>
                    <a:pt x="8633" y="2493"/>
                    <a:pt x="7660" y="1"/>
                    <a:pt x="7660" y="1"/>
                  </a:cubicBezTo>
                  <a:cubicBezTo>
                    <a:pt x="7660" y="1"/>
                    <a:pt x="1368" y="7357"/>
                    <a:pt x="699" y="9880"/>
                  </a:cubicBezTo>
                  <a:cubicBezTo>
                    <a:pt x="0" y="12402"/>
                    <a:pt x="1490" y="14196"/>
                    <a:pt x="1550" y="141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4"/>
            <p:cNvSpPr/>
            <p:nvPr/>
          </p:nvSpPr>
          <p:spPr>
            <a:xfrm>
              <a:off x="6599925" y="470675"/>
              <a:ext cx="183925" cy="391350"/>
            </a:xfrm>
            <a:custGeom>
              <a:avLst/>
              <a:gdLst/>
              <a:ahLst/>
              <a:cxnLst/>
              <a:rect l="l" t="t" r="r" b="b"/>
              <a:pathLst>
                <a:path w="7357" h="15654" extrusionOk="0">
                  <a:moveTo>
                    <a:pt x="4682" y="2310"/>
                  </a:moveTo>
                  <a:cubicBezTo>
                    <a:pt x="4408" y="1550"/>
                    <a:pt x="4135" y="790"/>
                    <a:pt x="3800" y="0"/>
                  </a:cubicBezTo>
                  <a:lnTo>
                    <a:pt x="1" y="0"/>
                  </a:lnTo>
                  <a:cubicBezTo>
                    <a:pt x="1794" y="6535"/>
                    <a:pt x="4013" y="13344"/>
                    <a:pt x="6019" y="15654"/>
                  </a:cubicBezTo>
                  <a:cubicBezTo>
                    <a:pt x="5989" y="15654"/>
                    <a:pt x="7357" y="9970"/>
                    <a:pt x="4682" y="23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4"/>
            <p:cNvSpPr/>
            <p:nvPr/>
          </p:nvSpPr>
          <p:spPr>
            <a:xfrm>
              <a:off x="5657675" y="495750"/>
              <a:ext cx="711275" cy="483300"/>
            </a:xfrm>
            <a:custGeom>
              <a:avLst/>
              <a:gdLst/>
              <a:ahLst/>
              <a:cxnLst/>
              <a:rect l="l" t="t" r="r" b="b"/>
              <a:pathLst>
                <a:path w="28451" h="19332" extrusionOk="0">
                  <a:moveTo>
                    <a:pt x="9879" y="8450"/>
                  </a:moveTo>
                  <a:cubicBezTo>
                    <a:pt x="16414" y="11763"/>
                    <a:pt x="18815" y="14712"/>
                    <a:pt x="22067" y="17174"/>
                  </a:cubicBezTo>
                  <a:cubicBezTo>
                    <a:pt x="23891" y="18602"/>
                    <a:pt x="26140" y="19332"/>
                    <a:pt x="28451" y="19301"/>
                  </a:cubicBezTo>
                  <a:cubicBezTo>
                    <a:pt x="25837" y="14833"/>
                    <a:pt x="22007" y="11186"/>
                    <a:pt x="17447" y="8724"/>
                  </a:cubicBezTo>
                  <a:cubicBezTo>
                    <a:pt x="9909" y="4803"/>
                    <a:pt x="6991" y="4286"/>
                    <a:pt x="4438" y="2857"/>
                  </a:cubicBezTo>
                  <a:cubicBezTo>
                    <a:pt x="2888" y="2006"/>
                    <a:pt x="1398" y="1034"/>
                    <a:pt x="0" y="0"/>
                  </a:cubicBezTo>
                  <a:cubicBezTo>
                    <a:pt x="2553" y="3587"/>
                    <a:pt x="5927" y="6474"/>
                    <a:pt x="9879" y="84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4"/>
            <p:cNvSpPr/>
            <p:nvPr/>
          </p:nvSpPr>
          <p:spPr>
            <a:xfrm>
              <a:off x="6102200" y="470675"/>
              <a:ext cx="405050" cy="461275"/>
            </a:xfrm>
            <a:custGeom>
              <a:avLst/>
              <a:gdLst/>
              <a:ahLst/>
              <a:cxnLst/>
              <a:rect l="l" t="t" r="r" b="b"/>
              <a:pathLst>
                <a:path w="16202" h="18451" extrusionOk="0">
                  <a:moveTo>
                    <a:pt x="16202" y="18055"/>
                  </a:moveTo>
                  <a:cubicBezTo>
                    <a:pt x="16202" y="18055"/>
                    <a:pt x="9241" y="8176"/>
                    <a:pt x="4864" y="3040"/>
                  </a:cubicBezTo>
                  <a:cubicBezTo>
                    <a:pt x="3861" y="1885"/>
                    <a:pt x="2919" y="881"/>
                    <a:pt x="2068" y="0"/>
                  </a:cubicBezTo>
                  <a:lnTo>
                    <a:pt x="1" y="0"/>
                  </a:lnTo>
                  <a:cubicBezTo>
                    <a:pt x="2220" y="3374"/>
                    <a:pt x="5289" y="7903"/>
                    <a:pt x="7417" y="10942"/>
                  </a:cubicBezTo>
                  <a:cubicBezTo>
                    <a:pt x="11186" y="16231"/>
                    <a:pt x="13861" y="18450"/>
                    <a:pt x="16202" y="180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4"/>
            <p:cNvSpPr/>
            <p:nvPr/>
          </p:nvSpPr>
          <p:spPr>
            <a:xfrm>
              <a:off x="4997325" y="933425"/>
              <a:ext cx="831350" cy="309300"/>
            </a:xfrm>
            <a:custGeom>
              <a:avLst/>
              <a:gdLst/>
              <a:ahLst/>
              <a:cxnLst/>
              <a:rect l="l" t="t" r="r" b="b"/>
              <a:pathLst>
                <a:path w="33254" h="12372" extrusionOk="0">
                  <a:moveTo>
                    <a:pt x="33253" y="11521"/>
                  </a:moveTo>
                  <a:cubicBezTo>
                    <a:pt x="33253" y="11521"/>
                    <a:pt x="24134" y="4682"/>
                    <a:pt x="15897" y="2585"/>
                  </a:cubicBezTo>
                  <a:cubicBezTo>
                    <a:pt x="10669" y="1278"/>
                    <a:pt x="5350" y="396"/>
                    <a:pt x="0" y="1"/>
                  </a:cubicBezTo>
                  <a:cubicBezTo>
                    <a:pt x="0" y="1"/>
                    <a:pt x="11915" y="3496"/>
                    <a:pt x="18299" y="6961"/>
                  </a:cubicBezTo>
                  <a:cubicBezTo>
                    <a:pt x="24682" y="10427"/>
                    <a:pt x="31095" y="12372"/>
                    <a:pt x="33253" y="115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4"/>
            <p:cNvSpPr/>
            <p:nvPr/>
          </p:nvSpPr>
          <p:spPr>
            <a:xfrm>
              <a:off x="6334725" y="470675"/>
              <a:ext cx="303975" cy="414150"/>
            </a:xfrm>
            <a:custGeom>
              <a:avLst/>
              <a:gdLst/>
              <a:ahLst/>
              <a:cxnLst/>
              <a:rect l="l" t="t" r="r" b="b"/>
              <a:pathLst>
                <a:path w="12159" h="16566" extrusionOk="0">
                  <a:moveTo>
                    <a:pt x="1" y="0"/>
                  </a:moveTo>
                  <a:cubicBezTo>
                    <a:pt x="3375" y="7356"/>
                    <a:pt x="7964" y="15441"/>
                    <a:pt x="12159" y="16566"/>
                  </a:cubicBezTo>
                  <a:cubicBezTo>
                    <a:pt x="12159" y="16566"/>
                    <a:pt x="7691" y="7204"/>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4"/>
            <p:cNvSpPr/>
            <p:nvPr/>
          </p:nvSpPr>
          <p:spPr>
            <a:xfrm>
              <a:off x="6732925" y="860475"/>
              <a:ext cx="159600" cy="661900"/>
            </a:xfrm>
            <a:custGeom>
              <a:avLst/>
              <a:gdLst/>
              <a:ahLst/>
              <a:cxnLst/>
              <a:rect l="l" t="t" r="r" b="b"/>
              <a:pathLst>
                <a:path w="6384" h="26476" extrusionOk="0">
                  <a:moveTo>
                    <a:pt x="2280" y="11095"/>
                  </a:moveTo>
                  <a:cubicBezTo>
                    <a:pt x="4559" y="18603"/>
                    <a:pt x="6262" y="26475"/>
                    <a:pt x="6262" y="26475"/>
                  </a:cubicBezTo>
                  <a:cubicBezTo>
                    <a:pt x="6262" y="26475"/>
                    <a:pt x="6383" y="5837"/>
                    <a:pt x="1368" y="1"/>
                  </a:cubicBezTo>
                  <a:cubicBezTo>
                    <a:pt x="1368" y="1"/>
                    <a:pt x="0" y="3557"/>
                    <a:pt x="2280" y="1109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4"/>
            <p:cNvSpPr/>
            <p:nvPr/>
          </p:nvSpPr>
          <p:spPr>
            <a:xfrm>
              <a:off x="6618925" y="881000"/>
              <a:ext cx="161875" cy="810075"/>
            </a:xfrm>
            <a:custGeom>
              <a:avLst/>
              <a:gdLst/>
              <a:ahLst/>
              <a:cxnLst/>
              <a:rect l="l" t="t" r="r" b="b"/>
              <a:pathLst>
                <a:path w="6475" h="32403" extrusionOk="0">
                  <a:moveTo>
                    <a:pt x="2037" y="16293"/>
                  </a:moveTo>
                  <a:cubicBezTo>
                    <a:pt x="4104" y="26445"/>
                    <a:pt x="5928" y="32402"/>
                    <a:pt x="5928" y="32402"/>
                  </a:cubicBezTo>
                  <a:cubicBezTo>
                    <a:pt x="5928" y="32402"/>
                    <a:pt x="6475" y="4560"/>
                    <a:pt x="1824" y="1"/>
                  </a:cubicBezTo>
                  <a:cubicBezTo>
                    <a:pt x="1824" y="1"/>
                    <a:pt x="1" y="6141"/>
                    <a:pt x="2037" y="162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4"/>
            <p:cNvSpPr/>
            <p:nvPr/>
          </p:nvSpPr>
          <p:spPr>
            <a:xfrm>
              <a:off x="6806625" y="852125"/>
              <a:ext cx="284225" cy="553225"/>
            </a:xfrm>
            <a:custGeom>
              <a:avLst/>
              <a:gdLst/>
              <a:ahLst/>
              <a:cxnLst/>
              <a:rect l="l" t="t" r="r" b="b"/>
              <a:pathLst>
                <a:path w="11369" h="22129" extrusionOk="0">
                  <a:moveTo>
                    <a:pt x="0" y="1"/>
                  </a:moveTo>
                  <a:cubicBezTo>
                    <a:pt x="0" y="1"/>
                    <a:pt x="1247" y="6049"/>
                    <a:pt x="5350" y="9818"/>
                  </a:cubicBezTo>
                  <a:cubicBezTo>
                    <a:pt x="9484" y="13587"/>
                    <a:pt x="10943" y="22129"/>
                    <a:pt x="10943" y="22129"/>
                  </a:cubicBezTo>
                  <a:cubicBezTo>
                    <a:pt x="10943" y="22129"/>
                    <a:pt x="11368" y="592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4"/>
            <p:cNvSpPr/>
            <p:nvPr/>
          </p:nvSpPr>
          <p:spPr>
            <a:xfrm>
              <a:off x="6909200" y="830850"/>
              <a:ext cx="337425" cy="393650"/>
            </a:xfrm>
            <a:custGeom>
              <a:avLst/>
              <a:gdLst/>
              <a:ahLst/>
              <a:cxnLst/>
              <a:rect l="l" t="t" r="r" b="b"/>
              <a:pathLst>
                <a:path w="13497" h="15746" extrusionOk="0">
                  <a:moveTo>
                    <a:pt x="1" y="1"/>
                  </a:moveTo>
                  <a:cubicBezTo>
                    <a:pt x="1" y="1"/>
                    <a:pt x="1034" y="3526"/>
                    <a:pt x="4743" y="6748"/>
                  </a:cubicBezTo>
                  <a:cubicBezTo>
                    <a:pt x="8451" y="9940"/>
                    <a:pt x="13497" y="15745"/>
                    <a:pt x="13497" y="15745"/>
                  </a:cubicBezTo>
                  <a:cubicBezTo>
                    <a:pt x="13497" y="15745"/>
                    <a:pt x="6506"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4"/>
            <p:cNvSpPr/>
            <p:nvPr/>
          </p:nvSpPr>
          <p:spPr>
            <a:xfrm>
              <a:off x="5938075" y="1127200"/>
              <a:ext cx="180100" cy="831350"/>
            </a:xfrm>
            <a:custGeom>
              <a:avLst/>
              <a:gdLst/>
              <a:ahLst/>
              <a:cxnLst/>
              <a:rect l="l" t="t" r="r" b="b"/>
              <a:pathLst>
                <a:path w="7204" h="33254" extrusionOk="0">
                  <a:moveTo>
                    <a:pt x="578" y="12554"/>
                  </a:moveTo>
                  <a:cubicBezTo>
                    <a:pt x="0" y="20883"/>
                    <a:pt x="1490" y="33254"/>
                    <a:pt x="1490" y="33254"/>
                  </a:cubicBezTo>
                  <a:cubicBezTo>
                    <a:pt x="1490" y="33254"/>
                    <a:pt x="7204" y="7326"/>
                    <a:pt x="3891" y="1"/>
                  </a:cubicBezTo>
                  <a:cubicBezTo>
                    <a:pt x="3891" y="1"/>
                    <a:pt x="1155" y="4226"/>
                    <a:pt x="578" y="125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4"/>
            <p:cNvSpPr/>
            <p:nvPr/>
          </p:nvSpPr>
          <p:spPr>
            <a:xfrm>
              <a:off x="6456325" y="920525"/>
              <a:ext cx="174025" cy="892875"/>
            </a:xfrm>
            <a:custGeom>
              <a:avLst/>
              <a:gdLst/>
              <a:ahLst/>
              <a:cxnLst/>
              <a:rect l="l" t="t" r="r" b="b"/>
              <a:pathLst>
                <a:path w="6961" h="35715" extrusionOk="0">
                  <a:moveTo>
                    <a:pt x="2948" y="0"/>
                  </a:moveTo>
                  <a:cubicBezTo>
                    <a:pt x="2948" y="0"/>
                    <a:pt x="3648" y="7660"/>
                    <a:pt x="1824" y="14712"/>
                  </a:cubicBezTo>
                  <a:cubicBezTo>
                    <a:pt x="0" y="21794"/>
                    <a:pt x="1702" y="35715"/>
                    <a:pt x="1702" y="35715"/>
                  </a:cubicBezTo>
                  <a:cubicBezTo>
                    <a:pt x="1702" y="35715"/>
                    <a:pt x="2158" y="23405"/>
                    <a:pt x="4559" y="16201"/>
                  </a:cubicBezTo>
                  <a:cubicBezTo>
                    <a:pt x="6961" y="9028"/>
                    <a:pt x="5350" y="1398"/>
                    <a:pt x="2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4"/>
            <p:cNvSpPr/>
            <p:nvPr/>
          </p:nvSpPr>
          <p:spPr>
            <a:xfrm>
              <a:off x="6132600" y="1040575"/>
              <a:ext cx="155050" cy="838175"/>
            </a:xfrm>
            <a:custGeom>
              <a:avLst/>
              <a:gdLst/>
              <a:ahLst/>
              <a:cxnLst/>
              <a:rect l="l" t="t" r="r" b="b"/>
              <a:pathLst>
                <a:path w="6202" h="33527" extrusionOk="0">
                  <a:moveTo>
                    <a:pt x="4104" y="1"/>
                  </a:moveTo>
                  <a:cubicBezTo>
                    <a:pt x="4104" y="1"/>
                    <a:pt x="2615" y="3314"/>
                    <a:pt x="1307" y="11642"/>
                  </a:cubicBezTo>
                  <a:cubicBezTo>
                    <a:pt x="0" y="19971"/>
                    <a:pt x="1429" y="33527"/>
                    <a:pt x="1429" y="33527"/>
                  </a:cubicBezTo>
                  <a:cubicBezTo>
                    <a:pt x="1429" y="33527"/>
                    <a:pt x="2341" y="21460"/>
                    <a:pt x="4256" y="13344"/>
                  </a:cubicBezTo>
                  <a:cubicBezTo>
                    <a:pt x="6201" y="5259"/>
                    <a:pt x="5988" y="1368"/>
                    <a:pt x="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4"/>
            <p:cNvSpPr/>
            <p:nvPr/>
          </p:nvSpPr>
          <p:spPr>
            <a:xfrm>
              <a:off x="5677425" y="1211550"/>
              <a:ext cx="275100" cy="798675"/>
            </a:xfrm>
            <a:custGeom>
              <a:avLst/>
              <a:gdLst/>
              <a:ahLst/>
              <a:cxnLst/>
              <a:rect l="l" t="t" r="r" b="b"/>
              <a:pathLst>
                <a:path w="11004" h="31947" extrusionOk="0">
                  <a:moveTo>
                    <a:pt x="3587" y="9119"/>
                  </a:moveTo>
                  <a:cubicBezTo>
                    <a:pt x="1642" y="16141"/>
                    <a:pt x="0" y="31946"/>
                    <a:pt x="0" y="31946"/>
                  </a:cubicBezTo>
                  <a:cubicBezTo>
                    <a:pt x="0" y="31946"/>
                    <a:pt x="11004" y="5290"/>
                    <a:pt x="7356" y="1"/>
                  </a:cubicBezTo>
                  <a:cubicBezTo>
                    <a:pt x="7356" y="1"/>
                    <a:pt x="5532" y="2128"/>
                    <a:pt x="3587" y="91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4"/>
            <p:cNvSpPr/>
            <p:nvPr/>
          </p:nvSpPr>
          <p:spPr>
            <a:xfrm>
              <a:off x="6301300" y="969150"/>
              <a:ext cx="135275" cy="938500"/>
            </a:xfrm>
            <a:custGeom>
              <a:avLst/>
              <a:gdLst/>
              <a:ahLst/>
              <a:cxnLst/>
              <a:rect l="l" t="t" r="r" b="b"/>
              <a:pathLst>
                <a:path w="5411" h="37540" extrusionOk="0">
                  <a:moveTo>
                    <a:pt x="3435" y="0"/>
                  </a:moveTo>
                  <a:cubicBezTo>
                    <a:pt x="3435" y="0"/>
                    <a:pt x="152" y="13466"/>
                    <a:pt x="31" y="21916"/>
                  </a:cubicBezTo>
                  <a:cubicBezTo>
                    <a:pt x="0" y="27174"/>
                    <a:pt x="547" y="32402"/>
                    <a:pt x="1733" y="37539"/>
                  </a:cubicBezTo>
                  <a:cubicBezTo>
                    <a:pt x="1733" y="37539"/>
                    <a:pt x="1155" y="24986"/>
                    <a:pt x="3222" y="17113"/>
                  </a:cubicBezTo>
                  <a:cubicBezTo>
                    <a:pt x="5289" y="9241"/>
                    <a:pt x="5411" y="1034"/>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14"/>
          <p:cNvGrpSpPr/>
          <p:nvPr/>
        </p:nvGrpSpPr>
        <p:grpSpPr>
          <a:xfrm rot="10245061" flipH="1">
            <a:off x="8019987" y="354031"/>
            <a:ext cx="1454866" cy="1711197"/>
            <a:chOff x="2634050" y="3784550"/>
            <a:chExt cx="1220425" cy="1435450"/>
          </a:xfrm>
        </p:grpSpPr>
        <p:sp>
          <p:nvSpPr>
            <p:cNvPr id="1266" name="Google Shape;1266;p14"/>
            <p:cNvSpPr/>
            <p:nvPr/>
          </p:nvSpPr>
          <p:spPr>
            <a:xfrm>
              <a:off x="3062625" y="4406125"/>
              <a:ext cx="486375" cy="813875"/>
            </a:xfrm>
            <a:custGeom>
              <a:avLst/>
              <a:gdLst/>
              <a:ahLst/>
              <a:cxnLst/>
              <a:rect l="l" t="t" r="r" b="b"/>
              <a:pathLst>
                <a:path w="19455" h="32555" extrusionOk="0">
                  <a:moveTo>
                    <a:pt x="18390" y="32554"/>
                  </a:moveTo>
                  <a:cubicBezTo>
                    <a:pt x="15229" y="29059"/>
                    <a:pt x="12463" y="25259"/>
                    <a:pt x="10092" y="21186"/>
                  </a:cubicBezTo>
                  <a:cubicBezTo>
                    <a:pt x="1" y="3648"/>
                    <a:pt x="457" y="1095"/>
                    <a:pt x="457" y="1095"/>
                  </a:cubicBezTo>
                  <a:cubicBezTo>
                    <a:pt x="457" y="1095"/>
                    <a:pt x="578" y="1"/>
                    <a:pt x="1399" y="2554"/>
                  </a:cubicBezTo>
                  <a:cubicBezTo>
                    <a:pt x="2189" y="5107"/>
                    <a:pt x="6141" y="12706"/>
                    <a:pt x="11582" y="21855"/>
                  </a:cubicBezTo>
                  <a:cubicBezTo>
                    <a:pt x="13861" y="25655"/>
                    <a:pt x="16506" y="29241"/>
                    <a:pt x="19454" y="325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4"/>
            <p:cNvSpPr/>
            <p:nvPr/>
          </p:nvSpPr>
          <p:spPr>
            <a:xfrm>
              <a:off x="2820975" y="3784550"/>
              <a:ext cx="262200" cy="674025"/>
            </a:xfrm>
            <a:custGeom>
              <a:avLst/>
              <a:gdLst/>
              <a:ahLst/>
              <a:cxnLst/>
              <a:rect l="l" t="t" r="r" b="b"/>
              <a:pathLst>
                <a:path w="10488" h="26961" extrusionOk="0">
                  <a:moveTo>
                    <a:pt x="10488" y="26961"/>
                  </a:moveTo>
                  <a:cubicBezTo>
                    <a:pt x="10488" y="19271"/>
                    <a:pt x="1" y="0"/>
                    <a:pt x="1" y="0"/>
                  </a:cubicBezTo>
                  <a:cubicBezTo>
                    <a:pt x="1" y="0"/>
                    <a:pt x="2524" y="10699"/>
                    <a:pt x="4834" y="17630"/>
                  </a:cubicBezTo>
                  <a:cubicBezTo>
                    <a:pt x="7174" y="24590"/>
                    <a:pt x="10488" y="26961"/>
                    <a:pt x="10488" y="269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4"/>
            <p:cNvSpPr/>
            <p:nvPr/>
          </p:nvSpPr>
          <p:spPr>
            <a:xfrm>
              <a:off x="3105950" y="4119650"/>
              <a:ext cx="137550" cy="398200"/>
            </a:xfrm>
            <a:custGeom>
              <a:avLst/>
              <a:gdLst/>
              <a:ahLst/>
              <a:cxnLst/>
              <a:rect l="l" t="t" r="r" b="b"/>
              <a:pathLst>
                <a:path w="5502" h="15928" extrusionOk="0">
                  <a:moveTo>
                    <a:pt x="4590" y="1"/>
                  </a:moveTo>
                  <a:cubicBezTo>
                    <a:pt x="4590" y="1"/>
                    <a:pt x="2493" y="5593"/>
                    <a:pt x="1277" y="9514"/>
                  </a:cubicBezTo>
                  <a:cubicBezTo>
                    <a:pt x="61" y="13405"/>
                    <a:pt x="0" y="15928"/>
                    <a:pt x="0" y="15928"/>
                  </a:cubicBezTo>
                  <a:cubicBezTo>
                    <a:pt x="5502" y="13314"/>
                    <a:pt x="4590" y="1"/>
                    <a:pt x="4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4"/>
            <p:cNvSpPr/>
            <p:nvPr/>
          </p:nvSpPr>
          <p:spPr>
            <a:xfrm>
              <a:off x="3220700" y="4311150"/>
              <a:ext cx="286500" cy="433150"/>
            </a:xfrm>
            <a:custGeom>
              <a:avLst/>
              <a:gdLst/>
              <a:ahLst/>
              <a:cxnLst/>
              <a:rect l="l" t="t" r="r" b="b"/>
              <a:pathLst>
                <a:path w="11460" h="17326" extrusionOk="0">
                  <a:moveTo>
                    <a:pt x="0" y="17326"/>
                  </a:moveTo>
                  <a:cubicBezTo>
                    <a:pt x="4408" y="14985"/>
                    <a:pt x="11459" y="0"/>
                    <a:pt x="11459" y="0"/>
                  </a:cubicBezTo>
                  <a:cubicBezTo>
                    <a:pt x="11459" y="0"/>
                    <a:pt x="6018" y="5563"/>
                    <a:pt x="3131" y="9879"/>
                  </a:cubicBezTo>
                  <a:cubicBezTo>
                    <a:pt x="243" y="14225"/>
                    <a:pt x="0" y="17326"/>
                    <a:pt x="0" y="173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4"/>
            <p:cNvSpPr/>
            <p:nvPr/>
          </p:nvSpPr>
          <p:spPr>
            <a:xfrm>
              <a:off x="3163700" y="4172850"/>
              <a:ext cx="215825" cy="463550"/>
            </a:xfrm>
            <a:custGeom>
              <a:avLst/>
              <a:gdLst/>
              <a:ahLst/>
              <a:cxnLst/>
              <a:rect l="l" t="t" r="r" b="b"/>
              <a:pathLst>
                <a:path w="8633" h="18542" extrusionOk="0">
                  <a:moveTo>
                    <a:pt x="122" y="18542"/>
                  </a:moveTo>
                  <a:cubicBezTo>
                    <a:pt x="3952" y="17326"/>
                    <a:pt x="8633" y="0"/>
                    <a:pt x="8633" y="0"/>
                  </a:cubicBezTo>
                  <a:cubicBezTo>
                    <a:pt x="8633" y="0"/>
                    <a:pt x="3435" y="8420"/>
                    <a:pt x="1733" y="12645"/>
                  </a:cubicBezTo>
                  <a:cubicBezTo>
                    <a:pt x="0" y="16839"/>
                    <a:pt x="122" y="18542"/>
                    <a:pt x="122" y="185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4"/>
            <p:cNvSpPr/>
            <p:nvPr/>
          </p:nvSpPr>
          <p:spPr>
            <a:xfrm>
              <a:off x="3286050" y="4423600"/>
              <a:ext cx="285725" cy="440775"/>
            </a:xfrm>
            <a:custGeom>
              <a:avLst/>
              <a:gdLst/>
              <a:ahLst/>
              <a:cxnLst/>
              <a:rect l="l" t="t" r="r" b="b"/>
              <a:pathLst>
                <a:path w="11429" h="17631" extrusionOk="0">
                  <a:moveTo>
                    <a:pt x="0" y="17569"/>
                  </a:moveTo>
                  <a:cubicBezTo>
                    <a:pt x="1459" y="17630"/>
                    <a:pt x="3040" y="15776"/>
                    <a:pt x="5167" y="11065"/>
                  </a:cubicBezTo>
                  <a:cubicBezTo>
                    <a:pt x="7265" y="6323"/>
                    <a:pt x="11429" y="1"/>
                    <a:pt x="11429" y="1"/>
                  </a:cubicBezTo>
                  <a:cubicBezTo>
                    <a:pt x="11429" y="1"/>
                    <a:pt x="5563" y="6171"/>
                    <a:pt x="3040" y="10761"/>
                  </a:cubicBezTo>
                  <a:cubicBezTo>
                    <a:pt x="517" y="15381"/>
                    <a:pt x="0" y="17569"/>
                    <a:pt x="0" y="175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4"/>
            <p:cNvSpPr/>
            <p:nvPr/>
          </p:nvSpPr>
          <p:spPr>
            <a:xfrm>
              <a:off x="3479825" y="4874225"/>
              <a:ext cx="312325" cy="279650"/>
            </a:xfrm>
            <a:custGeom>
              <a:avLst/>
              <a:gdLst/>
              <a:ahLst/>
              <a:cxnLst/>
              <a:rect l="l" t="t" r="r" b="b"/>
              <a:pathLst>
                <a:path w="12493" h="11186" extrusionOk="0">
                  <a:moveTo>
                    <a:pt x="4651" y="6079"/>
                  </a:moveTo>
                  <a:cubicBezTo>
                    <a:pt x="669" y="8906"/>
                    <a:pt x="0" y="11186"/>
                    <a:pt x="0" y="11186"/>
                  </a:cubicBezTo>
                  <a:cubicBezTo>
                    <a:pt x="4681" y="10213"/>
                    <a:pt x="12493" y="0"/>
                    <a:pt x="12493" y="0"/>
                  </a:cubicBezTo>
                  <a:cubicBezTo>
                    <a:pt x="12493" y="0"/>
                    <a:pt x="8663" y="3222"/>
                    <a:pt x="4651" y="60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4"/>
            <p:cNvSpPr/>
            <p:nvPr/>
          </p:nvSpPr>
          <p:spPr>
            <a:xfrm>
              <a:off x="3496525" y="5004175"/>
              <a:ext cx="345025" cy="203675"/>
            </a:xfrm>
            <a:custGeom>
              <a:avLst/>
              <a:gdLst/>
              <a:ahLst/>
              <a:cxnLst/>
              <a:rect l="l" t="t" r="r" b="b"/>
              <a:pathLst>
                <a:path w="13801" h="8147" extrusionOk="0">
                  <a:moveTo>
                    <a:pt x="13800" y="0"/>
                  </a:moveTo>
                  <a:cubicBezTo>
                    <a:pt x="13800" y="0"/>
                    <a:pt x="9819" y="3678"/>
                    <a:pt x="6384" y="3951"/>
                  </a:cubicBezTo>
                  <a:cubicBezTo>
                    <a:pt x="2919" y="4255"/>
                    <a:pt x="1" y="6748"/>
                    <a:pt x="1" y="6748"/>
                  </a:cubicBezTo>
                  <a:cubicBezTo>
                    <a:pt x="7843" y="8146"/>
                    <a:pt x="13800" y="0"/>
                    <a:pt x="13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4"/>
            <p:cNvSpPr/>
            <p:nvPr/>
          </p:nvSpPr>
          <p:spPr>
            <a:xfrm>
              <a:off x="3386350" y="4582425"/>
              <a:ext cx="323725" cy="457475"/>
            </a:xfrm>
            <a:custGeom>
              <a:avLst/>
              <a:gdLst/>
              <a:ahLst/>
              <a:cxnLst/>
              <a:rect l="l" t="t" r="r" b="b"/>
              <a:pathLst>
                <a:path w="12949" h="18299" extrusionOk="0">
                  <a:moveTo>
                    <a:pt x="0" y="18086"/>
                  </a:moveTo>
                  <a:cubicBezTo>
                    <a:pt x="1703" y="18299"/>
                    <a:pt x="5380" y="15137"/>
                    <a:pt x="6931" y="10700"/>
                  </a:cubicBezTo>
                  <a:cubicBezTo>
                    <a:pt x="8481" y="6232"/>
                    <a:pt x="12949" y="0"/>
                    <a:pt x="12949" y="0"/>
                  </a:cubicBezTo>
                  <a:cubicBezTo>
                    <a:pt x="12949" y="0"/>
                    <a:pt x="6809" y="6201"/>
                    <a:pt x="5016" y="10396"/>
                  </a:cubicBezTo>
                  <a:cubicBezTo>
                    <a:pt x="3253" y="14560"/>
                    <a:pt x="0" y="18086"/>
                    <a:pt x="0" y="180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4"/>
            <p:cNvSpPr/>
            <p:nvPr/>
          </p:nvSpPr>
          <p:spPr>
            <a:xfrm>
              <a:off x="3333925" y="4476800"/>
              <a:ext cx="335875" cy="484825"/>
            </a:xfrm>
            <a:custGeom>
              <a:avLst/>
              <a:gdLst/>
              <a:ahLst/>
              <a:cxnLst/>
              <a:rect l="l" t="t" r="r" b="b"/>
              <a:pathLst>
                <a:path w="13435" h="19393" extrusionOk="0">
                  <a:moveTo>
                    <a:pt x="0" y="19180"/>
                  </a:moveTo>
                  <a:cubicBezTo>
                    <a:pt x="1368" y="19393"/>
                    <a:pt x="4407" y="15320"/>
                    <a:pt x="6414" y="10639"/>
                  </a:cubicBezTo>
                  <a:cubicBezTo>
                    <a:pt x="8389" y="5988"/>
                    <a:pt x="13435" y="0"/>
                    <a:pt x="13435" y="0"/>
                  </a:cubicBezTo>
                  <a:cubicBezTo>
                    <a:pt x="10912" y="2098"/>
                    <a:pt x="8632" y="4469"/>
                    <a:pt x="6657" y="7052"/>
                  </a:cubicBezTo>
                  <a:cubicBezTo>
                    <a:pt x="3496" y="11277"/>
                    <a:pt x="0" y="19180"/>
                    <a:pt x="0" y="1918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4"/>
            <p:cNvSpPr/>
            <p:nvPr/>
          </p:nvSpPr>
          <p:spPr>
            <a:xfrm>
              <a:off x="3437250" y="4744275"/>
              <a:ext cx="358700" cy="360975"/>
            </a:xfrm>
            <a:custGeom>
              <a:avLst/>
              <a:gdLst/>
              <a:ahLst/>
              <a:cxnLst/>
              <a:rect l="l" t="t" r="r" b="b"/>
              <a:pathLst>
                <a:path w="14348" h="14439" extrusionOk="0">
                  <a:moveTo>
                    <a:pt x="1" y="14439"/>
                  </a:moveTo>
                  <a:cubicBezTo>
                    <a:pt x="4044" y="13952"/>
                    <a:pt x="14348" y="1"/>
                    <a:pt x="14348" y="1"/>
                  </a:cubicBezTo>
                  <a:cubicBezTo>
                    <a:pt x="14348" y="1"/>
                    <a:pt x="11187" y="2250"/>
                    <a:pt x="6293" y="6475"/>
                  </a:cubicBezTo>
                  <a:cubicBezTo>
                    <a:pt x="1430" y="10700"/>
                    <a:pt x="1" y="14439"/>
                    <a:pt x="1" y="144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4"/>
            <p:cNvSpPr/>
            <p:nvPr/>
          </p:nvSpPr>
          <p:spPr>
            <a:xfrm>
              <a:off x="3336200" y="5146250"/>
              <a:ext cx="136050" cy="73750"/>
            </a:xfrm>
            <a:custGeom>
              <a:avLst/>
              <a:gdLst/>
              <a:ahLst/>
              <a:cxnLst/>
              <a:rect l="l" t="t" r="r" b="b"/>
              <a:pathLst>
                <a:path w="5442" h="2950" extrusionOk="0">
                  <a:moveTo>
                    <a:pt x="0" y="2949"/>
                  </a:moveTo>
                  <a:lnTo>
                    <a:pt x="3405" y="2949"/>
                  </a:lnTo>
                  <a:cubicBezTo>
                    <a:pt x="4195" y="2068"/>
                    <a:pt x="4894" y="1095"/>
                    <a:pt x="5441" y="1"/>
                  </a:cubicBezTo>
                  <a:cubicBezTo>
                    <a:pt x="4195" y="305"/>
                    <a:pt x="2189" y="1460"/>
                    <a:pt x="0" y="29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4"/>
            <p:cNvSpPr/>
            <p:nvPr/>
          </p:nvSpPr>
          <p:spPr>
            <a:xfrm>
              <a:off x="2926600" y="4998075"/>
              <a:ext cx="449125" cy="125425"/>
            </a:xfrm>
            <a:custGeom>
              <a:avLst/>
              <a:gdLst/>
              <a:ahLst/>
              <a:cxnLst/>
              <a:rect l="l" t="t" r="r" b="b"/>
              <a:pathLst>
                <a:path w="17965" h="5017" extrusionOk="0">
                  <a:moveTo>
                    <a:pt x="17965" y="1065"/>
                  </a:moveTo>
                  <a:cubicBezTo>
                    <a:pt x="16962" y="1"/>
                    <a:pt x="14773" y="62"/>
                    <a:pt x="10913" y="1247"/>
                  </a:cubicBezTo>
                  <a:cubicBezTo>
                    <a:pt x="7053" y="2432"/>
                    <a:pt x="1" y="4864"/>
                    <a:pt x="1" y="4864"/>
                  </a:cubicBezTo>
                  <a:cubicBezTo>
                    <a:pt x="1" y="4864"/>
                    <a:pt x="2524" y="5016"/>
                    <a:pt x="6658" y="4165"/>
                  </a:cubicBezTo>
                  <a:cubicBezTo>
                    <a:pt x="10761" y="3284"/>
                    <a:pt x="17965" y="1065"/>
                    <a:pt x="17965" y="10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4"/>
            <p:cNvSpPr/>
            <p:nvPr/>
          </p:nvSpPr>
          <p:spPr>
            <a:xfrm>
              <a:off x="3048950" y="5061925"/>
              <a:ext cx="376925" cy="158075"/>
            </a:xfrm>
            <a:custGeom>
              <a:avLst/>
              <a:gdLst/>
              <a:ahLst/>
              <a:cxnLst/>
              <a:rect l="l" t="t" r="r" b="b"/>
              <a:pathLst>
                <a:path w="15077" h="6323" extrusionOk="0">
                  <a:moveTo>
                    <a:pt x="1" y="6322"/>
                  </a:moveTo>
                  <a:lnTo>
                    <a:pt x="3922" y="6322"/>
                  </a:lnTo>
                  <a:cubicBezTo>
                    <a:pt x="8876" y="4407"/>
                    <a:pt x="15077" y="1246"/>
                    <a:pt x="15077" y="1246"/>
                  </a:cubicBezTo>
                  <a:cubicBezTo>
                    <a:pt x="12007" y="0"/>
                    <a:pt x="4773" y="3617"/>
                    <a:pt x="1" y="63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4"/>
            <p:cNvSpPr/>
            <p:nvPr/>
          </p:nvSpPr>
          <p:spPr>
            <a:xfrm>
              <a:off x="3447150" y="5180450"/>
              <a:ext cx="49400" cy="39550"/>
            </a:xfrm>
            <a:custGeom>
              <a:avLst/>
              <a:gdLst/>
              <a:ahLst/>
              <a:cxnLst/>
              <a:rect l="l" t="t" r="r" b="b"/>
              <a:pathLst>
                <a:path w="1976" h="1582" extrusionOk="0">
                  <a:moveTo>
                    <a:pt x="0" y="1581"/>
                  </a:moveTo>
                  <a:lnTo>
                    <a:pt x="1702" y="1581"/>
                  </a:lnTo>
                  <a:cubicBezTo>
                    <a:pt x="1824" y="1065"/>
                    <a:pt x="1915" y="518"/>
                    <a:pt x="1976" y="1"/>
                  </a:cubicBezTo>
                  <a:cubicBezTo>
                    <a:pt x="1216" y="396"/>
                    <a:pt x="547" y="943"/>
                    <a:pt x="0" y="15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4"/>
            <p:cNvSpPr/>
            <p:nvPr/>
          </p:nvSpPr>
          <p:spPr>
            <a:xfrm>
              <a:off x="3542875" y="5156900"/>
              <a:ext cx="311600" cy="63100"/>
            </a:xfrm>
            <a:custGeom>
              <a:avLst/>
              <a:gdLst/>
              <a:ahLst/>
              <a:cxnLst/>
              <a:rect l="l" t="t" r="r" b="b"/>
              <a:pathLst>
                <a:path w="12464" h="2524" extrusionOk="0">
                  <a:moveTo>
                    <a:pt x="4743" y="1125"/>
                  </a:moveTo>
                  <a:cubicBezTo>
                    <a:pt x="3071" y="1186"/>
                    <a:pt x="1460" y="1672"/>
                    <a:pt x="1" y="2523"/>
                  </a:cubicBezTo>
                  <a:lnTo>
                    <a:pt x="6506" y="2523"/>
                  </a:lnTo>
                  <a:cubicBezTo>
                    <a:pt x="8573" y="1855"/>
                    <a:pt x="10548" y="1004"/>
                    <a:pt x="12463" y="1"/>
                  </a:cubicBezTo>
                  <a:cubicBezTo>
                    <a:pt x="12463" y="1"/>
                    <a:pt x="7782" y="943"/>
                    <a:pt x="4743" y="11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4"/>
            <p:cNvSpPr/>
            <p:nvPr/>
          </p:nvSpPr>
          <p:spPr>
            <a:xfrm>
              <a:off x="2653050" y="4300500"/>
              <a:ext cx="450650" cy="218125"/>
            </a:xfrm>
            <a:custGeom>
              <a:avLst/>
              <a:gdLst/>
              <a:ahLst/>
              <a:cxnLst/>
              <a:rect l="l" t="t" r="r" b="b"/>
              <a:pathLst>
                <a:path w="18026" h="8725" extrusionOk="0">
                  <a:moveTo>
                    <a:pt x="7296" y="5563"/>
                  </a:moveTo>
                  <a:cubicBezTo>
                    <a:pt x="10578" y="7478"/>
                    <a:pt x="14256" y="8572"/>
                    <a:pt x="18025" y="8724"/>
                  </a:cubicBezTo>
                  <a:cubicBezTo>
                    <a:pt x="17387" y="7508"/>
                    <a:pt x="14499" y="6505"/>
                    <a:pt x="9575" y="4803"/>
                  </a:cubicBezTo>
                  <a:cubicBezTo>
                    <a:pt x="4651" y="3131"/>
                    <a:pt x="1" y="1"/>
                    <a:pt x="1" y="1"/>
                  </a:cubicBezTo>
                  <a:cubicBezTo>
                    <a:pt x="1" y="1"/>
                    <a:pt x="1794" y="2341"/>
                    <a:pt x="7296" y="55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4"/>
            <p:cNvSpPr/>
            <p:nvPr/>
          </p:nvSpPr>
          <p:spPr>
            <a:xfrm>
              <a:off x="2634050" y="4445650"/>
              <a:ext cx="520550" cy="173275"/>
            </a:xfrm>
            <a:custGeom>
              <a:avLst/>
              <a:gdLst/>
              <a:ahLst/>
              <a:cxnLst/>
              <a:rect l="l" t="t" r="r" b="b"/>
              <a:pathLst>
                <a:path w="20822" h="6931" extrusionOk="0">
                  <a:moveTo>
                    <a:pt x="20822" y="6930"/>
                  </a:moveTo>
                  <a:cubicBezTo>
                    <a:pt x="20062" y="5684"/>
                    <a:pt x="16171" y="4225"/>
                    <a:pt x="11703" y="3526"/>
                  </a:cubicBezTo>
                  <a:cubicBezTo>
                    <a:pt x="7204" y="2827"/>
                    <a:pt x="1" y="0"/>
                    <a:pt x="1" y="0"/>
                  </a:cubicBezTo>
                  <a:cubicBezTo>
                    <a:pt x="2827" y="1824"/>
                    <a:pt x="5776" y="3435"/>
                    <a:pt x="8846" y="4772"/>
                  </a:cubicBezTo>
                  <a:cubicBezTo>
                    <a:pt x="13709" y="6839"/>
                    <a:pt x="20822" y="6930"/>
                    <a:pt x="20822" y="69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4"/>
            <p:cNvSpPr/>
            <p:nvPr/>
          </p:nvSpPr>
          <p:spPr>
            <a:xfrm>
              <a:off x="2694075" y="4609775"/>
              <a:ext cx="522075" cy="122375"/>
            </a:xfrm>
            <a:custGeom>
              <a:avLst/>
              <a:gdLst/>
              <a:ahLst/>
              <a:cxnLst/>
              <a:rect l="l" t="t" r="r" b="b"/>
              <a:pathLst>
                <a:path w="20883" h="4895" extrusionOk="0">
                  <a:moveTo>
                    <a:pt x="20883" y="4894"/>
                  </a:moveTo>
                  <a:cubicBezTo>
                    <a:pt x="18998" y="2706"/>
                    <a:pt x="15655" y="1764"/>
                    <a:pt x="11582" y="1551"/>
                  </a:cubicBezTo>
                  <a:cubicBezTo>
                    <a:pt x="7478" y="1369"/>
                    <a:pt x="1" y="1"/>
                    <a:pt x="1" y="1"/>
                  </a:cubicBezTo>
                  <a:cubicBezTo>
                    <a:pt x="2919" y="1460"/>
                    <a:pt x="6019" y="2584"/>
                    <a:pt x="9211" y="3344"/>
                  </a:cubicBezTo>
                  <a:cubicBezTo>
                    <a:pt x="13041" y="4195"/>
                    <a:pt x="16962" y="4712"/>
                    <a:pt x="20883" y="48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4"/>
            <p:cNvSpPr/>
            <p:nvPr/>
          </p:nvSpPr>
          <p:spPr>
            <a:xfrm>
              <a:off x="2727525" y="4765550"/>
              <a:ext cx="554750" cy="122375"/>
            </a:xfrm>
            <a:custGeom>
              <a:avLst/>
              <a:gdLst/>
              <a:ahLst/>
              <a:cxnLst/>
              <a:rect l="l" t="t" r="r" b="b"/>
              <a:pathLst>
                <a:path w="22190" h="4895" extrusionOk="0">
                  <a:moveTo>
                    <a:pt x="22189" y="3648"/>
                  </a:moveTo>
                  <a:cubicBezTo>
                    <a:pt x="20700" y="1308"/>
                    <a:pt x="15259" y="2159"/>
                    <a:pt x="11064" y="2584"/>
                  </a:cubicBezTo>
                  <a:cubicBezTo>
                    <a:pt x="6900" y="2980"/>
                    <a:pt x="0" y="1"/>
                    <a:pt x="0" y="1"/>
                  </a:cubicBezTo>
                  <a:cubicBezTo>
                    <a:pt x="0" y="1"/>
                    <a:pt x="4256" y="3223"/>
                    <a:pt x="9514" y="4074"/>
                  </a:cubicBezTo>
                  <a:cubicBezTo>
                    <a:pt x="14803" y="4894"/>
                    <a:pt x="22189" y="3648"/>
                    <a:pt x="22189" y="36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4"/>
            <p:cNvSpPr/>
            <p:nvPr/>
          </p:nvSpPr>
          <p:spPr>
            <a:xfrm>
              <a:off x="2794400" y="4888650"/>
              <a:ext cx="533450" cy="95025"/>
            </a:xfrm>
            <a:custGeom>
              <a:avLst/>
              <a:gdLst/>
              <a:ahLst/>
              <a:cxnLst/>
              <a:rect l="l" t="t" r="r" b="b"/>
              <a:pathLst>
                <a:path w="21338" h="3801" extrusionOk="0">
                  <a:moveTo>
                    <a:pt x="21338" y="2250"/>
                  </a:moveTo>
                  <a:cubicBezTo>
                    <a:pt x="20244" y="1338"/>
                    <a:pt x="18845" y="852"/>
                    <a:pt x="17386" y="852"/>
                  </a:cubicBezTo>
                  <a:cubicBezTo>
                    <a:pt x="14864" y="822"/>
                    <a:pt x="12554" y="1369"/>
                    <a:pt x="8055" y="518"/>
                  </a:cubicBezTo>
                  <a:cubicBezTo>
                    <a:pt x="5380" y="1"/>
                    <a:pt x="2614" y="122"/>
                    <a:pt x="0" y="913"/>
                  </a:cubicBezTo>
                  <a:cubicBezTo>
                    <a:pt x="1094" y="943"/>
                    <a:pt x="2189" y="1034"/>
                    <a:pt x="3252" y="1217"/>
                  </a:cubicBezTo>
                  <a:cubicBezTo>
                    <a:pt x="5076" y="1490"/>
                    <a:pt x="6687" y="2341"/>
                    <a:pt x="11915" y="3253"/>
                  </a:cubicBezTo>
                  <a:cubicBezTo>
                    <a:pt x="15107" y="3800"/>
                    <a:pt x="18359" y="3436"/>
                    <a:pt x="21338" y="22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14"/>
          <p:cNvGrpSpPr/>
          <p:nvPr/>
        </p:nvGrpSpPr>
        <p:grpSpPr>
          <a:xfrm rot="10800000" flipH="1">
            <a:off x="8291787" y="-6"/>
            <a:ext cx="915293" cy="936051"/>
            <a:chOff x="6691875" y="4534550"/>
            <a:chExt cx="670250" cy="685450"/>
          </a:xfrm>
        </p:grpSpPr>
        <p:sp>
          <p:nvSpPr>
            <p:cNvPr id="1288" name="Google Shape;1288;p14"/>
            <p:cNvSpPr/>
            <p:nvPr/>
          </p:nvSpPr>
          <p:spPr>
            <a:xfrm>
              <a:off x="6691875" y="4534550"/>
              <a:ext cx="670250" cy="685450"/>
            </a:xfrm>
            <a:custGeom>
              <a:avLst/>
              <a:gdLst/>
              <a:ahLst/>
              <a:cxnLst/>
              <a:rect l="l" t="t" r="r" b="b"/>
              <a:pathLst>
                <a:path w="26810" h="27418" extrusionOk="0">
                  <a:moveTo>
                    <a:pt x="25108" y="365"/>
                  </a:moveTo>
                  <a:cubicBezTo>
                    <a:pt x="23770" y="61"/>
                    <a:pt x="22372" y="1"/>
                    <a:pt x="21004" y="122"/>
                  </a:cubicBezTo>
                  <a:cubicBezTo>
                    <a:pt x="19636" y="335"/>
                    <a:pt x="18329" y="608"/>
                    <a:pt x="17022" y="1004"/>
                  </a:cubicBezTo>
                  <a:cubicBezTo>
                    <a:pt x="17022" y="1004"/>
                    <a:pt x="20943" y="4955"/>
                    <a:pt x="21126" y="8724"/>
                  </a:cubicBezTo>
                  <a:cubicBezTo>
                    <a:pt x="21308" y="12493"/>
                    <a:pt x="18208" y="14621"/>
                    <a:pt x="17752" y="11095"/>
                  </a:cubicBezTo>
                  <a:cubicBezTo>
                    <a:pt x="17265" y="7539"/>
                    <a:pt x="17934" y="5229"/>
                    <a:pt x="15776" y="2736"/>
                  </a:cubicBezTo>
                  <a:cubicBezTo>
                    <a:pt x="13618" y="244"/>
                    <a:pt x="10609" y="1156"/>
                    <a:pt x="7934" y="1642"/>
                  </a:cubicBezTo>
                  <a:cubicBezTo>
                    <a:pt x="5290" y="2128"/>
                    <a:pt x="3770" y="1004"/>
                    <a:pt x="3770" y="1004"/>
                  </a:cubicBezTo>
                  <a:cubicBezTo>
                    <a:pt x="3770" y="1004"/>
                    <a:pt x="5320" y="4013"/>
                    <a:pt x="4104" y="7265"/>
                  </a:cubicBezTo>
                  <a:cubicBezTo>
                    <a:pt x="2858" y="10487"/>
                    <a:pt x="1" y="17417"/>
                    <a:pt x="4347" y="19758"/>
                  </a:cubicBezTo>
                  <a:cubicBezTo>
                    <a:pt x="8694" y="22129"/>
                    <a:pt x="12737" y="18967"/>
                    <a:pt x="16749" y="19423"/>
                  </a:cubicBezTo>
                  <a:cubicBezTo>
                    <a:pt x="20731" y="19849"/>
                    <a:pt x="21187" y="22767"/>
                    <a:pt x="15290" y="23405"/>
                  </a:cubicBezTo>
                  <a:cubicBezTo>
                    <a:pt x="9393" y="24074"/>
                    <a:pt x="1277" y="21125"/>
                    <a:pt x="1277" y="21125"/>
                  </a:cubicBezTo>
                  <a:cubicBezTo>
                    <a:pt x="1764" y="23284"/>
                    <a:pt x="2402" y="25381"/>
                    <a:pt x="3192" y="27417"/>
                  </a:cubicBezTo>
                  <a:lnTo>
                    <a:pt x="26810" y="27417"/>
                  </a:lnTo>
                  <a:lnTo>
                    <a:pt x="26810" y="1763"/>
                  </a:lnTo>
                  <a:cubicBezTo>
                    <a:pt x="26293" y="1216"/>
                    <a:pt x="25715" y="760"/>
                    <a:pt x="25108" y="365"/>
                  </a:cubicBezTo>
                  <a:close/>
                  <a:moveTo>
                    <a:pt x="13344" y="14651"/>
                  </a:moveTo>
                  <a:cubicBezTo>
                    <a:pt x="11430" y="14651"/>
                    <a:pt x="9484" y="13983"/>
                    <a:pt x="11065" y="12888"/>
                  </a:cubicBezTo>
                  <a:cubicBezTo>
                    <a:pt x="12615" y="11764"/>
                    <a:pt x="15655" y="13253"/>
                    <a:pt x="15655" y="13253"/>
                  </a:cubicBezTo>
                  <a:cubicBezTo>
                    <a:pt x="17144" y="13557"/>
                    <a:pt x="15229" y="14682"/>
                    <a:pt x="13344" y="14651"/>
                  </a:cubicBezTo>
                  <a:close/>
                </a:path>
              </a:pathLst>
            </a:custGeom>
            <a:solidFill>
              <a:srgbClr val="5F8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4"/>
            <p:cNvSpPr/>
            <p:nvPr/>
          </p:nvSpPr>
          <p:spPr>
            <a:xfrm>
              <a:off x="6860575" y="4708575"/>
              <a:ext cx="501550" cy="503825"/>
            </a:xfrm>
            <a:custGeom>
              <a:avLst/>
              <a:gdLst/>
              <a:ahLst/>
              <a:cxnLst/>
              <a:rect l="l" t="t" r="r" b="b"/>
              <a:pathLst>
                <a:path w="20062" h="20153" extrusionOk="0">
                  <a:moveTo>
                    <a:pt x="20062" y="17721"/>
                  </a:moveTo>
                  <a:lnTo>
                    <a:pt x="19727" y="17326"/>
                  </a:lnTo>
                  <a:cubicBezTo>
                    <a:pt x="17478" y="18541"/>
                    <a:pt x="15077" y="19332"/>
                    <a:pt x="12584" y="19696"/>
                  </a:cubicBezTo>
                  <a:cubicBezTo>
                    <a:pt x="8755" y="20152"/>
                    <a:pt x="6262" y="18997"/>
                    <a:pt x="6262" y="18997"/>
                  </a:cubicBezTo>
                  <a:cubicBezTo>
                    <a:pt x="6262" y="18997"/>
                    <a:pt x="10183" y="19727"/>
                    <a:pt x="12888" y="19028"/>
                  </a:cubicBezTo>
                  <a:cubicBezTo>
                    <a:pt x="15624" y="18359"/>
                    <a:pt x="18816" y="16566"/>
                    <a:pt x="18816" y="16566"/>
                  </a:cubicBezTo>
                  <a:cubicBezTo>
                    <a:pt x="18816" y="16566"/>
                    <a:pt x="14864" y="11459"/>
                    <a:pt x="13648" y="10395"/>
                  </a:cubicBezTo>
                  <a:cubicBezTo>
                    <a:pt x="12949" y="9788"/>
                    <a:pt x="12189" y="9210"/>
                    <a:pt x="11399" y="8724"/>
                  </a:cubicBezTo>
                  <a:cubicBezTo>
                    <a:pt x="9606" y="9909"/>
                    <a:pt x="7539" y="10547"/>
                    <a:pt x="5381" y="10608"/>
                  </a:cubicBezTo>
                  <a:cubicBezTo>
                    <a:pt x="3435" y="10639"/>
                    <a:pt x="1551" y="10031"/>
                    <a:pt x="1" y="8876"/>
                  </a:cubicBezTo>
                  <a:cubicBezTo>
                    <a:pt x="1" y="8876"/>
                    <a:pt x="3071" y="10000"/>
                    <a:pt x="5411" y="9970"/>
                  </a:cubicBezTo>
                  <a:cubicBezTo>
                    <a:pt x="7782" y="9909"/>
                    <a:pt x="11004" y="7873"/>
                    <a:pt x="11004" y="7873"/>
                  </a:cubicBezTo>
                  <a:cubicBezTo>
                    <a:pt x="11004" y="7873"/>
                    <a:pt x="8663" y="5714"/>
                    <a:pt x="6809" y="3952"/>
                  </a:cubicBezTo>
                  <a:cubicBezTo>
                    <a:pt x="4985" y="2219"/>
                    <a:pt x="2979" y="0"/>
                    <a:pt x="2979" y="0"/>
                  </a:cubicBezTo>
                  <a:lnTo>
                    <a:pt x="9089" y="5289"/>
                  </a:lnTo>
                  <a:cubicBezTo>
                    <a:pt x="9089" y="5289"/>
                    <a:pt x="9636" y="4438"/>
                    <a:pt x="9484" y="2857"/>
                  </a:cubicBezTo>
                  <a:cubicBezTo>
                    <a:pt x="9332" y="1307"/>
                    <a:pt x="8025" y="0"/>
                    <a:pt x="8025" y="0"/>
                  </a:cubicBezTo>
                  <a:cubicBezTo>
                    <a:pt x="8937" y="578"/>
                    <a:pt x="9606" y="1490"/>
                    <a:pt x="9910" y="2523"/>
                  </a:cubicBezTo>
                  <a:cubicBezTo>
                    <a:pt x="10305" y="3617"/>
                    <a:pt x="10274" y="4833"/>
                    <a:pt x="9818" y="5897"/>
                  </a:cubicBezTo>
                  <a:cubicBezTo>
                    <a:pt x="9818" y="5897"/>
                    <a:pt x="12280" y="8207"/>
                    <a:pt x="14104" y="9727"/>
                  </a:cubicBezTo>
                  <a:cubicBezTo>
                    <a:pt x="15928" y="11246"/>
                    <a:pt x="16536" y="12310"/>
                    <a:pt x="16536" y="12310"/>
                  </a:cubicBezTo>
                  <a:cubicBezTo>
                    <a:pt x="16536" y="12310"/>
                    <a:pt x="18299" y="9180"/>
                    <a:pt x="18268" y="6444"/>
                  </a:cubicBezTo>
                  <a:cubicBezTo>
                    <a:pt x="18208" y="4681"/>
                    <a:pt x="17934" y="2918"/>
                    <a:pt x="17448" y="1216"/>
                  </a:cubicBezTo>
                  <a:cubicBezTo>
                    <a:pt x="18420" y="3404"/>
                    <a:pt x="18876" y="5775"/>
                    <a:pt x="18755" y="8146"/>
                  </a:cubicBezTo>
                  <a:cubicBezTo>
                    <a:pt x="18572" y="12098"/>
                    <a:pt x="17357" y="13526"/>
                    <a:pt x="17357" y="13526"/>
                  </a:cubicBezTo>
                  <a:cubicBezTo>
                    <a:pt x="18147" y="14681"/>
                    <a:pt x="19059" y="15715"/>
                    <a:pt x="20062" y="16687"/>
                  </a:cubicBezTo>
                  <a:close/>
                </a:path>
              </a:pathLst>
            </a:custGeom>
            <a:solidFill>
              <a:srgbClr val="2D4F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90" name="Google Shape;1290;p14"/>
          <p:cNvPicPr preferRelativeResize="0"/>
          <p:nvPr/>
        </p:nvPicPr>
        <p:blipFill>
          <a:blip r:embed="rId2">
            <a:alphaModFix amt="50000"/>
          </a:blip>
          <a:stretch>
            <a:fillRect/>
          </a:stretch>
        </p:blipFill>
        <p:spPr>
          <a:xfrm>
            <a:off x="-137250" y="-156720"/>
            <a:ext cx="3742525" cy="3347995"/>
          </a:xfrm>
          <a:prstGeom prst="rect">
            <a:avLst/>
          </a:prstGeom>
          <a:noFill/>
          <a:ln>
            <a:noFill/>
          </a:ln>
        </p:spPr>
      </p:pic>
      <p:pic>
        <p:nvPicPr>
          <p:cNvPr id="1291" name="Google Shape;1291;p14"/>
          <p:cNvPicPr preferRelativeResize="0"/>
          <p:nvPr/>
        </p:nvPicPr>
        <p:blipFill>
          <a:blip r:embed="rId2">
            <a:alphaModFix amt="50000"/>
          </a:blip>
          <a:stretch>
            <a:fillRect/>
          </a:stretch>
        </p:blipFill>
        <p:spPr>
          <a:xfrm>
            <a:off x="-137250" y="3202830"/>
            <a:ext cx="3742525" cy="3347995"/>
          </a:xfrm>
          <a:prstGeom prst="rect">
            <a:avLst/>
          </a:prstGeom>
          <a:noFill/>
          <a:ln>
            <a:noFill/>
          </a:ln>
        </p:spPr>
      </p:pic>
      <p:pic>
        <p:nvPicPr>
          <p:cNvPr id="1292" name="Google Shape;1292;p14"/>
          <p:cNvPicPr preferRelativeResize="0"/>
          <p:nvPr/>
        </p:nvPicPr>
        <p:blipFill>
          <a:blip r:embed="rId2">
            <a:alphaModFix amt="50000"/>
          </a:blip>
          <a:stretch>
            <a:fillRect/>
          </a:stretch>
        </p:blipFill>
        <p:spPr>
          <a:xfrm>
            <a:off x="5592225" y="3202830"/>
            <a:ext cx="3742525" cy="3347995"/>
          </a:xfrm>
          <a:prstGeom prst="rect">
            <a:avLst/>
          </a:prstGeom>
          <a:noFill/>
          <a:ln>
            <a:noFill/>
          </a:ln>
        </p:spPr>
      </p:pic>
      <p:pic>
        <p:nvPicPr>
          <p:cNvPr id="1293" name="Google Shape;1293;p14"/>
          <p:cNvPicPr preferRelativeResize="0"/>
          <p:nvPr/>
        </p:nvPicPr>
        <p:blipFill>
          <a:blip r:embed="rId2">
            <a:alphaModFix amt="50000"/>
          </a:blip>
          <a:stretch>
            <a:fillRect/>
          </a:stretch>
        </p:blipFill>
        <p:spPr>
          <a:xfrm>
            <a:off x="5592225" y="-117645"/>
            <a:ext cx="3742525" cy="3347995"/>
          </a:xfrm>
          <a:prstGeom prst="rect">
            <a:avLst/>
          </a:prstGeom>
          <a:noFill/>
          <a:ln>
            <a:noFill/>
          </a:ln>
        </p:spPr>
      </p:pic>
      <p:sp>
        <p:nvSpPr>
          <p:cNvPr id="1294" name="Google Shape;1294;p14"/>
          <p:cNvSpPr txBox="1">
            <a:spLocks noGrp="1"/>
          </p:cNvSpPr>
          <p:nvPr>
            <p:ph type="title"/>
          </p:nvPr>
        </p:nvSpPr>
        <p:spPr>
          <a:xfrm>
            <a:off x="4373350" y="2332025"/>
            <a:ext cx="406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95" name="Google Shape;1295;p14"/>
          <p:cNvSpPr txBox="1">
            <a:spLocks noGrp="1"/>
          </p:cNvSpPr>
          <p:nvPr>
            <p:ph type="title" idx="2" hasCustomPrompt="1"/>
          </p:nvPr>
        </p:nvSpPr>
        <p:spPr>
          <a:xfrm>
            <a:off x="4373350" y="1337825"/>
            <a:ext cx="1241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96" name="Google Shape;1296;p14"/>
          <p:cNvSpPr txBox="1">
            <a:spLocks noGrp="1"/>
          </p:cNvSpPr>
          <p:nvPr>
            <p:ph type="subTitle" idx="1"/>
          </p:nvPr>
        </p:nvSpPr>
        <p:spPr>
          <a:xfrm>
            <a:off x="4373350" y="3132175"/>
            <a:ext cx="4064700" cy="71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79764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55674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73592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361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90525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96671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19301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34561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36681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50262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CUSTOM_9_1">
    <p:spTree>
      <p:nvGrpSpPr>
        <p:cNvPr id="1" name="Shape 1297"/>
        <p:cNvGrpSpPr/>
        <p:nvPr/>
      </p:nvGrpSpPr>
      <p:grpSpPr>
        <a:xfrm>
          <a:off x="0" y="0"/>
          <a:ext cx="0" cy="0"/>
          <a:chOff x="0" y="0"/>
          <a:chExt cx="0" cy="0"/>
        </a:xfrm>
      </p:grpSpPr>
      <p:sp>
        <p:nvSpPr>
          <p:cNvPr id="1298" name="Google Shape;1298;p15"/>
          <p:cNvSpPr/>
          <p:nvPr/>
        </p:nvSpPr>
        <p:spPr>
          <a:xfrm rot="4500027">
            <a:off x="-1304139" y="-2493814"/>
            <a:ext cx="4670533" cy="5289605"/>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9" name="Google Shape;1299;p15"/>
          <p:cNvGrpSpPr/>
          <p:nvPr/>
        </p:nvGrpSpPr>
        <p:grpSpPr>
          <a:xfrm rot="-10799905" flipH="1">
            <a:off x="8311719" y="-711994"/>
            <a:ext cx="1403460" cy="3309940"/>
            <a:chOff x="6152550" y="3804050"/>
            <a:chExt cx="386075" cy="910550"/>
          </a:xfrm>
        </p:grpSpPr>
        <p:sp>
          <p:nvSpPr>
            <p:cNvPr id="1300" name="Google Shape;1300;p15"/>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5"/>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2" name="Google Shape;1302;p15"/>
          <p:cNvGrpSpPr/>
          <p:nvPr/>
        </p:nvGrpSpPr>
        <p:grpSpPr>
          <a:xfrm rot="-2700000">
            <a:off x="7840234" y="1927502"/>
            <a:ext cx="1534780" cy="3345874"/>
            <a:chOff x="3345650" y="2840950"/>
            <a:chExt cx="370900" cy="808575"/>
          </a:xfrm>
        </p:grpSpPr>
        <p:sp>
          <p:nvSpPr>
            <p:cNvPr id="1303" name="Google Shape;1303;p15"/>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5"/>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5"/>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5"/>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5"/>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5"/>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5"/>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5"/>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5"/>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5"/>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5"/>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5"/>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5"/>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5"/>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5"/>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5"/>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5"/>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5"/>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5"/>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5"/>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5"/>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5"/>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5"/>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5"/>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5"/>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5"/>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5"/>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5"/>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5"/>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5"/>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5"/>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5"/>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5"/>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5"/>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15"/>
          <p:cNvGrpSpPr/>
          <p:nvPr/>
        </p:nvGrpSpPr>
        <p:grpSpPr>
          <a:xfrm rot="-7434564" flipH="1">
            <a:off x="7402918" y="-1937334"/>
            <a:ext cx="2205126" cy="4812969"/>
            <a:chOff x="7386050" y="661025"/>
            <a:chExt cx="1576975" cy="3441950"/>
          </a:xfrm>
        </p:grpSpPr>
        <p:sp>
          <p:nvSpPr>
            <p:cNvPr id="1352" name="Google Shape;1352;p15"/>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15"/>
          <p:cNvSpPr/>
          <p:nvPr/>
        </p:nvSpPr>
        <p:spPr>
          <a:xfrm rot="2886980" flipH="1">
            <a:off x="6233970" y="2931503"/>
            <a:ext cx="4025388" cy="2070734"/>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4" name="Google Shape;1364;p15"/>
          <p:cNvGrpSpPr/>
          <p:nvPr/>
        </p:nvGrpSpPr>
        <p:grpSpPr>
          <a:xfrm rot="2887043" flipH="1">
            <a:off x="6418020" y="3195393"/>
            <a:ext cx="4195468" cy="3621686"/>
            <a:chOff x="2695275" y="1049450"/>
            <a:chExt cx="1439175" cy="1242350"/>
          </a:xfrm>
        </p:grpSpPr>
        <p:sp>
          <p:nvSpPr>
            <p:cNvPr id="1365" name="Google Shape;1365;p15"/>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367" name="Google Shape;1367;p15"/>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15"/>
          <p:cNvGrpSpPr/>
          <p:nvPr/>
        </p:nvGrpSpPr>
        <p:grpSpPr>
          <a:xfrm rot="2159595">
            <a:off x="-72665" y="3376879"/>
            <a:ext cx="1374373" cy="2103486"/>
            <a:chOff x="1537100" y="2937075"/>
            <a:chExt cx="1374350" cy="2103450"/>
          </a:xfrm>
        </p:grpSpPr>
        <p:sp>
          <p:nvSpPr>
            <p:cNvPr id="1370" name="Google Shape;1370;p15"/>
            <p:cNvSpPr/>
            <p:nvPr/>
          </p:nvSpPr>
          <p:spPr>
            <a:xfrm>
              <a:off x="2203400" y="3506275"/>
              <a:ext cx="633000" cy="1514775"/>
            </a:xfrm>
            <a:custGeom>
              <a:avLst/>
              <a:gdLst/>
              <a:ahLst/>
              <a:cxnLst/>
              <a:rect l="l" t="t" r="r" b="b"/>
              <a:pathLst>
                <a:path w="25320" h="60591" extrusionOk="0">
                  <a:moveTo>
                    <a:pt x="25319" y="1"/>
                  </a:moveTo>
                  <a:lnTo>
                    <a:pt x="25319" y="1"/>
                  </a:lnTo>
                  <a:cubicBezTo>
                    <a:pt x="8707" y="18881"/>
                    <a:pt x="268" y="28755"/>
                    <a:pt x="1" y="59744"/>
                  </a:cubicBezTo>
                  <a:cubicBezTo>
                    <a:pt x="1" y="60315"/>
                    <a:pt x="200" y="60591"/>
                    <a:pt x="443" y="60591"/>
                  </a:cubicBezTo>
                  <a:cubicBezTo>
                    <a:pt x="697" y="60591"/>
                    <a:pt x="998" y="60290"/>
                    <a:pt x="1168" y="59710"/>
                  </a:cubicBezTo>
                  <a:cubicBezTo>
                    <a:pt x="6973" y="36761"/>
                    <a:pt x="14311" y="18214"/>
                    <a:pt x="25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5"/>
            <p:cNvSpPr/>
            <p:nvPr/>
          </p:nvSpPr>
          <p:spPr>
            <a:xfrm>
              <a:off x="2048300" y="3608850"/>
              <a:ext cx="360275" cy="1412325"/>
            </a:xfrm>
            <a:custGeom>
              <a:avLst/>
              <a:gdLst/>
              <a:ahLst/>
              <a:cxnLst/>
              <a:rect l="l" t="t" r="r" b="b"/>
              <a:pathLst>
                <a:path w="14411" h="56493" extrusionOk="0">
                  <a:moveTo>
                    <a:pt x="14411" y="1"/>
                  </a:moveTo>
                  <a:cubicBezTo>
                    <a:pt x="4837" y="19281"/>
                    <a:pt x="1" y="29288"/>
                    <a:pt x="6305" y="55841"/>
                  </a:cubicBezTo>
                  <a:cubicBezTo>
                    <a:pt x="6409" y="56285"/>
                    <a:pt x="6598" y="56493"/>
                    <a:pt x="6776" y="56493"/>
                  </a:cubicBezTo>
                  <a:cubicBezTo>
                    <a:pt x="6999" y="56493"/>
                    <a:pt x="7206" y="56167"/>
                    <a:pt x="7206" y="55574"/>
                  </a:cubicBezTo>
                  <a:cubicBezTo>
                    <a:pt x="7139" y="34892"/>
                    <a:pt x="9207" y="17647"/>
                    <a:pt x="14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1592975" y="3582175"/>
              <a:ext cx="616950" cy="1400775"/>
            </a:xfrm>
            <a:custGeom>
              <a:avLst/>
              <a:gdLst/>
              <a:ahLst/>
              <a:cxnLst/>
              <a:rect l="l" t="t" r="r" b="b"/>
              <a:pathLst>
                <a:path w="24678" h="56031" extrusionOk="0">
                  <a:moveTo>
                    <a:pt x="1" y="0"/>
                  </a:moveTo>
                  <a:lnTo>
                    <a:pt x="1" y="0"/>
                  </a:lnTo>
                  <a:cubicBezTo>
                    <a:pt x="5504" y="7139"/>
                    <a:pt x="10208" y="17380"/>
                    <a:pt x="14277" y="27987"/>
                  </a:cubicBezTo>
                  <a:cubicBezTo>
                    <a:pt x="17780" y="37027"/>
                    <a:pt x="20749" y="46133"/>
                    <a:pt x="23617" y="55540"/>
                  </a:cubicBezTo>
                  <a:cubicBezTo>
                    <a:pt x="23726" y="55879"/>
                    <a:pt x="23928" y="56031"/>
                    <a:pt x="24123" y="56031"/>
                  </a:cubicBezTo>
                  <a:cubicBezTo>
                    <a:pt x="24408" y="56031"/>
                    <a:pt x="24677" y="55708"/>
                    <a:pt x="24618" y="55173"/>
                  </a:cubicBezTo>
                  <a:cubicBezTo>
                    <a:pt x="24118" y="49803"/>
                    <a:pt x="23517" y="44332"/>
                    <a:pt x="22450" y="38828"/>
                  </a:cubicBezTo>
                  <a:cubicBezTo>
                    <a:pt x="21082" y="31523"/>
                    <a:pt x="18847" y="23984"/>
                    <a:pt x="15678" y="18314"/>
                  </a:cubicBezTo>
                  <a:cubicBezTo>
                    <a:pt x="13910" y="15178"/>
                    <a:pt x="12009" y="12676"/>
                    <a:pt x="10041" y="10375"/>
                  </a:cubicBezTo>
                  <a:cubicBezTo>
                    <a:pt x="6739" y="6505"/>
                    <a:pt x="3370" y="30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2015775" y="4054175"/>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1954075" y="3462075"/>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2197025" y="3891550"/>
              <a:ext cx="714425" cy="1148975"/>
            </a:xfrm>
            <a:custGeom>
              <a:avLst/>
              <a:gdLst/>
              <a:ahLst/>
              <a:cxnLst/>
              <a:rect l="l" t="t" r="r" b="b"/>
              <a:pathLst>
                <a:path w="28577" h="45959" extrusionOk="0">
                  <a:moveTo>
                    <a:pt x="28576" y="1"/>
                  </a:moveTo>
                  <a:cubicBezTo>
                    <a:pt x="25040" y="1969"/>
                    <a:pt x="21471" y="4404"/>
                    <a:pt x="17935" y="7239"/>
                  </a:cubicBezTo>
                  <a:cubicBezTo>
                    <a:pt x="15867" y="8907"/>
                    <a:pt x="13766" y="10742"/>
                    <a:pt x="11798" y="13177"/>
                  </a:cubicBezTo>
                  <a:cubicBezTo>
                    <a:pt x="8262" y="17647"/>
                    <a:pt x="5460" y="24018"/>
                    <a:pt x="3558" y="30356"/>
                  </a:cubicBezTo>
                  <a:cubicBezTo>
                    <a:pt x="2091" y="35193"/>
                    <a:pt x="1057" y="40096"/>
                    <a:pt x="123" y="44933"/>
                  </a:cubicBezTo>
                  <a:cubicBezTo>
                    <a:pt x="0" y="45564"/>
                    <a:pt x="238" y="45959"/>
                    <a:pt x="533" y="45959"/>
                  </a:cubicBezTo>
                  <a:cubicBezTo>
                    <a:pt x="722" y="45959"/>
                    <a:pt x="934" y="45798"/>
                    <a:pt x="1090" y="45433"/>
                  </a:cubicBezTo>
                  <a:cubicBezTo>
                    <a:pt x="4626" y="37428"/>
                    <a:pt x="8262" y="29789"/>
                    <a:pt x="12398" y="22317"/>
                  </a:cubicBezTo>
                  <a:cubicBezTo>
                    <a:pt x="17235" y="13577"/>
                    <a:pt x="22639" y="5305"/>
                    <a:pt x="28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1665525" y="4299350"/>
              <a:ext cx="558450" cy="740675"/>
            </a:xfrm>
            <a:custGeom>
              <a:avLst/>
              <a:gdLst/>
              <a:ahLst/>
              <a:cxnLst/>
              <a:rect l="l" t="t" r="r" b="b"/>
              <a:pathLst>
                <a:path w="22338" h="29627" extrusionOk="0">
                  <a:moveTo>
                    <a:pt x="1" y="1"/>
                  </a:moveTo>
                  <a:lnTo>
                    <a:pt x="1" y="1"/>
                  </a:lnTo>
                  <a:cubicBezTo>
                    <a:pt x="9474" y="7373"/>
                    <a:pt x="15945" y="16546"/>
                    <a:pt x="21316" y="29222"/>
                  </a:cubicBezTo>
                  <a:cubicBezTo>
                    <a:pt x="21431" y="29502"/>
                    <a:pt x="21609" y="29627"/>
                    <a:pt x="21784" y="29627"/>
                  </a:cubicBezTo>
                  <a:cubicBezTo>
                    <a:pt x="22065" y="29627"/>
                    <a:pt x="22337" y="29303"/>
                    <a:pt x="22317" y="28788"/>
                  </a:cubicBezTo>
                  <a:cubicBezTo>
                    <a:pt x="21182" y="8440"/>
                    <a:pt x="14011" y="547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2207275" y="4386075"/>
              <a:ext cx="667475" cy="644175"/>
            </a:xfrm>
            <a:custGeom>
              <a:avLst/>
              <a:gdLst/>
              <a:ahLst/>
              <a:cxnLst/>
              <a:rect l="l" t="t" r="r" b="b"/>
              <a:pathLst>
                <a:path w="26699" h="25767" extrusionOk="0">
                  <a:moveTo>
                    <a:pt x="26698" y="1"/>
                  </a:moveTo>
                  <a:lnTo>
                    <a:pt x="26698" y="1"/>
                  </a:lnTo>
                  <a:cubicBezTo>
                    <a:pt x="11988" y="3170"/>
                    <a:pt x="4449" y="4971"/>
                    <a:pt x="113" y="24852"/>
                  </a:cubicBezTo>
                  <a:cubicBezTo>
                    <a:pt x="0" y="25393"/>
                    <a:pt x="268" y="25766"/>
                    <a:pt x="577" y="25766"/>
                  </a:cubicBezTo>
                  <a:cubicBezTo>
                    <a:pt x="726" y="25766"/>
                    <a:pt x="884" y="25680"/>
                    <a:pt x="1013" y="25486"/>
                  </a:cubicBezTo>
                  <a:cubicBezTo>
                    <a:pt x="8352" y="13811"/>
                    <a:pt x="16191" y="5805"/>
                    <a:pt x="26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2095000" y="3039900"/>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2225100" y="3066800"/>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2621200" y="3041875"/>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2211750" y="3034275"/>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5"/>
            <p:cNvSpPr/>
            <p:nvPr/>
          </p:nvSpPr>
          <p:spPr>
            <a:xfrm>
              <a:off x="2516975" y="3008975"/>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5"/>
            <p:cNvSpPr/>
            <p:nvPr/>
          </p:nvSpPr>
          <p:spPr>
            <a:xfrm>
              <a:off x="2225100" y="3195225"/>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2637900" y="3171700"/>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2168375" y="2959225"/>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2256775" y="2937075"/>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2225100" y="3164375"/>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2531975" y="3139450"/>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2168375" y="3016775"/>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2326825" y="2994250"/>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2158375" y="3305575"/>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2095825" y="3092650"/>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1602975" y="3658275"/>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1537100" y="3763975"/>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1619650" y="3714775"/>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1597975" y="3692150"/>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1550450" y="3864875"/>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1826475" y="3597175"/>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5"/>
            <p:cNvSpPr/>
            <p:nvPr/>
          </p:nvSpPr>
          <p:spPr>
            <a:xfrm>
              <a:off x="1802350" y="3577075"/>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1637175" y="3832350"/>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5"/>
            <p:cNvSpPr/>
            <p:nvPr/>
          </p:nvSpPr>
          <p:spPr>
            <a:xfrm>
              <a:off x="1618000" y="3811450"/>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5"/>
            <p:cNvSpPr/>
            <p:nvPr/>
          </p:nvSpPr>
          <p:spPr>
            <a:xfrm>
              <a:off x="1776450" y="3662225"/>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5"/>
            <p:cNvSpPr/>
            <p:nvPr/>
          </p:nvSpPr>
          <p:spPr>
            <a:xfrm>
              <a:off x="1752250" y="3642425"/>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5"/>
            <p:cNvSpPr/>
            <p:nvPr/>
          </p:nvSpPr>
          <p:spPr>
            <a:xfrm>
              <a:off x="1630500" y="3946300"/>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5"/>
            <p:cNvSpPr/>
            <p:nvPr/>
          </p:nvSpPr>
          <p:spPr>
            <a:xfrm>
              <a:off x="1865675" y="3698100"/>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06" name="Google Shape;1406;p15"/>
          <p:cNvPicPr preferRelativeResize="0"/>
          <p:nvPr/>
        </p:nvPicPr>
        <p:blipFill>
          <a:blip r:embed="rId2">
            <a:alphaModFix amt="49000"/>
          </a:blip>
          <a:stretch>
            <a:fillRect/>
          </a:stretch>
        </p:blipFill>
        <p:spPr>
          <a:xfrm>
            <a:off x="5972650" y="-574420"/>
            <a:ext cx="3742525" cy="3347995"/>
          </a:xfrm>
          <a:prstGeom prst="rect">
            <a:avLst/>
          </a:prstGeom>
          <a:noFill/>
          <a:ln>
            <a:noFill/>
          </a:ln>
        </p:spPr>
      </p:pic>
      <p:pic>
        <p:nvPicPr>
          <p:cNvPr id="1407" name="Google Shape;1407;p15"/>
          <p:cNvPicPr preferRelativeResize="0"/>
          <p:nvPr/>
        </p:nvPicPr>
        <p:blipFill>
          <a:blip r:embed="rId2">
            <a:alphaModFix amt="49000"/>
          </a:blip>
          <a:stretch>
            <a:fillRect/>
          </a:stretch>
        </p:blipFill>
        <p:spPr>
          <a:xfrm>
            <a:off x="-662400" y="3514327"/>
            <a:ext cx="2328150" cy="2082724"/>
          </a:xfrm>
          <a:prstGeom prst="rect">
            <a:avLst/>
          </a:prstGeom>
          <a:noFill/>
          <a:ln>
            <a:noFill/>
          </a:ln>
        </p:spPr>
      </p:pic>
      <p:pic>
        <p:nvPicPr>
          <p:cNvPr id="1408" name="Google Shape;1408;p15"/>
          <p:cNvPicPr preferRelativeResize="0"/>
          <p:nvPr/>
        </p:nvPicPr>
        <p:blipFill>
          <a:blip r:embed="rId2">
            <a:alphaModFix amt="49000"/>
          </a:blip>
          <a:stretch>
            <a:fillRect/>
          </a:stretch>
        </p:blipFill>
        <p:spPr>
          <a:xfrm>
            <a:off x="5972650" y="2772130"/>
            <a:ext cx="3742525" cy="3347995"/>
          </a:xfrm>
          <a:prstGeom prst="rect">
            <a:avLst/>
          </a:prstGeom>
          <a:noFill/>
          <a:ln>
            <a:noFill/>
          </a:ln>
        </p:spPr>
      </p:pic>
      <p:pic>
        <p:nvPicPr>
          <p:cNvPr id="1409" name="Google Shape;1409;p15"/>
          <p:cNvPicPr preferRelativeResize="0"/>
          <p:nvPr/>
        </p:nvPicPr>
        <p:blipFill>
          <a:blip r:embed="rId2">
            <a:alphaModFix amt="49000"/>
          </a:blip>
          <a:stretch>
            <a:fillRect/>
          </a:stretch>
        </p:blipFill>
        <p:spPr>
          <a:xfrm>
            <a:off x="-30275" y="-92595"/>
            <a:ext cx="3742525" cy="3347995"/>
          </a:xfrm>
          <a:prstGeom prst="rect">
            <a:avLst/>
          </a:prstGeom>
          <a:noFill/>
          <a:ln>
            <a:noFill/>
          </a:ln>
        </p:spPr>
      </p:pic>
      <p:sp>
        <p:nvSpPr>
          <p:cNvPr id="1410" name="Google Shape;1410;p15"/>
          <p:cNvSpPr txBox="1">
            <a:spLocks noGrp="1"/>
          </p:cNvSpPr>
          <p:nvPr>
            <p:ph type="title"/>
          </p:nvPr>
        </p:nvSpPr>
        <p:spPr>
          <a:xfrm>
            <a:off x="715750" y="2332025"/>
            <a:ext cx="4064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9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11" name="Google Shape;1411;p15"/>
          <p:cNvSpPr txBox="1">
            <a:spLocks noGrp="1"/>
          </p:cNvSpPr>
          <p:nvPr>
            <p:ph type="title" idx="2" hasCustomPrompt="1"/>
          </p:nvPr>
        </p:nvSpPr>
        <p:spPr>
          <a:xfrm>
            <a:off x="3538750" y="1337825"/>
            <a:ext cx="1241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solidFill>
                  <a:schemeClr val="dk2"/>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12" name="Google Shape;1412;p15"/>
          <p:cNvSpPr txBox="1">
            <a:spLocks noGrp="1"/>
          </p:cNvSpPr>
          <p:nvPr>
            <p:ph type="subTitle" idx="1"/>
          </p:nvPr>
        </p:nvSpPr>
        <p:spPr>
          <a:xfrm>
            <a:off x="715750" y="3132175"/>
            <a:ext cx="4064700" cy="713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75222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03207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7889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31165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01412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93840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6081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54252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9741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4050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13"/>
        <p:cNvGrpSpPr/>
        <p:nvPr/>
      </p:nvGrpSpPr>
      <p:grpSpPr>
        <a:xfrm>
          <a:off x="0" y="0"/>
          <a:ext cx="0" cy="0"/>
          <a:chOff x="0" y="0"/>
          <a:chExt cx="0" cy="0"/>
        </a:xfrm>
      </p:grpSpPr>
      <p:sp>
        <p:nvSpPr>
          <p:cNvPr id="1414" name="Google Shape;1414;p16"/>
          <p:cNvSpPr/>
          <p:nvPr/>
        </p:nvSpPr>
        <p:spPr>
          <a:xfrm rot="6008301">
            <a:off x="1881997" y="-541950"/>
            <a:ext cx="5342027" cy="6496703"/>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5" name="Google Shape;1415;p16"/>
          <p:cNvGrpSpPr/>
          <p:nvPr/>
        </p:nvGrpSpPr>
        <p:grpSpPr>
          <a:xfrm>
            <a:off x="8407304" y="3400590"/>
            <a:ext cx="873303" cy="1677915"/>
            <a:chOff x="3238525" y="2739250"/>
            <a:chExt cx="1148975" cy="2301800"/>
          </a:xfrm>
        </p:grpSpPr>
        <p:sp>
          <p:nvSpPr>
            <p:cNvPr id="1416" name="Google Shape;1416;p16"/>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6"/>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6"/>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6"/>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6"/>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6"/>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6"/>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6"/>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6"/>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6"/>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6"/>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6"/>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6"/>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6"/>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6"/>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6"/>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6"/>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6"/>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6"/>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6"/>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6"/>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6"/>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6"/>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6"/>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6"/>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6"/>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6"/>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6"/>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6"/>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6"/>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6"/>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6"/>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6"/>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6"/>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6"/>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6"/>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6"/>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6"/>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6"/>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6"/>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6"/>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6"/>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6"/>
          <p:cNvGrpSpPr/>
          <p:nvPr/>
        </p:nvGrpSpPr>
        <p:grpSpPr>
          <a:xfrm flipH="1">
            <a:off x="262021" y="1"/>
            <a:ext cx="1001700" cy="1818526"/>
            <a:chOff x="7463325" y="0"/>
            <a:chExt cx="1579198" cy="2750073"/>
          </a:xfrm>
        </p:grpSpPr>
        <p:sp>
          <p:nvSpPr>
            <p:cNvPr id="1476" name="Google Shape;1476;p16"/>
            <p:cNvSpPr/>
            <p:nvPr/>
          </p:nvSpPr>
          <p:spPr>
            <a:xfrm>
              <a:off x="7526318" y="1409914"/>
              <a:ext cx="799739" cy="579784"/>
            </a:xfrm>
            <a:custGeom>
              <a:avLst/>
              <a:gdLst/>
              <a:ahLst/>
              <a:cxnLst/>
              <a:rect l="l" t="t" r="r" b="b"/>
              <a:pathLst>
                <a:path w="24986" h="18114" extrusionOk="0">
                  <a:moveTo>
                    <a:pt x="1" y="1"/>
                  </a:moveTo>
                  <a:lnTo>
                    <a:pt x="1" y="10075"/>
                  </a:lnTo>
                  <a:cubicBezTo>
                    <a:pt x="1" y="14478"/>
                    <a:pt x="3637" y="18114"/>
                    <a:pt x="8040" y="18114"/>
                  </a:cubicBezTo>
                  <a:lnTo>
                    <a:pt x="16913" y="18114"/>
                  </a:lnTo>
                  <a:cubicBezTo>
                    <a:pt x="21350" y="18114"/>
                    <a:pt x="24986" y="14478"/>
                    <a:pt x="24986" y="10075"/>
                  </a:cubicBezTo>
                  <a:lnTo>
                    <a:pt x="249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6"/>
            <p:cNvSpPr/>
            <p:nvPr/>
          </p:nvSpPr>
          <p:spPr>
            <a:xfrm>
              <a:off x="7527425" y="1556200"/>
              <a:ext cx="799731" cy="55565"/>
            </a:xfrm>
            <a:custGeom>
              <a:avLst/>
              <a:gdLst/>
              <a:ahLst/>
              <a:cxnLst/>
              <a:rect l="l" t="t" r="r" b="b"/>
              <a:pathLst>
                <a:path w="28788" h="1736" extrusionOk="0">
                  <a:moveTo>
                    <a:pt x="0" y="1"/>
                  </a:moveTo>
                  <a:lnTo>
                    <a:pt x="0" y="868"/>
                  </a:lnTo>
                  <a:cubicBezTo>
                    <a:pt x="601" y="868"/>
                    <a:pt x="901" y="1035"/>
                    <a:pt x="1234" y="1235"/>
                  </a:cubicBezTo>
                  <a:cubicBezTo>
                    <a:pt x="1601" y="1435"/>
                    <a:pt x="2068" y="1735"/>
                    <a:pt x="2902" y="1735"/>
                  </a:cubicBezTo>
                  <a:cubicBezTo>
                    <a:pt x="3736" y="1735"/>
                    <a:pt x="4170" y="1502"/>
                    <a:pt x="4570" y="1235"/>
                  </a:cubicBezTo>
                  <a:cubicBezTo>
                    <a:pt x="4904" y="1035"/>
                    <a:pt x="5171" y="868"/>
                    <a:pt x="5771" y="868"/>
                  </a:cubicBezTo>
                  <a:cubicBezTo>
                    <a:pt x="6338" y="868"/>
                    <a:pt x="6638" y="1035"/>
                    <a:pt x="6972" y="1235"/>
                  </a:cubicBezTo>
                  <a:cubicBezTo>
                    <a:pt x="7339" y="1435"/>
                    <a:pt x="7806" y="1735"/>
                    <a:pt x="8640" y="1735"/>
                  </a:cubicBezTo>
                  <a:cubicBezTo>
                    <a:pt x="9474" y="1735"/>
                    <a:pt x="9941" y="1502"/>
                    <a:pt x="10308" y="1235"/>
                  </a:cubicBezTo>
                  <a:cubicBezTo>
                    <a:pt x="10641" y="1035"/>
                    <a:pt x="10941" y="868"/>
                    <a:pt x="11508" y="868"/>
                  </a:cubicBezTo>
                  <a:cubicBezTo>
                    <a:pt x="12109" y="868"/>
                    <a:pt x="12409" y="1035"/>
                    <a:pt x="12743" y="1235"/>
                  </a:cubicBezTo>
                  <a:cubicBezTo>
                    <a:pt x="13110" y="1435"/>
                    <a:pt x="13577" y="1735"/>
                    <a:pt x="14411" y="1735"/>
                  </a:cubicBezTo>
                  <a:cubicBezTo>
                    <a:pt x="15244" y="1735"/>
                    <a:pt x="15678" y="1502"/>
                    <a:pt x="16078" y="1235"/>
                  </a:cubicBezTo>
                  <a:cubicBezTo>
                    <a:pt x="16412" y="1035"/>
                    <a:pt x="16679" y="868"/>
                    <a:pt x="17279" y="868"/>
                  </a:cubicBezTo>
                  <a:cubicBezTo>
                    <a:pt x="17846" y="868"/>
                    <a:pt x="18147" y="1035"/>
                    <a:pt x="18480" y="1235"/>
                  </a:cubicBezTo>
                  <a:cubicBezTo>
                    <a:pt x="18847" y="1435"/>
                    <a:pt x="19314" y="1735"/>
                    <a:pt x="20148" y="1735"/>
                  </a:cubicBezTo>
                  <a:cubicBezTo>
                    <a:pt x="20982" y="1735"/>
                    <a:pt x="21449" y="1502"/>
                    <a:pt x="21816" y="1235"/>
                  </a:cubicBezTo>
                  <a:cubicBezTo>
                    <a:pt x="22149" y="1035"/>
                    <a:pt x="22450" y="868"/>
                    <a:pt x="23017" y="868"/>
                  </a:cubicBezTo>
                  <a:cubicBezTo>
                    <a:pt x="23617" y="868"/>
                    <a:pt x="23917" y="1035"/>
                    <a:pt x="24251" y="1235"/>
                  </a:cubicBezTo>
                  <a:cubicBezTo>
                    <a:pt x="24618" y="1435"/>
                    <a:pt x="25085" y="1735"/>
                    <a:pt x="25919" y="1735"/>
                  </a:cubicBezTo>
                  <a:cubicBezTo>
                    <a:pt x="26753" y="1735"/>
                    <a:pt x="27186" y="1435"/>
                    <a:pt x="27587" y="1235"/>
                  </a:cubicBezTo>
                  <a:cubicBezTo>
                    <a:pt x="27920" y="1035"/>
                    <a:pt x="28187" y="868"/>
                    <a:pt x="28788" y="868"/>
                  </a:cubicBezTo>
                  <a:lnTo>
                    <a:pt x="28788" y="1"/>
                  </a:lnTo>
                  <a:cubicBezTo>
                    <a:pt x="27954" y="1"/>
                    <a:pt x="27487" y="234"/>
                    <a:pt x="27120" y="501"/>
                  </a:cubicBezTo>
                  <a:cubicBezTo>
                    <a:pt x="26786" y="701"/>
                    <a:pt x="26486" y="868"/>
                    <a:pt x="25919" y="868"/>
                  </a:cubicBezTo>
                  <a:cubicBezTo>
                    <a:pt x="25318" y="868"/>
                    <a:pt x="25018" y="701"/>
                    <a:pt x="24685" y="501"/>
                  </a:cubicBezTo>
                  <a:cubicBezTo>
                    <a:pt x="24318" y="268"/>
                    <a:pt x="23851" y="1"/>
                    <a:pt x="23017" y="1"/>
                  </a:cubicBezTo>
                  <a:cubicBezTo>
                    <a:pt x="22183" y="1"/>
                    <a:pt x="21749" y="234"/>
                    <a:pt x="21349" y="501"/>
                  </a:cubicBezTo>
                  <a:cubicBezTo>
                    <a:pt x="21015" y="701"/>
                    <a:pt x="20748" y="868"/>
                    <a:pt x="20148" y="868"/>
                  </a:cubicBezTo>
                  <a:cubicBezTo>
                    <a:pt x="19581" y="868"/>
                    <a:pt x="19281" y="701"/>
                    <a:pt x="18947" y="501"/>
                  </a:cubicBezTo>
                  <a:cubicBezTo>
                    <a:pt x="18580" y="268"/>
                    <a:pt x="18113" y="1"/>
                    <a:pt x="17279" y="1"/>
                  </a:cubicBezTo>
                  <a:cubicBezTo>
                    <a:pt x="16445" y="1"/>
                    <a:pt x="15978" y="234"/>
                    <a:pt x="15611" y="501"/>
                  </a:cubicBezTo>
                  <a:cubicBezTo>
                    <a:pt x="15278" y="701"/>
                    <a:pt x="14978" y="868"/>
                    <a:pt x="14411" y="868"/>
                  </a:cubicBezTo>
                  <a:cubicBezTo>
                    <a:pt x="13810" y="868"/>
                    <a:pt x="13510" y="701"/>
                    <a:pt x="13176" y="501"/>
                  </a:cubicBezTo>
                  <a:cubicBezTo>
                    <a:pt x="12809" y="268"/>
                    <a:pt x="12342" y="1"/>
                    <a:pt x="11508" y="1"/>
                  </a:cubicBezTo>
                  <a:cubicBezTo>
                    <a:pt x="10675" y="1"/>
                    <a:pt x="10241" y="234"/>
                    <a:pt x="9841" y="501"/>
                  </a:cubicBezTo>
                  <a:cubicBezTo>
                    <a:pt x="9507" y="701"/>
                    <a:pt x="9240" y="868"/>
                    <a:pt x="8640" y="868"/>
                  </a:cubicBezTo>
                  <a:cubicBezTo>
                    <a:pt x="8073" y="868"/>
                    <a:pt x="7772" y="701"/>
                    <a:pt x="7439" y="501"/>
                  </a:cubicBezTo>
                  <a:cubicBezTo>
                    <a:pt x="7072" y="268"/>
                    <a:pt x="6605" y="1"/>
                    <a:pt x="5771" y="1"/>
                  </a:cubicBezTo>
                  <a:cubicBezTo>
                    <a:pt x="4937" y="1"/>
                    <a:pt x="4470" y="234"/>
                    <a:pt x="4103" y="501"/>
                  </a:cubicBezTo>
                  <a:cubicBezTo>
                    <a:pt x="3770" y="701"/>
                    <a:pt x="3469" y="868"/>
                    <a:pt x="2902" y="868"/>
                  </a:cubicBezTo>
                  <a:cubicBezTo>
                    <a:pt x="2302" y="868"/>
                    <a:pt x="2002" y="701"/>
                    <a:pt x="1668" y="501"/>
                  </a:cubicBezTo>
                  <a:cubicBezTo>
                    <a:pt x="1301" y="268"/>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6"/>
            <p:cNvSpPr/>
            <p:nvPr/>
          </p:nvSpPr>
          <p:spPr>
            <a:xfrm>
              <a:off x="7527425" y="1697129"/>
              <a:ext cx="799731" cy="56621"/>
            </a:xfrm>
            <a:custGeom>
              <a:avLst/>
              <a:gdLst/>
              <a:ahLst/>
              <a:cxnLst/>
              <a:rect l="l" t="t" r="r" b="b"/>
              <a:pathLst>
                <a:path w="28788" h="1769" extrusionOk="0">
                  <a:moveTo>
                    <a:pt x="0" y="1"/>
                  </a:moveTo>
                  <a:lnTo>
                    <a:pt x="0" y="868"/>
                  </a:lnTo>
                  <a:cubicBezTo>
                    <a:pt x="601" y="868"/>
                    <a:pt x="901" y="1035"/>
                    <a:pt x="1234" y="1268"/>
                  </a:cubicBezTo>
                  <a:cubicBezTo>
                    <a:pt x="1601" y="1469"/>
                    <a:pt x="2068" y="1769"/>
                    <a:pt x="2902" y="1769"/>
                  </a:cubicBezTo>
                  <a:cubicBezTo>
                    <a:pt x="3736" y="1769"/>
                    <a:pt x="4170" y="1502"/>
                    <a:pt x="4570" y="1268"/>
                  </a:cubicBezTo>
                  <a:cubicBezTo>
                    <a:pt x="4904" y="1035"/>
                    <a:pt x="5171" y="868"/>
                    <a:pt x="5771" y="868"/>
                  </a:cubicBezTo>
                  <a:cubicBezTo>
                    <a:pt x="6338" y="868"/>
                    <a:pt x="6638" y="1035"/>
                    <a:pt x="6972" y="1268"/>
                  </a:cubicBezTo>
                  <a:cubicBezTo>
                    <a:pt x="7339" y="1469"/>
                    <a:pt x="7806" y="1769"/>
                    <a:pt x="8640" y="1769"/>
                  </a:cubicBezTo>
                  <a:cubicBezTo>
                    <a:pt x="9474" y="1769"/>
                    <a:pt x="9941" y="1502"/>
                    <a:pt x="10308" y="1268"/>
                  </a:cubicBezTo>
                  <a:cubicBezTo>
                    <a:pt x="10641" y="1035"/>
                    <a:pt x="10941" y="868"/>
                    <a:pt x="11508" y="868"/>
                  </a:cubicBezTo>
                  <a:cubicBezTo>
                    <a:pt x="12109" y="868"/>
                    <a:pt x="12409" y="1035"/>
                    <a:pt x="12743" y="1268"/>
                  </a:cubicBezTo>
                  <a:cubicBezTo>
                    <a:pt x="13110" y="1469"/>
                    <a:pt x="13577" y="1769"/>
                    <a:pt x="14411" y="1769"/>
                  </a:cubicBezTo>
                  <a:cubicBezTo>
                    <a:pt x="15244" y="1769"/>
                    <a:pt x="15678" y="1502"/>
                    <a:pt x="16078" y="1268"/>
                  </a:cubicBezTo>
                  <a:cubicBezTo>
                    <a:pt x="16412" y="1035"/>
                    <a:pt x="16679" y="868"/>
                    <a:pt x="17279" y="868"/>
                  </a:cubicBezTo>
                  <a:cubicBezTo>
                    <a:pt x="17846" y="868"/>
                    <a:pt x="18147" y="1035"/>
                    <a:pt x="18480" y="1268"/>
                  </a:cubicBezTo>
                  <a:cubicBezTo>
                    <a:pt x="18847" y="1469"/>
                    <a:pt x="19314" y="1769"/>
                    <a:pt x="20148" y="1769"/>
                  </a:cubicBezTo>
                  <a:cubicBezTo>
                    <a:pt x="20982" y="1769"/>
                    <a:pt x="21449" y="1502"/>
                    <a:pt x="21816" y="1268"/>
                  </a:cubicBezTo>
                  <a:cubicBezTo>
                    <a:pt x="22149" y="1035"/>
                    <a:pt x="22450" y="868"/>
                    <a:pt x="23017" y="868"/>
                  </a:cubicBezTo>
                  <a:cubicBezTo>
                    <a:pt x="23617" y="868"/>
                    <a:pt x="23917" y="1035"/>
                    <a:pt x="24251" y="1268"/>
                  </a:cubicBezTo>
                  <a:cubicBezTo>
                    <a:pt x="24618" y="1469"/>
                    <a:pt x="25085" y="1769"/>
                    <a:pt x="25919" y="1769"/>
                  </a:cubicBezTo>
                  <a:cubicBezTo>
                    <a:pt x="26753" y="1769"/>
                    <a:pt x="27186" y="1502"/>
                    <a:pt x="27587" y="1268"/>
                  </a:cubicBezTo>
                  <a:cubicBezTo>
                    <a:pt x="27920" y="1035"/>
                    <a:pt x="28187" y="868"/>
                    <a:pt x="28788" y="868"/>
                  </a:cubicBezTo>
                  <a:lnTo>
                    <a:pt x="28788" y="1"/>
                  </a:lnTo>
                  <a:cubicBezTo>
                    <a:pt x="27954" y="1"/>
                    <a:pt x="27487" y="268"/>
                    <a:pt x="27120" y="501"/>
                  </a:cubicBezTo>
                  <a:cubicBezTo>
                    <a:pt x="26786" y="701"/>
                    <a:pt x="26486" y="868"/>
                    <a:pt x="25919" y="868"/>
                  </a:cubicBezTo>
                  <a:cubicBezTo>
                    <a:pt x="25318" y="868"/>
                    <a:pt x="25018" y="701"/>
                    <a:pt x="24685" y="501"/>
                  </a:cubicBezTo>
                  <a:cubicBezTo>
                    <a:pt x="24318" y="301"/>
                    <a:pt x="23851" y="1"/>
                    <a:pt x="23017" y="1"/>
                  </a:cubicBezTo>
                  <a:cubicBezTo>
                    <a:pt x="22183" y="1"/>
                    <a:pt x="21749" y="268"/>
                    <a:pt x="21349" y="501"/>
                  </a:cubicBezTo>
                  <a:cubicBezTo>
                    <a:pt x="21015" y="701"/>
                    <a:pt x="20748" y="868"/>
                    <a:pt x="20148" y="868"/>
                  </a:cubicBezTo>
                  <a:cubicBezTo>
                    <a:pt x="19581" y="868"/>
                    <a:pt x="19281" y="701"/>
                    <a:pt x="18947" y="501"/>
                  </a:cubicBezTo>
                  <a:cubicBezTo>
                    <a:pt x="18580" y="301"/>
                    <a:pt x="18113" y="1"/>
                    <a:pt x="17279" y="1"/>
                  </a:cubicBezTo>
                  <a:cubicBezTo>
                    <a:pt x="16445" y="1"/>
                    <a:pt x="15978" y="268"/>
                    <a:pt x="15611" y="501"/>
                  </a:cubicBezTo>
                  <a:cubicBezTo>
                    <a:pt x="15278" y="701"/>
                    <a:pt x="14978" y="868"/>
                    <a:pt x="14411" y="868"/>
                  </a:cubicBezTo>
                  <a:cubicBezTo>
                    <a:pt x="13810" y="868"/>
                    <a:pt x="13510" y="701"/>
                    <a:pt x="13176" y="501"/>
                  </a:cubicBezTo>
                  <a:cubicBezTo>
                    <a:pt x="12809" y="301"/>
                    <a:pt x="12342" y="1"/>
                    <a:pt x="11508" y="1"/>
                  </a:cubicBezTo>
                  <a:cubicBezTo>
                    <a:pt x="10675" y="1"/>
                    <a:pt x="10241" y="268"/>
                    <a:pt x="9841" y="501"/>
                  </a:cubicBezTo>
                  <a:cubicBezTo>
                    <a:pt x="9507" y="701"/>
                    <a:pt x="9240" y="868"/>
                    <a:pt x="8640" y="868"/>
                  </a:cubicBezTo>
                  <a:cubicBezTo>
                    <a:pt x="8073" y="868"/>
                    <a:pt x="7772" y="701"/>
                    <a:pt x="7439" y="501"/>
                  </a:cubicBezTo>
                  <a:cubicBezTo>
                    <a:pt x="7072" y="301"/>
                    <a:pt x="6605" y="1"/>
                    <a:pt x="5771" y="1"/>
                  </a:cubicBezTo>
                  <a:cubicBezTo>
                    <a:pt x="4937" y="1"/>
                    <a:pt x="4470" y="268"/>
                    <a:pt x="4103" y="501"/>
                  </a:cubicBezTo>
                  <a:cubicBezTo>
                    <a:pt x="3770" y="701"/>
                    <a:pt x="3469" y="868"/>
                    <a:pt x="2902" y="868"/>
                  </a:cubicBezTo>
                  <a:cubicBezTo>
                    <a:pt x="2302" y="868"/>
                    <a:pt x="2002" y="701"/>
                    <a:pt x="1668" y="501"/>
                  </a:cubicBezTo>
                  <a:cubicBezTo>
                    <a:pt x="1301" y="301"/>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6"/>
            <p:cNvSpPr/>
            <p:nvPr/>
          </p:nvSpPr>
          <p:spPr>
            <a:xfrm>
              <a:off x="7884014" y="1409914"/>
              <a:ext cx="439911" cy="579784"/>
            </a:xfrm>
            <a:custGeom>
              <a:avLst/>
              <a:gdLst/>
              <a:ahLst/>
              <a:cxnLst/>
              <a:rect l="l" t="t" r="r" b="b"/>
              <a:pathLst>
                <a:path w="13744" h="18114" extrusionOk="0">
                  <a:moveTo>
                    <a:pt x="8040" y="1"/>
                  </a:moveTo>
                  <a:lnTo>
                    <a:pt x="8040" y="10075"/>
                  </a:lnTo>
                  <a:cubicBezTo>
                    <a:pt x="8040" y="14478"/>
                    <a:pt x="4404" y="18114"/>
                    <a:pt x="1" y="18114"/>
                  </a:cubicBezTo>
                  <a:lnTo>
                    <a:pt x="5705" y="18114"/>
                  </a:lnTo>
                  <a:cubicBezTo>
                    <a:pt x="10108" y="18114"/>
                    <a:pt x="13744" y="14478"/>
                    <a:pt x="13744" y="10075"/>
                  </a:cubicBezTo>
                  <a:lnTo>
                    <a:pt x="13744" y="1"/>
                  </a:lnTo>
                  <a:close/>
                </a:path>
              </a:pathLst>
            </a:custGeom>
            <a:solidFill>
              <a:srgbClr val="F2B6B6">
                <a:alpha val="7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6"/>
            <p:cNvSpPr/>
            <p:nvPr/>
          </p:nvSpPr>
          <p:spPr>
            <a:xfrm>
              <a:off x="7463325" y="1360813"/>
              <a:ext cx="922520" cy="96119"/>
            </a:xfrm>
            <a:custGeom>
              <a:avLst/>
              <a:gdLst/>
              <a:ahLst/>
              <a:cxnLst/>
              <a:rect l="l" t="t" r="r" b="b"/>
              <a:pathLst>
                <a:path w="28822" h="3003" extrusionOk="0">
                  <a:moveTo>
                    <a:pt x="1" y="0"/>
                  </a:moveTo>
                  <a:lnTo>
                    <a:pt x="1" y="3002"/>
                  </a:lnTo>
                  <a:lnTo>
                    <a:pt x="28822" y="3002"/>
                  </a:lnTo>
                  <a:lnTo>
                    <a:pt x="28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6"/>
            <p:cNvSpPr/>
            <p:nvPr/>
          </p:nvSpPr>
          <p:spPr>
            <a:xfrm>
              <a:off x="7500711" y="236095"/>
              <a:ext cx="838148" cy="1758204"/>
            </a:xfrm>
            <a:custGeom>
              <a:avLst/>
              <a:gdLst/>
              <a:ahLst/>
              <a:cxnLst/>
              <a:rect l="l" t="t" r="r" b="b"/>
              <a:pathLst>
                <a:path w="26186" h="54931" extrusionOk="0">
                  <a:moveTo>
                    <a:pt x="13610" y="1948"/>
                  </a:moveTo>
                  <a:lnTo>
                    <a:pt x="13610" y="4383"/>
                  </a:lnTo>
                  <a:lnTo>
                    <a:pt x="13610" y="14257"/>
                  </a:lnTo>
                  <a:lnTo>
                    <a:pt x="13610" y="26132"/>
                  </a:lnTo>
                  <a:lnTo>
                    <a:pt x="13610" y="36473"/>
                  </a:lnTo>
                  <a:lnTo>
                    <a:pt x="13610" y="39842"/>
                  </a:lnTo>
                  <a:cubicBezTo>
                    <a:pt x="13610" y="40309"/>
                    <a:pt x="13543" y="40842"/>
                    <a:pt x="13610" y="41309"/>
                  </a:cubicBezTo>
                  <a:lnTo>
                    <a:pt x="768" y="41309"/>
                  </a:lnTo>
                  <a:cubicBezTo>
                    <a:pt x="1135" y="40142"/>
                    <a:pt x="1535" y="38841"/>
                    <a:pt x="1968" y="37607"/>
                  </a:cubicBezTo>
                  <a:cubicBezTo>
                    <a:pt x="3036" y="34304"/>
                    <a:pt x="4103" y="31002"/>
                    <a:pt x="5171" y="27733"/>
                  </a:cubicBezTo>
                  <a:lnTo>
                    <a:pt x="9040" y="15824"/>
                  </a:lnTo>
                  <a:cubicBezTo>
                    <a:pt x="10174" y="12389"/>
                    <a:pt x="11308" y="8953"/>
                    <a:pt x="12443" y="5484"/>
                  </a:cubicBezTo>
                  <a:cubicBezTo>
                    <a:pt x="12810" y="4383"/>
                    <a:pt x="13176" y="3249"/>
                    <a:pt x="13543" y="2081"/>
                  </a:cubicBezTo>
                  <a:cubicBezTo>
                    <a:pt x="13543" y="2048"/>
                    <a:pt x="13610" y="1981"/>
                    <a:pt x="13610" y="1948"/>
                  </a:cubicBezTo>
                  <a:close/>
                  <a:moveTo>
                    <a:pt x="14110" y="2181"/>
                  </a:moveTo>
                  <a:cubicBezTo>
                    <a:pt x="14311" y="2949"/>
                    <a:pt x="14511" y="3749"/>
                    <a:pt x="14778" y="4550"/>
                  </a:cubicBezTo>
                  <a:lnTo>
                    <a:pt x="17646" y="14423"/>
                  </a:lnTo>
                  <a:lnTo>
                    <a:pt x="21149" y="26432"/>
                  </a:lnTo>
                  <a:cubicBezTo>
                    <a:pt x="22150" y="29901"/>
                    <a:pt x="23150" y="33304"/>
                    <a:pt x="24151" y="36773"/>
                  </a:cubicBezTo>
                  <a:cubicBezTo>
                    <a:pt x="24485" y="37907"/>
                    <a:pt x="24818" y="39074"/>
                    <a:pt x="25152" y="40175"/>
                  </a:cubicBezTo>
                  <a:cubicBezTo>
                    <a:pt x="25218" y="40475"/>
                    <a:pt x="25452" y="41009"/>
                    <a:pt x="25552" y="41409"/>
                  </a:cubicBezTo>
                  <a:lnTo>
                    <a:pt x="14110" y="41409"/>
                  </a:lnTo>
                  <a:lnTo>
                    <a:pt x="14110" y="37573"/>
                  </a:lnTo>
                  <a:lnTo>
                    <a:pt x="14110" y="27666"/>
                  </a:lnTo>
                  <a:lnTo>
                    <a:pt x="14110" y="15791"/>
                  </a:lnTo>
                  <a:lnTo>
                    <a:pt x="14110" y="5450"/>
                  </a:lnTo>
                  <a:lnTo>
                    <a:pt x="14110" y="2181"/>
                  </a:lnTo>
                  <a:close/>
                  <a:moveTo>
                    <a:pt x="25385" y="41910"/>
                  </a:moveTo>
                  <a:cubicBezTo>
                    <a:pt x="23484" y="45579"/>
                    <a:pt x="21549" y="49248"/>
                    <a:pt x="19681" y="52918"/>
                  </a:cubicBezTo>
                  <a:cubicBezTo>
                    <a:pt x="19481" y="53285"/>
                    <a:pt x="19314" y="53652"/>
                    <a:pt x="19114" y="53985"/>
                  </a:cubicBezTo>
                  <a:cubicBezTo>
                    <a:pt x="17646" y="50416"/>
                    <a:pt x="16179" y="46780"/>
                    <a:pt x="14711" y="43177"/>
                  </a:cubicBezTo>
                  <a:cubicBezTo>
                    <a:pt x="14544" y="42777"/>
                    <a:pt x="14377" y="42343"/>
                    <a:pt x="14211" y="41910"/>
                  </a:cubicBezTo>
                  <a:close/>
                  <a:moveTo>
                    <a:pt x="13377" y="41910"/>
                  </a:moveTo>
                  <a:cubicBezTo>
                    <a:pt x="11709" y="45579"/>
                    <a:pt x="10008" y="49248"/>
                    <a:pt x="8306" y="52918"/>
                  </a:cubicBezTo>
                  <a:cubicBezTo>
                    <a:pt x="8140" y="53285"/>
                    <a:pt x="7939" y="53652"/>
                    <a:pt x="7773" y="54085"/>
                  </a:cubicBezTo>
                  <a:cubicBezTo>
                    <a:pt x="5671" y="50449"/>
                    <a:pt x="3603" y="46813"/>
                    <a:pt x="1501" y="43144"/>
                  </a:cubicBezTo>
                  <a:cubicBezTo>
                    <a:pt x="1235" y="42744"/>
                    <a:pt x="1034" y="42310"/>
                    <a:pt x="801" y="41910"/>
                  </a:cubicBezTo>
                  <a:close/>
                  <a:moveTo>
                    <a:pt x="13798" y="0"/>
                  </a:moveTo>
                  <a:cubicBezTo>
                    <a:pt x="13760" y="0"/>
                    <a:pt x="13722" y="17"/>
                    <a:pt x="13677" y="47"/>
                  </a:cubicBezTo>
                  <a:cubicBezTo>
                    <a:pt x="13610" y="80"/>
                    <a:pt x="13543" y="113"/>
                    <a:pt x="13510" y="180"/>
                  </a:cubicBezTo>
                  <a:cubicBezTo>
                    <a:pt x="13043" y="1581"/>
                    <a:pt x="12643" y="2949"/>
                    <a:pt x="12176" y="4316"/>
                  </a:cubicBezTo>
                  <a:cubicBezTo>
                    <a:pt x="11108" y="7619"/>
                    <a:pt x="10041" y="10921"/>
                    <a:pt x="8973" y="14190"/>
                  </a:cubicBezTo>
                  <a:lnTo>
                    <a:pt x="5104" y="26099"/>
                  </a:lnTo>
                  <a:cubicBezTo>
                    <a:pt x="3970" y="29534"/>
                    <a:pt x="2836" y="32970"/>
                    <a:pt x="1702" y="36439"/>
                  </a:cubicBezTo>
                  <a:cubicBezTo>
                    <a:pt x="1335" y="37540"/>
                    <a:pt x="968" y="38674"/>
                    <a:pt x="601" y="39842"/>
                  </a:cubicBezTo>
                  <a:cubicBezTo>
                    <a:pt x="434" y="40342"/>
                    <a:pt x="167" y="40942"/>
                    <a:pt x="34" y="41476"/>
                  </a:cubicBezTo>
                  <a:cubicBezTo>
                    <a:pt x="34" y="41510"/>
                    <a:pt x="34" y="41510"/>
                    <a:pt x="0" y="41543"/>
                  </a:cubicBezTo>
                  <a:lnTo>
                    <a:pt x="0" y="41676"/>
                  </a:lnTo>
                  <a:lnTo>
                    <a:pt x="0" y="41710"/>
                  </a:lnTo>
                  <a:cubicBezTo>
                    <a:pt x="0" y="41776"/>
                    <a:pt x="34" y="41810"/>
                    <a:pt x="34" y="41843"/>
                  </a:cubicBezTo>
                  <a:cubicBezTo>
                    <a:pt x="2202" y="45646"/>
                    <a:pt x="4370" y="49415"/>
                    <a:pt x="6538" y="53185"/>
                  </a:cubicBezTo>
                  <a:cubicBezTo>
                    <a:pt x="6839" y="53718"/>
                    <a:pt x="7139" y="54219"/>
                    <a:pt x="7472" y="54786"/>
                  </a:cubicBezTo>
                  <a:cubicBezTo>
                    <a:pt x="7506" y="54869"/>
                    <a:pt x="7597" y="54911"/>
                    <a:pt x="7693" y="54911"/>
                  </a:cubicBezTo>
                  <a:cubicBezTo>
                    <a:pt x="7789" y="54911"/>
                    <a:pt x="7889" y="54869"/>
                    <a:pt x="7939" y="54786"/>
                  </a:cubicBezTo>
                  <a:cubicBezTo>
                    <a:pt x="9674" y="50983"/>
                    <a:pt x="11442" y="47180"/>
                    <a:pt x="13210" y="43378"/>
                  </a:cubicBezTo>
                  <a:cubicBezTo>
                    <a:pt x="13377" y="43011"/>
                    <a:pt x="13543" y="42677"/>
                    <a:pt x="13710" y="42310"/>
                  </a:cubicBezTo>
                  <a:cubicBezTo>
                    <a:pt x="15178" y="45879"/>
                    <a:pt x="16646" y="49482"/>
                    <a:pt x="18113" y="53118"/>
                  </a:cubicBezTo>
                  <a:cubicBezTo>
                    <a:pt x="18314" y="53652"/>
                    <a:pt x="18514" y="54185"/>
                    <a:pt x="18781" y="54719"/>
                  </a:cubicBezTo>
                  <a:cubicBezTo>
                    <a:pt x="18819" y="54852"/>
                    <a:pt x="18932" y="54931"/>
                    <a:pt x="19036" y="54931"/>
                  </a:cubicBezTo>
                  <a:cubicBezTo>
                    <a:pt x="19114" y="54931"/>
                    <a:pt x="19185" y="54886"/>
                    <a:pt x="19214" y="54786"/>
                  </a:cubicBezTo>
                  <a:cubicBezTo>
                    <a:pt x="21182" y="50983"/>
                    <a:pt x="23150" y="47214"/>
                    <a:pt x="25118" y="43444"/>
                  </a:cubicBezTo>
                  <a:cubicBezTo>
                    <a:pt x="25352" y="42944"/>
                    <a:pt x="25652" y="42377"/>
                    <a:pt x="25886" y="41876"/>
                  </a:cubicBezTo>
                  <a:cubicBezTo>
                    <a:pt x="26052" y="41843"/>
                    <a:pt x="26186" y="41743"/>
                    <a:pt x="26119" y="41576"/>
                  </a:cubicBezTo>
                  <a:cubicBezTo>
                    <a:pt x="25685" y="40175"/>
                    <a:pt x="25319" y="38974"/>
                    <a:pt x="24885" y="37607"/>
                  </a:cubicBezTo>
                  <a:lnTo>
                    <a:pt x="22016" y="27733"/>
                  </a:lnTo>
                  <a:lnTo>
                    <a:pt x="18514" y="15724"/>
                  </a:lnTo>
                  <a:cubicBezTo>
                    <a:pt x="17513" y="12255"/>
                    <a:pt x="16512" y="8819"/>
                    <a:pt x="15511" y="5384"/>
                  </a:cubicBezTo>
                  <a:cubicBezTo>
                    <a:pt x="15178" y="4250"/>
                    <a:pt x="14844" y="3082"/>
                    <a:pt x="14511" y="1948"/>
                  </a:cubicBezTo>
                  <a:cubicBezTo>
                    <a:pt x="14344" y="1414"/>
                    <a:pt x="14211" y="814"/>
                    <a:pt x="14044" y="313"/>
                  </a:cubicBezTo>
                  <a:cubicBezTo>
                    <a:pt x="14044" y="280"/>
                    <a:pt x="14044" y="280"/>
                    <a:pt x="14010" y="247"/>
                  </a:cubicBezTo>
                  <a:cubicBezTo>
                    <a:pt x="14010" y="213"/>
                    <a:pt x="14010" y="213"/>
                    <a:pt x="13977" y="147"/>
                  </a:cubicBezTo>
                  <a:lnTo>
                    <a:pt x="13977" y="113"/>
                  </a:lnTo>
                  <a:lnTo>
                    <a:pt x="13944" y="80"/>
                  </a:lnTo>
                  <a:cubicBezTo>
                    <a:pt x="13889" y="25"/>
                    <a:pt x="13844" y="0"/>
                    <a:pt x="13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6"/>
            <p:cNvSpPr/>
            <p:nvPr/>
          </p:nvSpPr>
          <p:spPr>
            <a:xfrm>
              <a:off x="7918199" y="1543390"/>
              <a:ext cx="48075" cy="48075"/>
            </a:xfrm>
            <a:custGeom>
              <a:avLst/>
              <a:gdLst/>
              <a:ahLst/>
              <a:cxnLst/>
              <a:rect l="l" t="t" r="r" b="b"/>
              <a:pathLst>
                <a:path w="1502" h="1502" extrusionOk="0">
                  <a:moveTo>
                    <a:pt x="767" y="0"/>
                  </a:moveTo>
                  <a:cubicBezTo>
                    <a:pt x="334" y="0"/>
                    <a:pt x="0" y="334"/>
                    <a:pt x="0" y="768"/>
                  </a:cubicBezTo>
                  <a:cubicBezTo>
                    <a:pt x="0" y="1168"/>
                    <a:pt x="334" y="1501"/>
                    <a:pt x="767" y="1501"/>
                  </a:cubicBezTo>
                  <a:cubicBezTo>
                    <a:pt x="1168" y="1501"/>
                    <a:pt x="1501" y="1168"/>
                    <a:pt x="1501" y="768"/>
                  </a:cubicBezTo>
                  <a:cubicBezTo>
                    <a:pt x="1501" y="334"/>
                    <a:pt x="1168" y="0"/>
                    <a:pt x="7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6"/>
            <p:cNvSpPr/>
            <p:nvPr/>
          </p:nvSpPr>
          <p:spPr>
            <a:xfrm>
              <a:off x="8302558" y="1543390"/>
              <a:ext cx="48075" cy="48075"/>
            </a:xfrm>
            <a:custGeom>
              <a:avLst/>
              <a:gdLst/>
              <a:ahLst/>
              <a:cxnLst/>
              <a:rect l="l" t="t" r="r" b="b"/>
              <a:pathLst>
                <a:path w="1502" h="1502" extrusionOk="0">
                  <a:moveTo>
                    <a:pt x="768" y="0"/>
                  </a:moveTo>
                  <a:cubicBezTo>
                    <a:pt x="334" y="0"/>
                    <a:pt x="1" y="334"/>
                    <a:pt x="1" y="768"/>
                  </a:cubicBezTo>
                  <a:cubicBezTo>
                    <a:pt x="1" y="1168"/>
                    <a:pt x="334" y="1501"/>
                    <a:pt x="768" y="1501"/>
                  </a:cubicBezTo>
                  <a:cubicBezTo>
                    <a:pt x="1168" y="1501"/>
                    <a:pt x="1502" y="1168"/>
                    <a:pt x="1502" y="768"/>
                  </a:cubicBezTo>
                  <a:cubicBezTo>
                    <a:pt x="1502" y="334"/>
                    <a:pt x="1168" y="0"/>
                    <a:pt x="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6"/>
            <p:cNvSpPr/>
            <p:nvPr/>
          </p:nvSpPr>
          <p:spPr>
            <a:xfrm>
              <a:off x="7725987" y="1959789"/>
              <a:ext cx="48075" cy="48075"/>
            </a:xfrm>
            <a:custGeom>
              <a:avLst/>
              <a:gdLst/>
              <a:ahLst/>
              <a:cxnLst/>
              <a:rect l="l" t="t" r="r" b="b"/>
              <a:pathLst>
                <a:path w="1502" h="1502" extrusionOk="0">
                  <a:moveTo>
                    <a:pt x="768" y="1"/>
                  </a:moveTo>
                  <a:cubicBezTo>
                    <a:pt x="334" y="1"/>
                    <a:pt x="1" y="334"/>
                    <a:pt x="1" y="768"/>
                  </a:cubicBezTo>
                  <a:cubicBezTo>
                    <a:pt x="1" y="1168"/>
                    <a:pt x="334" y="1502"/>
                    <a:pt x="768" y="1502"/>
                  </a:cubicBezTo>
                  <a:cubicBezTo>
                    <a:pt x="1168" y="1502"/>
                    <a:pt x="1502" y="1168"/>
                    <a:pt x="1502" y="768"/>
                  </a:cubicBezTo>
                  <a:cubicBezTo>
                    <a:pt x="1502" y="334"/>
                    <a:pt x="1168" y="1"/>
                    <a:pt x="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6"/>
            <p:cNvSpPr/>
            <p:nvPr/>
          </p:nvSpPr>
          <p:spPr>
            <a:xfrm>
              <a:off x="8086884" y="1959789"/>
              <a:ext cx="48075" cy="48075"/>
            </a:xfrm>
            <a:custGeom>
              <a:avLst/>
              <a:gdLst/>
              <a:ahLst/>
              <a:cxnLst/>
              <a:rect l="l" t="t" r="r" b="b"/>
              <a:pathLst>
                <a:path w="1502" h="1502" extrusionOk="0">
                  <a:moveTo>
                    <a:pt x="734" y="1"/>
                  </a:moveTo>
                  <a:cubicBezTo>
                    <a:pt x="334" y="1"/>
                    <a:pt x="1" y="334"/>
                    <a:pt x="1" y="768"/>
                  </a:cubicBezTo>
                  <a:cubicBezTo>
                    <a:pt x="1" y="1168"/>
                    <a:pt x="334" y="1502"/>
                    <a:pt x="734" y="1502"/>
                  </a:cubicBezTo>
                  <a:cubicBezTo>
                    <a:pt x="1168" y="1502"/>
                    <a:pt x="1502" y="1168"/>
                    <a:pt x="1502" y="768"/>
                  </a:cubicBezTo>
                  <a:cubicBezTo>
                    <a:pt x="1502" y="334"/>
                    <a:pt x="1168" y="1"/>
                    <a:pt x="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6"/>
            <p:cNvSpPr/>
            <p:nvPr/>
          </p:nvSpPr>
          <p:spPr>
            <a:xfrm>
              <a:off x="7902162" y="194868"/>
              <a:ext cx="83316" cy="82227"/>
            </a:xfrm>
            <a:custGeom>
              <a:avLst/>
              <a:gdLst/>
              <a:ahLst/>
              <a:cxnLst/>
              <a:rect l="l" t="t" r="r" b="b"/>
              <a:pathLst>
                <a:path w="2603" h="2569" extrusionOk="0">
                  <a:moveTo>
                    <a:pt x="1302" y="0"/>
                  </a:moveTo>
                  <a:cubicBezTo>
                    <a:pt x="601" y="0"/>
                    <a:pt x="1" y="567"/>
                    <a:pt x="1" y="1268"/>
                  </a:cubicBezTo>
                  <a:cubicBezTo>
                    <a:pt x="1" y="2002"/>
                    <a:pt x="601" y="2569"/>
                    <a:pt x="1302" y="2569"/>
                  </a:cubicBezTo>
                  <a:cubicBezTo>
                    <a:pt x="2002" y="2569"/>
                    <a:pt x="2603" y="2002"/>
                    <a:pt x="2603" y="1268"/>
                  </a:cubicBezTo>
                  <a:cubicBezTo>
                    <a:pt x="2603" y="567"/>
                    <a:pt x="2002" y="0"/>
                    <a:pt x="13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6"/>
            <p:cNvSpPr/>
            <p:nvPr/>
          </p:nvSpPr>
          <p:spPr>
            <a:xfrm>
              <a:off x="7936860" y="0"/>
              <a:ext cx="16580" cy="243449"/>
            </a:xfrm>
            <a:custGeom>
              <a:avLst/>
              <a:gdLst/>
              <a:ahLst/>
              <a:cxnLst/>
              <a:rect l="l" t="t" r="r" b="b"/>
              <a:pathLst>
                <a:path w="518" h="7606" extrusionOk="0">
                  <a:moveTo>
                    <a:pt x="268" y="1"/>
                  </a:moveTo>
                  <a:cubicBezTo>
                    <a:pt x="143" y="1"/>
                    <a:pt x="17" y="84"/>
                    <a:pt x="17" y="251"/>
                  </a:cubicBezTo>
                  <a:lnTo>
                    <a:pt x="17" y="6489"/>
                  </a:lnTo>
                  <a:lnTo>
                    <a:pt x="17" y="7356"/>
                  </a:lnTo>
                  <a:cubicBezTo>
                    <a:pt x="1" y="7523"/>
                    <a:pt x="126" y="7606"/>
                    <a:pt x="255" y="7606"/>
                  </a:cubicBezTo>
                  <a:cubicBezTo>
                    <a:pt x="384" y="7606"/>
                    <a:pt x="518" y="7523"/>
                    <a:pt x="518" y="7356"/>
                  </a:cubicBezTo>
                  <a:lnTo>
                    <a:pt x="518" y="1118"/>
                  </a:lnTo>
                  <a:lnTo>
                    <a:pt x="518" y="251"/>
                  </a:lnTo>
                  <a:cubicBezTo>
                    <a:pt x="518" y="84"/>
                    <a:pt x="393"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6"/>
            <p:cNvSpPr/>
            <p:nvPr/>
          </p:nvSpPr>
          <p:spPr>
            <a:xfrm>
              <a:off x="8179773" y="2273665"/>
              <a:ext cx="391868" cy="303623"/>
            </a:xfrm>
            <a:custGeom>
              <a:avLst/>
              <a:gdLst/>
              <a:ahLst/>
              <a:cxnLst/>
              <a:rect l="l" t="t" r="r" b="b"/>
              <a:pathLst>
                <a:path w="12243" h="9486" extrusionOk="0">
                  <a:moveTo>
                    <a:pt x="8563" y="0"/>
                  </a:moveTo>
                  <a:cubicBezTo>
                    <a:pt x="7159" y="0"/>
                    <a:pt x="5454" y="616"/>
                    <a:pt x="3903" y="1803"/>
                  </a:cubicBezTo>
                  <a:cubicBezTo>
                    <a:pt x="1201" y="3838"/>
                    <a:pt x="1" y="6840"/>
                    <a:pt x="1268" y="8474"/>
                  </a:cubicBezTo>
                  <a:cubicBezTo>
                    <a:pt x="1792" y="9154"/>
                    <a:pt x="2665" y="9485"/>
                    <a:pt x="3703" y="9485"/>
                  </a:cubicBezTo>
                  <a:cubicBezTo>
                    <a:pt x="5110" y="9485"/>
                    <a:pt x="6819" y="8878"/>
                    <a:pt x="8373" y="7707"/>
                  </a:cubicBezTo>
                  <a:cubicBezTo>
                    <a:pt x="11075" y="5672"/>
                    <a:pt x="12243" y="2670"/>
                    <a:pt x="11008" y="1036"/>
                  </a:cubicBezTo>
                  <a:cubicBezTo>
                    <a:pt x="10483" y="339"/>
                    <a:pt x="9606" y="0"/>
                    <a:pt x="85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6"/>
            <p:cNvSpPr/>
            <p:nvPr/>
          </p:nvSpPr>
          <p:spPr>
            <a:xfrm>
              <a:off x="8493681" y="2504319"/>
              <a:ext cx="155909" cy="245754"/>
            </a:xfrm>
            <a:custGeom>
              <a:avLst/>
              <a:gdLst/>
              <a:ahLst/>
              <a:cxnLst/>
              <a:rect l="l" t="t" r="r" b="b"/>
              <a:pathLst>
                <a:path w="4871" h="7678" extrusionOk="0">
                  <a:moveTo>
                    <a:pt x="2194" y="0"/>
                  </a:moveTo>
                  <a:cubicBezTo>
                    <a:pt x="2186" y="0"/>
                    <a:pt x="2177" y="1"/>
                    <a:pt x="2169" y="1"/>
                  </a:cubicBezTo>
                  <a:cubicBezTo>
                    <a:pt x="1468" y="101"/>
                    <a:pt x="1" y="1902"/>
                    <a:pt x="134" y="4004"/>
                  </a:cubicBezTo>
                  <a:cubicBezTo>
                    <a:pt x="231" y="6045"/>
                    <a:pt x="1367" y="7677"/>
                    <a:pt x="2594" y="7677"/>
                  </a:cubicBezTo>
                  <a:cubicBezTo>
                    <a:pt x="2630" y="7677"/>
                    <a:pt x="2666" y="7676"/>
                    <a:pt x="2703" y="7673"/>
                  </a:cubicBezTo>
                  <a:cubicBezTo>
                    <a:pt x="3970" y="7606"/>
                    <a:pt x="4871" y="5805"/>
                    <a:pt x="4771" y="3670"/>
                  </a:cubicBezTo>
                  <a:cubicBezTo>
                    <a:pt x="4573" y="1558"/>
                    <a:pt x="3003" y="0"/>
                    <a:pt x="2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6"/>
            <p:cNvSpPr/>
            <p:nvPr/>
          </p:nvSpPr>
          <p:spPr>
            <a:xfrm>
              <a:off x="8647450" y="2202702"/>
              <a:ext cx="225301" cy="286883"/>
            </a:xfrm>
            <a:custGeom>
              <a:avLst/>
              <a:gdLst/>
              <a:ahLst/>
              <a:cxnLst/>
              <a:rect l="l" t="t" r="r" b="b"/>
              <a:pathLst>
                <a:path w="7039" h="8963" extrusionOk="0">
                  <a:moveTo>
                    <a:pt x="2281" y="1"/>
                  </a:moveTo>
                  <a:cubicBezTo>
                    <a:pt x="2163" y="1"/>
                    <a:pt x="2058" y="17"/>
                    <a:pt x="1968" y="51"/>
                  </a:cubicBezTo>
                  <a:cubicBezTo>
                    <a:pt x="1134" y="351"/>
                    <a:pt x="0" y="2986"/>
                    <a:pt x="867" y="5388"/>
                  </a:cubicBezTo>
                  <a:cubicBezTo>
                    <a:pt x="1590" y="7525"/>
                    <a:pt x="3137" y="8963"/>
                    <a:pt x="4471" y="8963"/>
                  </a:cubicBezTo>
                  <a:cubicBezTo>
                    <a:pt x="4677" y="8963"/>
                    <a:pt x="4878" y="8928"/>
                    <a:pt x="5070" y="8857"/>
                  </a:cubicBezTo>
                  <a:cubicBezTo>
                    <a:pt x="6538" y="8323"/>
                    <a:pt x="7038" y="5921"/>
                    <a:pt x="6171" y="3520"/>
                  </a:cubicBezTo>
                  <a:cubicBezTo>
                    <a:pt x="5390" y="1328"/>
                    <a:pt x="3340"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6"/>
            <p:cNvSpPr/>
            <p:nvPr/>
          </p:nvSpPr>
          <p:spPr>
            <a:xfrm>
              <a:off x="8767034" y="1946986"/>
              <a:ext cx="275489" cy="251259"/>
            </a:xfrm>
            <a:custGeom>
              <a:avLst/>
              <a:gdLst/>
              <a:ahLst/>
              <a:cxnLst/>
              <a:rect l="l" t="t" r="r" b="b"/>
              <a:pathLst>
                <a:path w="8607" h="7850" extrusionOk="0">
                  <a:moveTo>
                    <a:pt x="2524" y="1"/>
                  </a:moveTo>
                  <a:cubicBezTo>
                    <a:pt x="1977" y="1"/>
                    <a:pt x="1495" y="161"/>
                    <a:pt x="1134" y="501"/>
                  </a:cubicBezTo>
                  <a:cubicBezTo>
                    <a:pt x="0" y="1535"/>
                    <a:pt x="500" y="3937"/>
                    <a:pt x="2235" y="5805"/>
                  </a:cubicBezTo>
                  <a:cubicBezTo>
                    <a:pt x="3449" y="7110"/>
                    <a:pt x="4931" y="7850"/>
                    <a:pt x="6108" y="7850"/>
                  </a:cubicBezTo>
                  <a:cubicBezTo>
                    <a:pt x="6644" y="7850"/>
                    <a:pt x="7117" y="7696"/>
                    <a:pt x="7472" y="7372"/>
                  </a:cubicBezTo>
                  <a:cubicBezTo>
                    <a:pt x="8606" y="6305"/>
                    <a:pt x="8106" y="3937"/>
                    <a:pt x="6371" y="2035"/>
                  </a:cubicBezTo>
                  <a:cubicBezTo>
                    <a:pt x="5166" y="739"/>
                    <a:pt x="3697" y="1"/>
                    <a:pt x="2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6"/>
            <p:cNvSpPr/>
            <p:nvPr/>
          </p:nvSpPr>
          <p:spPr>
            <a:xfrm>
              <a:off x="8476588" y="1985108"/>
              <a:ext cx="199695" cy="172969"/>
            </a:xfrm>
            <a:custGeom>
              <a:avLst/>
              <a:gdLst/>
              <a:ahLst/>
              <a:cxnLst/>
              <a:rect l="l" t="t" r="r" b="b"/>
              <a:pathLst>
                <a:path w="6239" h="5404" extrusionOk="0">
                  <a:moveTo>
                    <a:pt x="4675" y="1"/>
                  </a:moveTo>
                  <a:cubicBezTo>
                    <a:pt x="3837" y="1"/>
                    <a:pt x="2713" y="308"/>
                    <a:pt x="1869" y="1111"/>
                  </a:cubicBezTo>
                  <a:cubicBezTo>
                    <a:pt x="501" y="2345"/>
                    <a:pt x="1" y="4113"/>
                    <a:pt x="735" y="4947"/>
                  </a:cubicBezTo>
                  <a:cubicBezTo>
                    <a:pt x="1030" y="5255"/>
                    <a:pt x="1452" y="5403"/>
                    <a:pt x="1938" y="5403"/>
                  </a:cubicBezTo>
                  <a:cubicBezTo>
                    <a:pt x="2769" y="5403"/>
                    <a:pt x="3787" y="4968"/>
                    <a:pt x="4671" y="4147"/>
                  </a:cubicBezTo>
                  <a:cubicBezTo>
                    <a:pt x="6072" y="2846"/>
                    <a:pt x="6239" y="811"/>
                    <a:pt x="5772" y="310"/>
                  </a:cubicBezTo>
                  <a:cubicBezTo>
                    <a:pt x="5606" y="119"/>
                    <a:pt x="5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6"/>
            <p:cNvSpPr/>
            <p:nvPr/>
          </p:nvSpPr>
          <p:spPr>
            <a:xfrm>
              <a:off x="8556674" y="724258"/>
              <a:ext cx="247738" cy="147587"/>
            </a:xfrm>
            <a:custGeom>
              <a:avLst/>
              <a:gdLst/>
              <a:ahLst/>
              <a:cxnLst/>
              <a:rect l="l" t="t" r="r" b="b"/>
              <a:pathLst>
                <a:path w="7740" h="4611" extrusionOk="0">
                  <a:moveTo>
                    <a:pt x="4270" y="1"/>
                  </a:moveTo>
                  <a:cubicBezTo>
                    <a:pt x="4042" y="1"/>
                    <a:pt x="3808" y="13"/>
                    <a:pt x="3570" y="40"/>
                  </a:cubicBezTo>
                  <a:cubicBezTo>
                    <a:pt x="1502" y="307"/>
                    <a:pt x="1" y="1974"/>
                    <a:pt x="67" y="2742"/>
                  </a:cubicBezTo>
                  <a:cubicBezTo>
                    <a:pt x="189" y="3412"/>
                    <a:pt x="1730" y="4610"/>
                    <a:pt x="3571" y="4610"/>
                  </a:cubicBezTo>
                  <a:cubicBezTo>
                    <a:pt x="3746" y="4610"/>
                    <a:pt x="3924" y="4600"/>
                    <a:pt x="4104" y="4576"/>
                  </a:cubicBezTo>
                  <a:cubicBezTo>
                    <a:pt x="6205" y="4343"/>
                    <a:pt x="7740" y="3142"/>
                    <a:pt x="7606" y="1874"/>
                  </a:cubicBezTo>
                  <a:cubicBezTo>
                    <a:pt x="7458" y="780"/>
                    <a:pt x="6052" y="1"/>
                    <a:pt x="4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6"/>
            <p:cNvSpPr/>
            <p:nvPr/>
          </p:nvSpPr>
          <p:spPr>
            <a:xfrm>
              <a:off x="8473388" y="1006222"/>
              <a:ext cx="106809" cy="156133"/>
            </a:xfrm>
            <a:custGeom>
              <a:avLst/>
              <a:gdLst/>
              <a:ahLst/>
              <a:cxnLst/>
              <a:rect l="l" t="t" r="r" b="b"/>
              <a:pathLst>
                <a:path w="3337" h="4878" extrusionOk="0">
                  <a:moveTo>
                    <a:pt x="1958" y="0"/>
                  </a:moveTo>
                  <a:cubicBezTo>
                    <a:pt x="1494" y="0"/>
                    <a:pt x="396" y="948"/>
                    <a:pt x="234" y="2239"/>
                  </a:cubicBezTo>
                  <a:cubicBezTo>
                    <a:pt x="1" y="3573"/>
                    <a:pt x="568" y="4774"/>
                    <a:pt x="1335" y="4874"/>
                  </a:cubicBezTo>
                  <a:cubicBezTo>
                    <a:pt x="1360" y="4876"/>
                    <a:pt x="1386" y="4877"/>
                    <a:pt x="1411" y="4877"/>
                  </a:cubicBezTo>
                  <a:cubicBezTo>
                    <a:pt x="2188" y="4877"/>
                    <a:pt x="2975" y="3898"/>
                    <a:pt x="3136" y="2606"/>
                  </a:cubicBezTo>
                  <a:cubicBezTo>
                    <a:pt x="3337" y="1271"/>
                    <a:pt x="2503" y="70"/>
                    <a:pt x="2002" y="4"/>
                  </a:cubicBezTo>
                  <a:cubicBezTo>
                    <a:pt x="1988" y="2"/>
                    <a:pt x="1973" y="0"/>
                    <a:pt x="1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6"/>
            <p:cNvSpPr/>
            <p:nvPr/>
          </p:nvSpPr>
          <p:spPr>
            <a:xfrm>
              <a:off x="8723247" y="1058588"/>
              <a:ext cx="242393" cy="154948"/>
            </a:xfrm>
            <a:custGeom>
              <a:avLst/>
              <a:gdLst/>
              <a:ahLst/>
              <a:cxnLst/>
              <a:rect l="l" t="t" r="r" b="b"/>
              <a:pathLst>
                <a:path w="7573" h="4841" extrusionOk="0">
                  <a:moveTo>
                    <a:pt x="2626" y="1"/>
                  </a:moveTo>
                  <a:cubicBezTo>
                    <a:pt x="1582" y="1"/>
                    <a:pt x="740" y="377"/>
                    <a:pt x="467" y="1070"/>
                  </a:cubicBezTo>
                  <a:cubicBezTo>
                    <a:pt x="0" y="2204"/>
                    <a:pt x="1135" y="3672"/>
                    <a:pt x="2969" y="4439"/>
                  </a:cubicBezTo>
                  <a:cubicBezTo>
                    <a:pt x="3649" y="4710"/>
                    <a:pt x="4333" y="4840"/>
                    <a:pt x="4947" y="4840"/>
                  </a:cubicBezTo>
                  <a:cubicBezTo>
                    <a:pt x="5991" y="4840"/>
                    <a:pt x="6832" y="4465"/>
                    <a:pt x="7105" y="3772"/>
                  </a:cubicBezTo>
                  <a:cubicBezTo>
                    <a:pt x="7572" y="2637"/>
                    <a:pt x="6438" y="1136"/>
                    <a:pt x="4604" y="403"/>
                  </a:cubicBezTo>
                  <a:cubicBezTo>
                    <a:pt x="3924" y="131"/>
                    <a:pt x="3240" y="1"/>
                    <a:pt x="2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6"/>
            <p:cNvSpPr/>
            <p:nvPr/>
          </p:nvSpPr>
          <p:spPr>
            <a:xfrm>
              <a:off x="8741395" y="1294459"/>
              <a:ext cx="136704" cy="127838"/>
            </a:xfrm>
            <a:custGeom>
              <a:avLst/>
              <a:gdLst/>
              <a:ahLst/>
              <a:cxnLst/>
              <a:rect l="l" t="t" r="r" b="b"/>
              <a:pathLst>
                <a:path w="4271" h="3994" extrusionOk="0">
                  <a:moveTo>
                    <a:pt x="1022" y="0"/>
                  </a:moveTo>
                  <a:cubicBezTo>
                    <a:pt x="725" y="0"/>
                    <a:pt x="487" y="63"/>
                    <a:pt x="367" y="172"/>
                  </a:cubicBezTo>
                  <a:cubicBezTo>
                    <a:pt x="0" y="439"/>
                    <a:pt x="0" y="1940"/>
                    <a:pt x="934" y="2941"/>
                  </a:cubicBezTo>
                  <a:cubicBezTo>
                    <a:pt x="1593" y="3622"/>
                    <a:pt x="2359" y="3994"/>
                    <a:pt x="2971" y="3994"/>
                  </a:cubicBezTo>
                  <a:cubicBezTo>
                    <a:pt x="3258" y="3994"/>
                    <a:pt x="3511" y="3912"/>
                    <a:pt x="3703" y="3741"/>
                  </a:cubicBezTo>
                  <a:cubicBezTo>
                    <a:pt x="4270" y="3207"/>
                    <a:pt x="4037" y="1940"/>
                    <a:pt x="3103" y="939"/>
                  </a:cubicBezTo>
                  <a:cubicBezTo>
                    <a:pt x="2497" y="266"/>
                    <a:pt x="1634"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6"/>
            <p:cNvSpPr/>
            <p:nvPr/>
          </p:nvSpPr>
          <p:spPr>
            <a:xfrm>
              <a:off x="8446692" y="1325155"/>
              <a:ext cx="127102" cy="140257"/>
            </a:xfrm>
            <a:custGeom>
              <a:avLst/>
              <a:gdLst/>
              <a:ahLst/>
              <a:cxnLst/>
              <a:rect l="l" t="t" r="r" b="b"/>
              <a:pathLst>
                <a:path w="3971" h="4382" extrusionOk="0">
                  <a:moveTo>
                    <a:pt x="2972" y="1"/>
                  </a:moveTo>
                  <a:cubicBezTo>
                    <a:pt x="2388" y="1"/>
                    <a:pt x="1331" y="444"/>
                    <a:pt x="768" y="1381"/>
                  </a:cubicBezTo>
                  <a:cubicBezTo>
                    <a:pt x="1" y="2549"/>
                    <a:pt x="1" y="3816"/>
                    <a:pt x="735" y="4250"/>
                  </a:cubicBezTo>
                  <a:cubicBezTo>
                    <a:pt x="883" y="4339"/>
                    <a:pt x="1054" y="4382"/>
                    <a:pt x="1239" y="4382"/>
                  </a:cubicBezTo>
                  <a:cubicBezTo>
                    <a:pt x="1886" y="4382"/>
                    <a:pt x="2699" y="3857"/>
                    <a:pt x="3270" y="2949"/>
                  </a:cubicBezTo>
                  <a:cubicBezTo>
                    <a:pt x="3970" y="1781"/>
                    <a:pt x="3737" y="314"/>
                    <a:pt x="3303" y="80"/>
                  </a:cubicBezTo>
                  <a:cubicBezTo>
                    <a:pt x="3231" y="28"/>
                    <a:pt x="3116" y="1"/>
                    <a:pt x="29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6"/>
            <p:cNvSpPr/>
            <p:nvPr/>
          </p:nvSpPr>
          <p:spPr>
            <a:xfrm>
              <a:off x="8702953" y="1543005"/>
              <a:ext cx="237048" cy="152804"/>
            </a:xfrm>
            <a:custGeom>
              <a:avLst/>
              <a:gdLst/>
              <a:ahLst/>
              <a:cxnLst/>
              <a:rect l="l" t="t" r="r" b="b"/>
              <a:pathLst>
                <a:path w="7406" h="4774" extrusionOk="0">
                  <a:moveTo>
                    <a:pt x="2763" y="1"/>
                  </a:moveTo>
                  <a:cubicBezTo>
                    <a:pt x="1518" y="1"/>
                    <a:pt x="477" y="490"/>
                    <a:pt x="267" y="980"/>
                  </a:cubicBezTo>
                  <a:cubicBezTo>
                    <a:pt x="1" y="1647"/>
                    <a:pt x="968" y="3615"/>
                    <a:pt x="2803" y="4349"/>
                  </a:cubicBezTo>
                  <a:cubicBezTo>
                    <a:pt x="3503" y="4636"/>
                    <a:pt x="4198" y="4774"/>
                    <a:pt x="4818" y="4774"/>
                  </a:cubicBezTo>
                  <a:cubicBezTo>
                    <a:pt x="5854" y="4774"/>
                    <a:pt x="6680" y="4391"/>
                    <a:pt x="6972" y="3682"/>
                  </a:cubicBezTo>
                  <a:cubicBezTo>
                    <a:pt x="7406" y="2548"/>
                    <a:pt x="6305" y="1046"/>
                    <a:pt x="4437" y="313"/>
                  </a:cubicBezTo>
                  <a:cubicBezTo>
                    <a:pt x="3875" y="92"/>
                    <a:pt x="3300" y="1"/>
                    <a:pt x="2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6"/>
            <p:cNvSpPr/>
            <p:nvPr/>
          </p:nvSpPr>
          <p:spPr>
            <a:xfrm>
              <a:off x="8493681" y="1692165"/>
              <a:ext cx="171944" cy="226645"/>
            </a:xfrm>
            <a:custGeom>
              <a:avLst/>
              <a:gdLst/>
              <a:ahLst/>
              <a:cxnLst/>
              <a:rect l="l" t="t" r="r" b="b"/>
              <a:pathLst>
                <a:path w="5372" h="7081" extrusionOk="0">
                  <a:moveTo>
                    <a:pt x="3535" y="0"/>
                  </a:moveTo>
                  <a:cubicBezTo>
                    <a:pt x="2761" y="0"/>
                    <a:pt x="1095" y="1134"/>
                    <a:pt x="601" y="2924"/>
                  </a:cubicBezTo>
                  <a:cubicBezTo>
                    <a:pt x="1" y="4826"/>
                    <a:pt x="501" y="6660"/>
                    <a:pt x="1668" y="7027"/>
                  </a:cubicBezTo>
                  <a:cubicBezTo>
                    <a:pt x="1794" y="7063"/>
                    <a:pt x="1923" y="7081"/>
                    <a:pt x="2053" y="7081"/>
                  </a:cubicBezTo>
                  <a:cubicBezTo>
                    <a:pt x="3134" y="7081"/>
                    <a:pt x="4328" y="5885"/>
                    <a:pt x="4804" y="4159"/>
                  </a:cubicBezTo>
                  <a:cubicBezTo>
                    <a:pt x="5371" y="2191"/>
                    <a:pt x="4437" y="256"/>
                    <a:pt x="3703" y="22"/>
                  </a:cubicBezTo>
                  <a:cubicBezTo>
                    <a:pt x="3654" y="8"/>
                    <a:pt x="3597"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6"/>
            <p:cNvSpPr/>
            <p:nvPr/>
          </p:nvSpPr>
          <p:spPr>
            <a:xfrm>
              <a:off x="8289754" y="1790112"/>
              <a:ext cx="219956" cy="288612"/>
            </a:xfrm>
            <a:custGeom>
              <a:avLst/>
              <a:gdLst/>
              <a:ahLst/>
              <a:cxnLst/>
              <a:rect l="l" t="t" r="r" b="b"/>
              <a:pathLst>
                <a:path w="6872" h="9017" extrusionOk="0">
                  <a:moveTo>
                    <a:pt x="4507" y="0"/>
                  </a:moveTo>
                  <a:cubicBezTo>
                    <a:pt x="3504" y="0"/>
                    <a:pt x="1411" y="1425"/>
                    <a:pt x="734" y="3701"/>
                  </a:cubicBezTo>
                  <a:cubicBezTo>
                    <a:pt x="0" y="6202"/>
                    <a:pt x="634" y="8537"/>
                    <a:pt x="2169" y="8938"/>
                  </a:cubicBezTo>
                  <a:cubicBezTo>
                    <a:pt x="2339" y="8991"/>
                    <a:pt x="2513" y="9016"/>
                    <a:pt x="2689" y="9016"/>
                  </a:cubicBezTo>
                  <a:cubicBezTo>
                    <a:pt x="4064" y="9016"/>
                    <a:pt x="5550" y="7457"/>
                    <a:pt x="6171" y="5268"/>
                  </a:cubicBezTo>
                  <a:cubicBezTo>
                    <a:pt x="6872" y="2800"/>
                    <a:pt x="5671" y="265"/>
                    <a:pt x="4737" y="31"/>
                  </a:cubicBezTo>
                  <a:cubicBezTo>
                    <a:pt x="4669" y="10"/>
                    <a:pt x="4592" y="0"/>
                    <a:pt x="4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6"/>
            <p:cNvSpPr/>
            <p:nvPr/>
          </p:nvSpPr>
          <p:spPr>
            <a:xfrm>
              <a:off x="8389045" y="1547071"/>
              <a:ext cx="179402" cy="179082"/>
            </a:xfrm>
            <a:custGeom>
              <a:avLst/>
              <a:gdLst/>
              <a:ahLst/>
              <a:cxnLst/>
              <a:rect l="l" t="t" r="r" b="b"/>
              <a:pathLst>
                <a:path w="5605" h="5595" extrusionOk="0">
                  <a:moveTo>
                    <a:pt x="1645" y="0"/>
                  </a:moveTo>
                  <a:cubicBezTo>
                    <a:pt x="1337" y="0"/>
                    <a:pt x="1059" y="82"/>
                    <a:pt x="835" y="252"/>
                  </a:cubicBezTo>
                  <a:cubicBezTo>
                    <a:pt x="1" y="919"/>
                    <a:pt x="201" y="2554"/>
                    <a:pt x="1302" y="3955"/>
                  </a:cubicBezTo>
                  <a:cubicBezTo>
                    <a:pt x="2074" y="4993"/>
                    <a:pt x="3109" y="5594"/>
                    <a:pt x="3938" y="5594"/>
                  </a:cubicBezTo>
                  <a:cubicBezTo>
                    <a:pt x="4254" y="5594"/>
                    <a:pt x="4540" y="5507"/>
                    <a:pt x="4771" y="5323"/>
                  </a:cubicBezTo>
                  <a:cubicBezTo>
                    <a:pt x="5605" y="4689"/>
                    <a:pt x="5404" y="3021"/>
                    <a:pt x="4337" y="1620"/>
                  </a:cubicBezTo>
                  <a:cubicBezTo>
                    <a:pt x="3533" y="597"/>
                    <a:pt x="2480" y="0"/>
                    <a:pt x="1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6"/>
            <p:cNvSpPr/>
            <p:nvPr/>
          </p:nvSpPr>
          <p:spPr>
            <a:xfrm>
              <a:off x="8401848" y="1187742"/>
              <a:ext cx="161254" cy="98839"/>
            </a:xfrm>
            <a:custGeom>
              <a:avLst/>
              <a:gdLst/>
              <a:ahLst/>
              <a:cxnLst/>
              <a:rect l="l" t="t" r="r" b="b"/>
              <a:pathLst>
                <a:path w="5038" h="3088" extrusionOk="0">
                  <a:moveTo>
                    <a:pt x="2179" y="0"/>
                  </a:moveTo>
                  <a:cubicBezTo>
                    <a:pt x="1113" y="0"/>
                    <a:pt x="180" y="584"/>
                    <a:pt x="68" y="1004"/>
                  </a:cubicBezTo>
                  <a:cubicBezTo>
                    <a:pt x="1" y="1438"/>
                    <a:pt x="835" y="2705"/>
                    <a:pt x="2169" y="3006"/>
                  </a:cubicBezTo>
                  <a:cubicBezTo>
                    <a:pt x="2448" y="3061"/>
                    <a:pt x="2720" y="3088"/>
                    <a:pt x="2979" y="3088"/>
                  </a:cubicBezTo>
                  <a:cubicBezTo>
                    <a:pt x="3960" y="3088"/>
                    <a:pt x="4739" y="2705"/>
                    <a:pt x="4871" y="2072"/>
                  </a:cubicBezTo>
                  <a:cubicBezTo>
                    <a:pt x="5038" y="1238"/>
                    <a:pt x="4137" y="370"/>
                    <a:pt x="2803" y="70"/>
                  </a:cubicBezTo>
                  <a:cubicBezTo>
                    <a:pt x="2593" y="22"/>
                    <a:pt x="2384" y="0"/>
                    <a:pt x="2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6"/>
            <p:cNvSpPr/>
            <p:nvPr/>
          </p:nvSpPr>
          <p:spPr>
            <a:xfrm>
              <a:off x="8299357" y="936283"/>
              <a:ext cx="167655" cy="143074"/>
            </a:xfrm>
            <a:custGeom>
              <a:avLst/>
              <a:gdLst/>
              <a:ahLst/>
              <a:cxnLst/>
              <a:rect l="l" t="t" r="r" b="b"/>
              <a:pathLst>
                <a:path w="5238" h="4470" extrusionOk="0">
                  <a:moveTo>
                    <a:pt x="3587" y="0"/>
                  </a:moveTo>
                  <a:cubicBezTo>
                    <a:pt x="2908" y="0"/>
                    <a:pt x="2069" y="363"/>
                    <a:pt x="1335" y="1055"/>
                  </a:cubicBezTo>
                  <a:cubicBezTo>
                    <a:pt x="201" y="2089"/>
                    <a:pt x="1" y="3790"/>
                    <a:pt x="401" y="4224"/>
                  </a:cubicBezTo>
                  <a:cubicBezTo>
                    <a:pt x="540" y="4376"/>
                    <a:pt x="877" y="4470"/>
                    <a:pt x="1305" y="4470"/>
                  </a:cubicBezTo>
                  <a:cubicBezTo>
                    <a:pt x="2004" y="4470"/>
                    <a:pt x="2946" y="4218"/>
                    <a:pt x="3670" y="3556"/>
                  </a:cubicBezTo>
                  <a:cubicBezTo>
                    <a:pt x="4837" y="2456"/>
                    <a:pt x="5238" y="1055"/>
                    <a:pt x="4571" y="387"/>
                  </a:cubicBezTo>
                  <a:cubicBezTo>
                    <a:pt x="4335" y="127"/>
                    <a:pt x="3989" y="0"/>
                    <a:pt x="3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6"/>
            <p:cNvSpPr/>
            <p:nvPr/>
          </p:nvSpPr>
          <p:spPr>
            <a:xfrm>
              <a:off x="8131728" y="1144723"/>
              <a:ext cx="176201" cy="104569"/>
            </a:xfrm>
            <a:custGeom>
              <a:avLst/>
              <a:gdLst/>
              <a:ahLst/>
              <a:cxnLst/>
              <a:rect l="l" t="t" r="r" b="b"/>
              <a:pathLst>
                <a:path w="5505" h="3267" extrusionOk="0">
                  <a:moveTo>
                    <a:pt x="2598" y="1"/>
                  </a:moveTo>
                  <a:cubicBezTo>
                    <a:pt x="1271" y="1"/>
                    <a:pt x="96" y="881"/>
                    <a:pt x="34" y="1381"/>
                  </a:cubicBezTo>
                  <a:cubicBezTo>
                    <a:pt x="1" y="1881"/>
                    <a:pt x="1101" y="3115"/>
                    <a:pt x="2602" y="3249"/>
                  </a:cubicBezTo>
                  <a:cubicBezTo>
                    <a:pt x="2737" y="3261"/>
                    <a:pt x="2870" y="3267"/>
                    <a:pt x="3001" y="3267"/>
                  </a:cubicBezTo>
                  <a:cubicBezTo>
                    <a:pt x="4327" y="3267"/>
                    <a:pt x="5407" y="2671"/>
                    <a:pt x="5438" y="1881"/>
                  </a:cubicBezTo>
                  <a:cubicBezTo>
                    <a:pt x="5504" y="947"/>
                    <a:pt x="4370" y="113"/>
                    <a:pt x="2869" y="13"/>
                  </a:cubicBezTo>
                  <a:cubicBezTo>
                    <a:pt x="2778" y="5"/>
                    <a:pt x="2688" y="1"/>
                    <a:pt x="2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6"/>
            <p:cNvSpPr/>
            <p:nvPr/>
          </p:nvSpPr>
          <p:spPr>
            <a:xfrm>
              <a:off x="8064478" y="912853"/>
              <a:ext cx="177258" cy="118332"/>
            </a:xfrm>
            <a:custGeom>
              <a:avLst/>
              <a:gdLst/>
              <a:ahLst/>
              <a:cxnLst/>
              <a:rect l="l" t="t" r="r" b="b"/>
              <a:pathLst>
                <a:path w="5538" h="3697" extrusionOk="0">
                  <a:moveTo>
                    <a:pt x="3693" y="0"/>
                  </a:moveTo>
                  <a:cubicBezTo>
                    <a:pt x="3156" y="0"/>
                    <a:pt x="2535" y="152"/>
                    <a:pt x="1935" y="452"/>
                  </a:cubicBezTo>
                  <a:cubicBezTo>
                    <a:pt x="567" y="1119"/>
                    <a:pt x="0" y="2621"/>
                    <a:pt x="234" y="3121"/>
                  </a:cubicBezTo>
                  <a:cubicBezTo>
                    <a:pt x="402" y="3416"/>
                    <a:pt x="1088" y="3697"/>
                    <a:pt x="1907" y="3697"/>
                  </a:cubicBezTo>
                  <a:cubicBezTo>
                    <a:pt x="2386" y="3697"/>
                    <a:pt x="2910" y="3601"/>
                    <a:pt x="3402" y="3354"/>
                  </a:cubicBezTo>
                  <a:cubicBezTo>
                    <a:pt x="4737" y="2687"/>
                    <a:pt x="5537" y="1486"/>
                    <a:pt x="5104" y="686"/>
                  </a:cubicBezTo>
                  <a:cubicBezTo>
                    <a:pt x="4883" y="227"/>
                    <a:pt x="4350" y="0"/>
                    <a:pt x="3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6"/>
            <p:cNvSpPr/>
            <p:nvPr/>
          </p:nvSpPr>
          <p:spPr>
            <a:xfrm>
              <a:off x="7611749" y="1042583"/>
              <a:ext cx="189004" cy="134880"/>
            </a:xfrm>
            <a:custGeom>
              <a:avLst/>
              <a:gdLst/>
              <a:ahLst/>
              <a:cxnLst/>
              <a:rect l="l" t="t" r="r" b="b"/>
              <a:pathLst>
                <a:path w="5905" h="4214" extrusionOk="0">
                  <a:moveTo>
                    <a:pt x="1958" y="1"/>
                  </a:moveTo>
                  <a:cubicBezTo>
                    <a:pt x="1299" y="1"/>
                    <a:pt x="761" y="235"/>
                    <a:pt x="501" y="702"/>
                  </a:cubicBezTo>
                  <a:cubicBezTo>
                    <a:pt x="1" y="1570"/>
                    <a:pt x="734" y="2904"/>
                    <a:pt x="2169" y="3738"/>
                  </a:cubicBezTo>
                  <a:cubicBezTo>
                    <a:pt x="2763" y="4078"/>
                    <a:pt x="3424" y="4213"/>
                    <a:pt x="4011" y="4213"/>
                  </a:cubicBezTo>
                  <a:cubicBezTo>
                    <a:pt x="4806" y="4213"/>
                    <a:pt x="5465" y="3964"/>
                    <a:pt x="5638" y="3638"/>
                  </a:cubicBezTo>
                  <a:cubicBezTo>
                    <a:pt x="5905" y="3137"/>
                    <a:pt x="5371" y="1436"/>
                    <a:pt x="3970" y="602"/>
                  </a:cubicBezTo>
                  <a:cubicBezTo>
                    <a:pt x="3280" y="201"/>
                    <a:pt x="2568" y="1"/>
                    <a:pt x="19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6"/>
            <p:cNvSpPr/>
            <p:nvPr/>
          </p:nvSpPr>
          <p:spPr>
            <a:xfrm>
              <a:off x="8241709" y="526637"/>
              <a:ext cx="208209" cy="201103"/>
            </a:xfrm>
            <a:custGeom>
              <a:avLst/>
              <a:gdLst/>
              <a:ahLst/>
              <a:cxnLst/>
              <a:rect l="l" t="t" r="r" b="b"/>
              <a:pathLst>
                <a:path w="6505" h="6283" extrusionOk="0">
                  <a:moveTo>
                    <a:pt x="4470" y="0"/>
                  </a:moveTo>
                  <a:cubicBezTo>
                    <a:pt x="3507" y="0"/>
                    <a:pt x="2317" y="622"/>
                    <a:pt x="1368" y="1711"/>
                  </a:cubicBezTo>
                  <a:cubicBezTo>
                    <a:pt x="0" y="3245"/>
                    <a:pt x="0" y="5547"/>
                    <a:pt x="567" y="6047"/>
                  </a:cubicBezTo>
                  <a:cubicBezTo>
                    <a:pt x="738" y="6198"/>
                    <a:pt x="1064" y="6282"/>
                    <a:pt x="1473" y="6282"/>
                  </a:cubicBezTo>
                  <a:cubicBezTo>
                    <a:pt x="2421" y="6282"/>
                    <a:pt x="3815" y="5831"/>
                    <a:pt x="4770" y="4713"/>
                  </a:cubicBezTo>
                  <a:cubicBezTo>
                    <a:pt x="6171" y="3178"/>
                    <a:pt x="6505" y="1210"/>
                    <a:pt x="5571" y="376"/>
                  </a:cubicBezTo>
                  <a:cubicBezTo>
                    <a:pt x="5275" y="121"/>
                    <a:pt x="4895" y="0"/>
                    <a:pt x="4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6"/>
            <p:cNvSpPr/>
            <p:nvPr/>
          </p:nvSpPr>
          <p:spPr>
            <a:xfrm>
              <a:off x="7532751" y="779281"/>
              <a:ext cx="207153" cy="145378"/>
            </a:xfrm>
            <a:custGeom>
              <a:avLst/>
              <a:gdLst/>
              <a:ahLst/>
              <a:cxnLst/>
              <a:rect l="l" t="t" r="r" b="b"/>
              <a:pathLst>
                <a:path w="6472" h="4542" extrusionOk="0">
                  <a:moveTo>
                    <a:pt x="2141" y="1"/>
                  </a:moveTo>
                  <a:cubicBezTo>
                    <a:pt x="1432" y="1"/>
                    <a:pt x="842" y="243"/>
                    <a:pt x="534" y="722"/>
                  </a:cubicBezTo>
                  <a:cubicBezTo>
                    <a:pt x="0" y="1656"/>
                    <a:pt x="834" y="3158"/>
                    <a:pt x="2368" y="4025"/>
                  </a:cubicBezTo>
                  <a:cubicBezTo>
                    <a:pt x="3054" y="4396"/>
                    <a:pt x="3788" y="4541"/>
                    <a:pt x="4430" y="4541"/>
                  </a:cubicBezTo>
                  <a:cubicBezTo>
                    <a:pt x="5288" y="4541"/>
                    <a:pt x="5980" y="4282"/>
                    <a:pt x="6171" y="3958"/>
                  </a:cubicBezTo>
                  <a:cubicBezTo>
                    <a:pt x="6471" y="3424"/>
                    <a:pt x="5871" y="1523"/>
                    <a:pt x="4337" y="656"/>
                  </a:cubicBezTo>
                  <a:cubicBezTo>
                    <a:pt x="3590" y="218"/>
                    <a:pt x="2812" y="1"/>
                    <a:pt x="2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6"/>
            <p:cNvSpPr/>
            <p:nvPr/>
          </p:nvSpPr>
          <p:spPr>
            <a:xfrm>
              <a:off x="7880813" y="709310"/>
              <a:ext cx="200751" cy="155108"/>
            </a:xfrm>
            <a:custGeom>
              <a:avLst/>
              <a:gdLst/>
              <a:ahLst/>
              <a:cxnLst/>
              <a:rect l="l" t="t" r="r" b="b"/>
              <a:pathLst>
                <a:path w="6272" h="4846" extrusionOk="0">
                  <a:moveTo>
                    <a:pt x="4297" y="1"/>
                  </a:moveTo>
                  <a:cubicBezTo>
                    <a:pt x="3554" y="1"/>
                    <a:pt x="2651" y="314"/>
                    <a:pt x="1835" y="940"/>
                  </a:cubicBezTo>
                  <a:cubicBezTo>
                    <a:pt x="434" y="2008"/>
                    <a:pt x="1" y="3876"/>
                    <a:pt x="434" y="4443"/>
                  </a:cubicBezTo>
                  <a:cubicBezTo>
                    <a:pt x="606" y="4677"/>
                    <a:pt x="1129" y="4846"/>
                    <a:pt x="1780" y="4846"/>
                  </a:cubicBezTo>
                  <a:cubicBezTo>
                    <a:pt x="2519" y="4846"/>
                    <a:pt x="3425" y="4628"/>
                    <a:pt x="4170" y="4043"/>
                  </a:cubicBezTo>
                  <a:cubicBezTo>
                    <a:pt x="5638" y="3009"/>
                    <a:pt x="6272" y="1441"/>
                    <a:pt x="5605" y="540"/>
                  </a:cubicBezTo>
                  <a:cubicBezTo>
                    <a:pt x="5331" y="181"/>
                    <a:pt x="4860" y="1"/>
                    <a:pt x="4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6"/>
            <p:cNvSpPr/>
            <p:nvPr/>
          </p:nvSpPr>
          <p:spPr>
            <a:xfrm>
              <a:off x="7767630" y="509416"/>
              <a:ext cx="213586" cy="223892"/>
            </a:xfrm>
            <a:custGeom>
              <a:avLst/>
              <a:gdLst/>
              <a:ahLst/>
              <a:cxnLst/>
              <a:rect l="l" t="t" r="r" b="b"/>
              <a:pathLst>
                <a:path w="6673" h="6995" extrusionOk="0">
                  <a:moveTo>
                    <a:pt x="4660" y="1"/>
                  </a:moveTo>
                  <a:cubicBezTo>
                    <a:pt x="3598" y="1"/>
                    <a:pt x="2280" y="827"/>
                    <a:pt x="1302" y="2182"/>
                  </a:cubicBezTo>
                  <a:cubicBezTo>
                    <a:pt x="1" y="3950"/>
                    <a:pt x="268" y="6351"/>
                    <a:pt x="935" y="6852"/>
                  </a:cubicBezTo>
                  <a:cubicBezTo>
                    <a:pt x="1065" y="6946"/>
                    <a:pt x="1280" y="6994"/>
                    <a:pt x="1549" y="6994"/>
                  </a:cubicBezTo>
                  <a:cubicBezTo>
                    <a:pt x="2523" y="6994"/>
                    <a:pt x="4212" y="6361"/>
                    <a:pt x="5204" y="4950"/>
                  </a:cubicBezTo>
                  <a:cubicBezTo>
                    <a:pt x="6505" y="3183"/>
                    <a:pt x="6672" y="1048"/>
                    <a:pt x="5605" y="280"/>
                  </a:cubicBezTo>
                  <a:cubicBezTo>
                    <a:pt x="5332" y="90"/>
                    <a:pt x="5010" y="1"/>
                    <a:pt x="4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6"/>
            <p:cNvSpPr/>
            <p:nvPr/>
          </p:nvSpPr>
          <p:spPr>
            <a:xfrm>
              <a:off x="7830623" y="778833"/>
              <a:ext cx="153284" cy="273696"/>
            </a:xfrm>
            <a:custGeom>
              <a:avLst/>
              <a:gdLst/>
              <a:ahLst/>
              <a:cxnLst/>
              <a:rect l="l" t="t" r="r" b="b"/>
              <a:pathLst>
                <a:path w="4789" h="8551" extrusionOk="0">
                  <a:moveTo>
                    <a:pt x="4368" y="1"/>
                  </a:moveTo>
                  <a:cubicBezTo>
                    <a:pt x="4326" y="1"/>
                    <a:pt x="4281" y="11"/>
                    <a:pt x="4237" y="36"/>
                  </a:cubicBezTo>
                  <a:cubicBezTo>
                    <a:pt x="2469" y="1037"/>
                    <a:pt x="1068" y="3005"/>
                    <a:pt x="468" y="4906"/>
                  </a:cubicBezTo>
                  <a:cubicBezTo>
                    <a:pt x="101" y="6007"/>
                    <a:pt x="1" y="7141"/>
                    <a:pt x="1" y="8275"/>
                  </a:cubicBezTo>
                  <a:cubicBezTo>
                    <a:pt x="1" y="8459"/>
                    <a:pt x="143" y="8550"/>
                    <a:pt x="280" y="8550"/>
                  </a:cubicBezTo>
                  <a:cubicBezTo>
                    <a:pt x="418" y="8550"/>
                    <a:pt x="551" y="8459"/>
                    <a:pt x="534" y="8275"/>
                  </a:cubicBezTo>
                  <a:cubicBezTo>
                    <a:pt x="468" y="5373"/>
                    <a:pt x="1635" y="2538"/>
                    <a:pt x="4004" y="837"/>
                  </a:cubicBezTo>
                  <a:cubicBezTo>
                    <a:pt x="4170" y="703"/>
                    <a:pt x="4337" y="570"/>
                    <a:pt x="4504" y="503"/>
                  </a:cubicBezTo>
                  <a:cubicBezTo>
                    <a:pt x="4788" y="361"/>
                    <a:pt x="4612" y="1"/>
                    <a:pt x="4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6"/>
            <p:cNvSpPr/>
            <p:nvPr/>
          </p:nvSpPr>
          <p:spPr>
            <a:xfrm>
              <a:off x="7635595" y="846115"/>
              <a:ext cx="225813" cy="280610"/>
            </a:xfrm>
            <a:custGeom>
              <a:avLst/>
              <a:gdLst/>
              <a:ahLst/>
              <a:cxnLst/>
              <a:rect l="l" t="t" r="r" b="b"/>
              <a:pathLst>
                <a:path w="7055" h="8767" extrusionOk="0">
                  <a:moveTo>
                    <a:pt x="415" y="0"/>
                  </a:moveTo>
                  <a:cubicBezTo>
                    <a:pt x="156" y="0"/>
                    <a:pt x="0" y="360"/>
                    <a:pt x="256" y="502"/>
                  </a:cubicBezTo>
                  <a:cubicBezTo>
                    <a:pt x="2291" y="1470"/>
                    <a:pt x="4059" y="3338"/>
                    <a:pt x="5160" y="5239"/>
                  </a:cubicBezTo>
                  <a:cubicBezTo>
                    <a:pt x="5794" y="6273"/>
                    <a:pt x="6227" y="7407"/>
                    <a:pt x="6461" y="8575"/>
                  </a:cubicBezTo>
                  <a:cubicBezTo>
                    <a:pt x="6500" y="8707"/>
                    <a:pt x="6608" y="8766"/>
                    <a:pt x="6718" y="8766"/>
                  </a:cubicBezTo>
                  <a:cubicBezTo>
                    <a:pt x="6884" y="8766"/>
                    <a:pt x="7055" y="8630"/>
                    <a:pt x="6994" y="8408"/>
                  </a:cubicBezTo>
                  <a:cubicBezTo>
                    <a:pt x="6261" y="5072"/>
                    <a:pt x="4092" y="2204"/>
                    <a:pt x="1224" y="402"/>
                  </a:cubicBezTo>
                  <a:cubicBezTo>
                    <a:pt x="990" y="269"/>
                    <a:pt x="757" y="102"/>
                    <a:pt x="556" y="35"/>
                  </a:cubicBezTo>
                  <a:cubicBezTo>
                    <a:pt x="507" y="11"/>
                    <a:pt x="459"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6"/>
            <p:cNvSpPr/>
            <p:nvPr/>
          </p:nvSpPr>
          <p:spPr>
            <a:xfrm>
              <a:off x="7693594" y="1094757"/>
              <a:ext cx="166951" cy="230038"/>
            </a:xfrm>
            <a:custGeom>
              <a:avLst/>
              <a:gdLst/>
              <a:ahLst/>
              <a:cxnLst/>
              <a:rect l="l" t="t" r="r" b="b"/>
              <a:pathLst>
                <a:path w="5216" h="7187" extrusionOk="0">
                  <a:moveTo>
                    <a:pt x="422" y="1"/>
                  </a:moveTo>
                  <a:cubicBezTo>
                    <a:pt x="128" y="1"/>
                    <a:pt x="0" y="479"/>
                    <a:pt x="346" y="573"/>
                  </a:cubicBezTo>
                  <a:cubicBezTo>
                    <a:pt x="1980" y="940"/>
                    <a:pt x="3348" y="2408"/>
                    <a:pt x="4015" y="3909"/>
                  </a:cubicBezTo>
                  <a:cubicBezTo>
                    <a:pt x="4449" y="4843"/>
                    <a:pt x="4615" y="5844"/>
                    <a:pt x="4649" y="6911"/>
                  </a:cubicBezTo>
                  <a:cubicBezTo>
                    <a:pt x="4649" y="7095"/>
                    <a:pt x="4799" y="7187"/>
                    <a:pt x="4941" y="7187"/>
                  </a:cubicBezTo>
                  <a:cubicBezTo>
                    <a:pt x="5082" y="7187"/>
                    <a:pt x="5216" y="7095"/>
                    <a:pt x="5182" y="6911"/>
                  </a:cubicBezTo>
                  <a:cubicBezTo>
                    <a:pt x="5116" y="5143"/>
                    <a:pt x="4649" y="3442"/>
                    <a:pt x="3515" y="2075"/>
                  </a:cubicBezTo>
                  <a:cubicBezTo>
                    <a:pt x="2847" y="1274"/>
                    <a:pt x="2013" y="607"/>
                    <a:pt x="1079" y="240"/>
                  </a:cubicBezTo>
                  <a:cubicBezTo>
                    <a:pt x="846" y="140"/>
                    <a:pt x="679" y="73"/>
                    <a:pt x="479" y="6"/>
                  </a:cubicBezTo>
                  <a:cubicBezTo>
                    <a:pt x="460" y="2"/>
                    <a:pt x="441" y="1"/>
                    <a:pt x="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6"/>
            <p:cNvSpPr/>
            <p:nvPr/>
          </p:nvSpPr>
          <p:spPr>
            <a:xfrm>
              <a:off x="8369328" y="2156514"/>
              <a:ext cx="308584" cy="287459"/>
            </a:xfrm>
            <a:custGeom>
              <a:avLst/>
              <a:gdLst/>
              <a:ahLst/>
              <a:cxnLst/>
              <a:rect l="l" t="t" r="r" b="b"/>
              <a:pathLst>
                <a:path w="9641" h="8981" extrusionOk="0">
                  <a:moveTo>
                    <a:pt x="9247" y="1"/>
                  </a:moveTo>
                  <a:cubicBezTo>
                    <a:pt x="9165" y="1"/>
                    <a:pt x="9082" y="37"/>
                    <a:pt x="9023" y="126"/>
                  </a:cubicBezTo>
                  <a:cubicBezTo>
                    <a:pt x="8022" y="1827"/>
                    <a:pt x="6554" y="3228"/>
                    <a:pt x="5086" y="4529"/>
                  </a:cubicBezTo>
                  <a:cubicBezTo>
                    <a:pt x="3819" y="5697"/>
                    <a:pt x="2485" y="6797"/>
                    <a:pt x="1084" y="7798"/>
                  </a:cubicBezTo>
                  <a:cubicBezTo>
                    <a:pt x="783" y="7998"/>
                    <a:pt x="517" y="8198"/>
                    <a:pt x="250" y="8432"/>
                  </a:cubicBezTo>
                  <a:cubicBezTo>
                    <a:pt x="0" y="8626"/>
                    <a:pt x="142" y="8981"/>
                    <a:pt x="389" y="8981"/>
                  </a:cubicBezTo>
                  <a:cubicBezTo>
                    <a:pt x="439" y="8981"/>
                    <a:pt x="493" y="8966"/>
                    <a:pt x="550" y="8932"/>
                  </a:cubicBezTo>
                  <a:cubicBezTo>
                    <a:pt x="3052" y="7164"/>
                    <a:pt x="5520" y="5196"/>
                    <a:pt x="7555" y="2961"/>
                  </a:cubicBezTo>
                  <a:cubicBezTo>
                    <a:pt x="8255" y="2161"/>
                    <a:pt x="8989" y="1327"/>
                    <a:pt x="9523" y="393"/>
                  </a:cubicBezTo>
                  <a:cubicBezTo>
                    <a:pt x="9640" y="205"/>
                    <a:pt x="9444" y="1"/>
                    <a:pt x="9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6"/>
            <p:cNvSpPr/>
            <p:nvPr/>
          </p:nvSpPr>
          <p:spPr>
            <a:xfrm>
              <a:off x="8681603" y="2034049"/>
              <a:ext cx="102968" cy="372503"/>
            </a:xfrm>
            <a:custGeom>
              <a:avLst/>
              <a:gdLst/>
              <a:ahLst/>
              <a:cxnLst/>
              <a:rect l="l" t="t" r="r" b="b"/>
              <a:pathLst>
                <a:path w="3217" h="11638" extrusionOk="0">
                  <a:moveTo>
                    <a:pt x="1155" y="1"/>
                  </a:moveTo>
                  <a:cubicBezTo>
                    <a:pt x="1046" y="1"/>
                    <a:pt x="939" y="55"/>
                    <a:pt x="901" y="182"/>
                  </a:cubicBezTo>
                  <a:cubicBezTo>
                    <a:pt x="0" y="2518"/>
                    <a:pt x="434" y="5153"/>
                    <a:pt x="1101" y="7488"/>
                  </a:cubicBezTo>
                  <a:cubicBezTo>
                    <a:pt x="1468" y="8855"/>
                    <a:pt x="1969" y="10256"/>
                    <a:pt x="2636" y="11491"/>
                  </a:cubicBezTo>
                  <a:cubicBezTo>
                    <a:pt x="2688" y="11596"/>
                    <a:pt x="2771" y="11638"/>
                    <a:pt x="2854" y="11638"/>
                  </a:cubicBezTo>
                  <a:cubicBezTo>
                    <a:pt x="3034" y="11638"/>
                    <a:pt x="3217" y="11440"/>
                    <a:pt x="3103" y="11257"/>
                  </a:cubicBezTo>
                  <a:cubicBezTo>
                    <a:pt x="2502" y="10090"/>
                    <a:pt x="2002" y="8789"/>
                    <a:pt x="1668" y="7488"/>
                  </a:cubicBezTo>
                  <a:cubicBezTo>
                    <a:pt x="1001" y="5186"/>
                    <a:pt x="601" y="2651"/>
                    <a:pt x="1435" y="349"/>
                  </a:cubicBezTo>
                  <a:cubicBezTo>
                    <a:pt x="1517" y="143"/>
                    <a:pt x="1332"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6"/>
            <p:cNvSpPr/>
            <p:nvPr/>
          </p:nvSpPr>
          <p:spPr>
            <a:xfrm>
              <a:off x="8557762" y="1786815"/>
              <a:ext cx="186860" cy="294789"/>
            </a:xfrm>
            <a:custGeom>
              <a:avLst/>
              <a:gdLst/>
              <a:ahLst/>
              <a:cxnLst/>
              <a:rect l="l" t="t" r="r" b="b"/>
              <a:pathLst>
                <a:path w="5838" h="9210" extrusionOk="0">
                  <a:moveTo>
                    <a:pt x="5512" y="1"/>
                  </a:moveTo>
                  <a:cubicBezTo>
                    <a:pt x="5371" y="1"/>
                    <a:pt x="5237" y="101"/>
                    <a:pt x="5270" y="301"/>
                  </a:cubicBezTo>
                  <a:cubicBezTo>
                    <a:pt x="5371" y="2569"/>
                    <a:pt x="4303" y="4704"/>
                    <a:pt x="2802" y="6372"/>
                  </a:cubicBezTo>
                  <a:cubicBezTo>
                    <a:pt x="2035" y="7206"/>
                    <a:pt x="1168" y="8040"/>
                    <a:pt x="200" y="8674"/>
                  </a:cubicBezTo>
                  <a:cubicBezTo>
                    <a:pt x="1" y="8844"/>
                    <a:pt x="142" y="9209"/>
                    <a:pt x="374" y="9209"/>
                  </a:cubicBezTo>
                  <a:cubicBezTo>
                    <a:pt x="414" y="9209"/>
                    <a:pt x="456" y="9199"/>
                    <a:pt x="500" y="9174"/>
                  </a:cubicBezTo>
                  <a:cubicBezTo>
                    <a:pt x="2535" y="7840"/>
                    <a:pt x="4370" y="5738"/>
                    <a:pt x="5270" y="3470"/>
                  </a:cubicBezTo>
                  <a:cubicBezTo>
                    <a:pt x="5637" y="2469"/>
                    <a:pt x="5838" y="1368"/>
                    <a:pt x="5804" y="301"/>
                  </a:cubicBezTo>
                  <a:cubicBezTo>
                    <a:pt x="5804" y="101"/>
                    <a:pt x="5654" y="1"/>
                    <a:pt x="5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6"/>
            <p:cNvSpPr/>
            <p:nvPr/>
          </p:nvSpPr>
          <p:spPr>
            <a:xfrm>
              <a:off x="8733745" y="1821960"/>
              <a:ext cx="207761" cy="308040"/>
            </a:xfrm>
            <a:custGeom>
              <a:avLst/>
              <a:gdLst/>
              <a:ahLst/>
              <a:cxnLst/>
              <a:rect l="l" t="t" r="r" b="b"/>
              <a:pathLst>
                <a:path w="6491" h="9624" extrusionOk="0">
                  <a:moveTo>
                    <a:pt x="329" y="1"/>
                  </a:moveTo>
                  <a:cubicBezTo>
                    <a:pt x="165" y="1"/>
                    <a:pt x="1" y="124"/>
                    <a:pt x="39" y="337"/>
                  </a:cubicBezTo>
                  <a:cubicBezTo>
                    <a:pt x="973" y="3640"/>
                    <a:pt x="2675" y="6975"/>
                    <a:pt x="5376" y="9144"/>
                  </a:cubicBezTo>
                  <a:cubicBezTo>
                    <a:pt x="5543" y="9277"/>
                    <a:pt x="5777" y="9444"/>
                    <a:pt x="5944" y="9577"/>
                  </a:cubicBezTo>
                  <a:cubicBezTo>
                    <a:pt x="5997" y="9609"/>
                    <a:pt x="6050" y="9624"/>
                    <a:pt x="6098" y="9624"/>
                  </a:cubicBezTo>
                  <a:cubicBezTo>
                    <a:pt x="6348" y="9624"/>
                    <a:pt x="6490" y="9245"/>
                    <a:pt x="6210" y="9077"/>
                  </a:cubicBezTo>
                  <a:cubicBezTo>
                    <a:pt x="5443" y="8576"/>
                    <a:pt x="4709" y="7809"/>
                    <a:pt x="4109" y="7109"/>
                  </a:cubicBezTo>
                  <a:cubicBezTo>
                    <a:pt x="2374" y="5107"/>
                    <a:pt x="1274" y="2706"/>
                    <a:pt x="606" y="204"/>
                  </a:cubicBezTo>
                  <a:cubicBezTo>
                    <a:pt x="565" y="64"/>
                    <a:pt x="44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6"/>
            <p:cNvSpPr/>
            <p:nvPr/>
          </p:nvSpPr>
          <p:spPr>
            <a:xfrm>
              <a:off x="8558434" y="1544446"/>
              <a:ext cx="85812" cy="313545"/>
            </a:xfrm>
            <a:custGeom>
              <a:avLst/>
              <a:gdLst/>
              <a:ahLst/>
              <a:cxnLst/>
              <a:rect l="l" t="t" r="r" b="b"/>
              <a:pathLst>
                <a:path w="2681" h="9796" extrusionOk="0">
                  <a:moveTo>
                    <a:pt x="1643" y="0"/>
                  </a:moveTo>
                  <a:cubicBezTo>
                    <a:pt x="1477" y="0"/>
                    <a:pt x="1307" y="132"/>
                    <a:pt x="1347" y="368"/>
                  </a:cubicBezTo>
                  <a:cubicBezTo>
                    <a:pt x="2114" y="3303"/>
                    <a:pt x="1513" y="6739"/>
                    <a:pt x="112" y="9407"/>
                  </a:cubicBezTo>
                  <a:cubicBezTo>
                    <a:pt x="1" y="9609"/>
                    <a:pt x="189" y="9795"/>
                    <a:pt x="376" y="9795"/>
                  </a:cubicBezTo>
                  <a:cubicBezTo>
                    <a:pt x="467" y="9795"/>
                    <a:pt x="558" y="9751"/>
                    <a:pt x="613" y="9641"/>
                  </a:cubicBezTo>
                  <a:cubicBezTo>
                    <a:pt x="2081" y="6806"/>
                    <a:pt x="2681" y="3270"/>
                    <a:pt x="1914" y="201"/>
                  </a:cubicBezTo>
                  <a:cubicBezTo>
                    <a:pt x="1873" y="64"/>
                    <a:pt x="1758"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6"/>
            <p:cNvSpPr/>
            <p:nvPr/>
          </p:nvSpPr>
          <p:spPr>
            <a:xfrm>
              <a:off x="8597261" y="1381106"/>
              <a:ext cx="280514" cy="271264"/>
            </a:xfrm>
            <a:custGeom>
              <a:avLst/>
              <a:gdLst/>
              <a:ahLst/>
              <a:cxnLst/>
              <a:rect l="l" t="t" r="r" b="b"/>
              <a:pathLst>
                <a:path w="8764" h="8475" extrusionOk="0">
                  <a:moveTo>
                    <a:pt x="275" y="0"/>
                  </a:moveTo>
                  <a:cubicBezTo>
                    <a:pt x="134" y="0"/>
                    <a:pt x="0" y="100"/>
                    <a:pt x="34" y="300"/>
                  </a:cubicBezTo>
                  <a:cubicBezTo>
                    <a:pt x="100" y="4236"/>
                    <a:pt x="3903" y="6738"/>
                    <a:pt x="7239" y="8073"/>
                  </a:cubicBezTo>
                  <a:cubicBezTo>
                    <a:pt x="7572" y="8206"/>
                    <a:pt x="7906" y="8339"/>
                    <a:pt x="8273" y="8473"/>
                  </a:cubicBezTo>
                  <a:cubicBezTo>
                    <a:pt x="8284" y="8474"/>
                    <a:pt x="8295" y="8474"/>
                    <a:pt x="8305" y="8474"/>
                  </a:cubicBezTo>
                  <a:cubicBezTo>
                    <a:pt x="8647" y="8474"/>
                    <a:pt x="8763" y="7969"/>
                    <a:pt x="8440" y="7872"/>
                  </a:cubicBezTo>
                  <a:cubicBezTo>
                    <a:pt x="7572" y="7639"/>
                    <a:pt x="6705" y="7239"/>
                    <a:pt x="5871" y="6838"/>
                  </a:cubicBezTo>
                  <a:cubicBezTo>
                    <a:pt x="4237" y="6004"/>
                    <a:pt x="2635" y="4904"/>
                    <a:pt x="1601" y="3403"/>
                  </a:cubicBezTo>
                  <a:cubicBezTo>
                    <a:pt x="968" y="2502"/>
                    <a:pt x="601" y="1401"/>
                    <a:pt x="567" y="300"/>
                  </a:cubicBezTo>
                  <a:cubicBezTo>
                    <a:pt x="567" y="100"/>
                    <a:pt x="417"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6"/>
            <p:cNvSpPr/>
            <p:nvPr/>
          </p:nvSpPr>
          <p:spPr>
            <a:xfrm>
              <a:off x="8476364" y="1128270"/>
              <a:ext cx="172360" cy="285635"/>
            </a:xfrm>
            <a:custGeom>
              <a:avLst/>
              <a:gdLst/>
              <a:ahLst/>
              <a:cxnLst/>
              <a:rect l="l" t="t" r="r" b="b"/>
              <a:pathLst>
                <a:path w="5385" h="8924" extrusionOk="0">
                  <a:moveTo>
                    <a:pt x="5050" y="0"/>
                  </a:moveTo>
                  <a:cubicBezTo>
                    <a:pt x="4941" y="0"/>
                    <a:pt x="4838" y="59"/>
                    <a:pt x="4811" y="194"/>
                  </a:cubicBezTo>
                  <a:cubicBezTo>
                    <a:pt x="4211" y="2395"/>
                    <a:pt x="3244" y="4497"/>
                    <a:pt x="1976" y="6398"/>
                  </a:cubicBezTo>
                  <a:cubicBezTo>
                    <a:pt x="1476" y="7099"/>
                    <a:pt x="909" y="7799"/>
                    <a:pt x="241" y="8399"/>
                  </a:cubicBezTo>
                  <a:cubicBezTo>
                    <a:pt x="1" y="8640"/>
                    <a:pt x="232" y="8924"/>
                    <a:pt x="470" y="8924"/>
                  </a:cubicBezTo>
                  <a:cubicBezTo>
                    <a:pt x="529" y="8924"/>
                    <a:pt x="589" y="8906"/>
                    <a:pt x="642" y="8866"/>
                  </a:cubicBezTo>
                  <a:cubicBezTo>
                    <a:pt x="1342" y="8266"/>
                    <a:pt x="1909" y="7465"/>
                    <a:pt x="2410" y="6732"/>
                  </a:cubicBezTo>
                  <a:cubicBezTo>
                    <a:pt x="3744" y="4797"/>
                    <a:pt x="4711" y="2629"/>
                    <a:pt x="5345" y="327"/>
                  </a:cubicBezTo>
                  <a:cubicBezTo>
                    <a:pt x="5385" y="128"/>
                    <a:pt x="5211" y="0"/>
                    <a:pt x="5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6"/>
            <p:cNvSpPr/>
            <p:nvPr/>
          </p:nvSpPr>
          <p:spPr>
            <a:xfrm>
              <a:off x="8613457" y="1024755"/>
              <a:ext cx="218675" cy="358740"/>
            </a:xfrm>
            <a:custGeom>
              <a:avLst/>
              <a:gdLst/>
              <a:ahLst/>
              <a:cxnLst/>
              <a:rect l="l" t="t" r="r" b="b"/>
              <a:pathLst>
                <a:path w="6832" h="11208" extrusionOk="0">
                  <a:moveTo>
                    <a:pt x="338" y="1"/>
                  </a:moveTo>
                  <a:cubicBezTo>
                    <a:pt x="171" y="1"/>
                    <a:pt x="1" y="137"/>
                    <a:pt x="61" y="359"/>
                  </a:cubicBezTo>
                  <a:cubicBezTo>
                    <a:pt x="728" y="3227"/>
                    <a:pt x="1963" y="6029"/>
                    <a:pt x="3731" y="8431"/>
                  </a:cubicBezTo>
                  <a:cubicBezTo>
                    <a:pt x="4431" y="9365"/>
                    <a:pt x="5232" y="10366"/>
                    <a:pt x="6166" y="11133"/>
                  </a:cubicBezTo>
                  <a:cubicBezTo>
                    <a:pt x="6233" y="11186"/>
                    <a:pt x="6308" y="11208"/>
                    <a:pt x="6379" y="11208"/>
                  </a:cubicBezTo>
                  <a:cubicBezTo>
                    <a:pt x="6624" y="11208"/>
                    <a:pt x="6832" y="10947"/>
                    <a:pt x="6599" y="10766"/>
                  </a:cubicBezTo>
                  <a:cubicBezTo>
                    <a:pt x="5665" y="9999"/>
                    <a:pt x="4931" y="9098"/>
                    <a:pt x="4231" y="8131"/>
                  </a:cubicBezTo>
                  <a:cubicBezTo>
                    <a:pt x="2463" y="5763"/>
                    <a:pt x="1262" y="3027"/>
                    <a:pt x="595" y="192"/>
                  </a:cubicBezTo>
                  <a:cubicBezTo>
                    <a:pt x="555" y="60"/>
                    <a:pt x="448"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6"/>
            <p:cNvSpPr/>
            <p:nvPr/>
          </p:nvSpPr>
          <p:spPr>
            <a:xfrm>
              <a:off x="8440931" y="803191"/>
              <a:ext cx="100824" cy="297638"/>
            </a:xfrm>
            <a:custGeom>
              <a:avLst/>
              <a:gdLst/>
              <a:ahLst/>
              <a:cxnLst/>
              <a:rect l="l" t="t" r="r" b="b"/>
              <a:pathLst>
                <a:path w="3150" h="9299" extrusionOk="0">
                  <a:moveTo>
                    <a:pt x="393" y="1"/>
                  </a:moveTo>
                  <a:cubicBezTo>
                    <a:pt x="179" y="1"/>
                    <a:pt x="0" y="262"/>
                    <a:pt x="181" y="442"/>
                  </a:cubicBezTo>
                  <a:cubicBezTo>
                    <a:pt x="2249" y="2677"/>
                    <a:pt x="2849" y="6113"/>
                    <a:pt x="2483" y="9049"/>
                  </a:cubicBezTo>
                  <a:cubicBezTo>
                    <a:pt x="2466" y="9215"/>
                    <a:pt x="2591" y="9299"/>
                    <a:pt x="2724" y="9299"/>
                  </a:cubicBezTo>
                  <a:cubicBezTo>
                    <a:pt x="2858" y="9299"/>
                    <a:pt x="3000" y="9215"/>
                    <a:pt x="3016" y="9049"/>
                  </a:cubicBezTo>
                  <a:cubicBezTo>
                    <a:pt x="3150" y="7948"/>
                    <a:pt x="3116" y="6847"/>
                    <a:pt x="2983" y="5746"/>
                  </a:cubicBezTo>
                  <a:cubicBezTo>
                    <a:pt x="2716" y="3678"/>
                    <a:pt x="2016" y="1610"/>
                    <a:pt x="581" y="76"/>
                  </a:cubicBezTo>
                  <a:cubicBezTo>
                    <a:pt x="521" y="23"/>
                    <a:pt x="456"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6"/>
            <p:cNvSpPr/>
            <p:nvPr/>
          </p:nvSpPr>
          <p:spPr>
            <a:xfrm>
              <a:off x="8564708" y="925272"/>
              <a:ext cx="291972" cy="221588"/>
            </a:xfrm>
            <a:custGeom>
              <a:avLst/>
              <a:gdLst/>
              <a:ahLst/>
              <a:cxnLst/>
              <a:rect l="l" t="t" r="r" b="b"/>
              <a:pathLst>
                <a:path w="9122" h="6923" extrusionOk="0">
                  <a:moveTo>
                    <a:pt x="399" y="0"/>
                  </a:moveTo>
                  <a:cubicBezTo>
                    <a:pt x="206" y="0"/>
                    <a:pt x="1" y="200"/>
                    <a:pt x="117" y="431"/>
                  </a:cubicBezTo>
                  <a:cubicBezTo>
                    <a:pt x="1751" y="3300"/>
                    <a:pt x="4853" y="5268"/>
                    <a:pt x="7822" y="6569"/>
                  </a:cubicBezTo>
                  <a:cubicBezTo>
                    <a:pt x="8122" y="6669"/>
                    <a:pt x="8356" y="6802"/>
                    <a:pt x="8656" y="6903"/>
                  </a:cubicBezTo>
                  <a:cubicBezTo>
                    <a:pt x="8698" y="6916"/>
                    <a:pt x="8736" y="6923"/>
                    <a:pt x="8771" y="6923"/>
                  </a:cubicBezTo>
                  <a:cubicBezTo>
                    <a:pt x="9073" y="6923"/>
                    <a:pt x="9122" y="6458"/>
                    <a:pt x="8823" y="6369"/>
                  </a:cubicBezTo>
                  <a:cubicBezTo>
                    <a:pt x="6588" y="5535"/>
                    <a:pt x="4320" y="4234"/>
                    <a:pt x="2585" y="2566"/>
                  </a:cubicBezTo>
                  <a:cubicBezTo>
                    <a:pt x="1818" y="1866"/>
                    <a:pt x="1117" y="1065"/>
                    <a:pt x="617" y="131"/>
                  </a:cubicBezTo>
                  <a:cubicBezTo>
                    <a:pt x="566" y="39"/>
                    <a:pt x="484" y="0"/>
                    <a:pt x="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6"/>
            <p:cNvSpPr/>
            <p:nvPr/>
          </p:nvSpPr>
          <p:spPr>
            <a:xfrm>
              <a:off x="8359501" y="762828"/>
              <a:ext cx="363413" cy="68048"/>
            </a:xfrm>
            <a:custGeom>
              <a:avLst/>
              <a:gdLst/>
              <a:ahLst/>
              <a:cxnLst/>
              <a:rect l="l" t="t" r="r" b="b"/>
              <a:pathLst>
                <a:path w="11354" h="2126" extrusionOk="0">
                  <a:moveTo>
                    <a:pt x="395" y="1"/>
                  </a:moveTo>
                  <a:cubicBezTo>
                    <a:pt x="115" y="1"/>
                    <a:pt x="0" y="474"/>
                    <a:pt x="323" y="603"/>
                  </a:cubicBezTo>
                  <a:cubicBezTo>
                    <a:pt x="1724" y="1103"/>
                    <a:pt x="3192" y="1503"/>
                    <a:pt x="4660" y="1770"/>
                  </a:cubicBezTo>
                  <a:cubicBezTo>
                    <a:pt x="5628" y="1948"/>
                    <a:pt x="6744" y="2125"/>
                    <a:pt x="7843" y="2125"/>
                  </a:cubicBezTo>
                  <a:cubicBezTo>
                    <a:pt x="9016" y="2125"/>
                    <a:pt x="10168" y="1923"/>
                    <a:pt x="11098" y="1303"/>
                  </a:cubicBezTo>
                  <a:cubicBezTo>
                    <a:pt x="11354" y="1132"/>
                    <a:pt x="11173" y="768"/>
                    <a:pt x="10948" y="768"/>
                  </a:cubicBezTo>
                  <a:cubicBezTo>
                    <a:pt x="10910" y="768"/>
                    <a:pt x="10870" y="778"/>
                    <a:pt x="10831" y="803"/>
                  </a:cubicBezTo>
                  <a:cubicBezTo>
                    <a:pt x="9958" y="1368"/>
                    <a:pt x="8890" y="1558"/>
                    <a:pt x="7797" y="1558"/>
                  </a:cubicBezTo>
                  <a:cubicBezTo>
                    <a:pt x="6633" y="1558"/>
                    <a:pt x="5441" y="1343"/>
                    <a:pt x="4426" y="1136"/>
                  </a:cubicBezTo>
                  <a:cubicBezTo>
                    <a:pt x="3092" y="836"/>
                    <a:pt x="1724" y="503"/>
                    <a:pt x="423" y="2"/>
                  </a:cubicBezTo>
                  <a:cubicBezTo>
                    <a:pt x="414" y="1"/>
                    <a:pt x="404"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6"/>
            <p:cNvSpPr/>
            <p:nvPr/>
          </p:nvSpPr>
          <p:spPr>
            <a:xfrm>
              <a:off x="8146676" y="614117"/>
              <a:ext cx="198222" cy="179178"/>
            </a:xfrm>
            <a:custGeom>
              <a:avLst/>
              <a:gdLst/>
              <a:ahLst/>
              <a:cxnLst/>
              <a:rect l="l" t="t" r="r" b="b"/>
              <a:pathLst>
                <a:path w="6193" h="5598" extrusionOk="0">
                  <a:moveTo>
                    <a:pt x="5826" y="0"/>
                  </a:moveTo>
                  <a:cubicBezTo>
                    <a:pt x="5731" y="0"/>
                    <a:pt x="5650" y="55"/>
                    <a:pt x="5638" y="178"/>
                  </a:cubicBezTo>
                  <a:cubicBezTo>
                    <a:pt x="5605" y="545"/>
                    <a:pt x="5438" y="812"/>
                    <a:pt x="5204" y="1146"/>
                  </a:cubicBezTo>
                  <a:cubicBezTo>
                    <a:pt x="4671" y="2046"/>
                    <a:pt x="3837" y="2847"/>
                    <a:pt x="2969" y="3481"/>
                  </a:cubicBezTo>
                  <a:cubicBezTo>
                    <a:pt x="2135" y="4115"/>
                    <a:pt x="1201" y="4615"/>
                    <a:pt x="301" y="5082"/>
                  </a:cubicBezTo>
                  <a:cubicBezTo>
                    <a:pt x="1" y="5232"/>
                    <a:pt x="213" y="5597"/>
                    <a:pt x="501" y="5597"/>
                  </a:cubicBezTo>
                  <a:cubicBezTo>
                    <a:pt x="534" y="5597"/>
                    <a:pt x="567" y="5592"/>
                    <a:pt x="601" y="5582"/>
                  </a:cubicBezTo>
                  <a:cubicBezTo>
                    <a:pt x="2102" y="4848"/>
                    <a:pt x="3536" y="3948"/>
                    <a:pt x="4671" y="2780"/>
                  </a:cubicBezTo>
                  <a:cubicBezTo>
                    <a:pt x="5204" y="2180"/>
                    <a:pt x="5771" y="1513"/>
                    <a:pt x="6038" y="779"/>
                  </a:cubicBezTo>
                  <a:lnTo>
                    <a:pt x="6172" y="412"/>
                  </a:lnTo>
                  <a:cubicBezTo>
                    <a:pt x="6193" y="160"/>
                    <a:pt x="5988" y="0"/>
                    <a:pt x="5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6"/>
            <p:cNvSpPr/>
            <p:nvPr/>
          </p:nvSpPr>
          <p:spPr>
            <a:xfrm>
              <a:off x="7910453" y="955680"/>
              <a:ext cx="264958" cy="292453"/>
            </a:xfrm>
            <a:custGeom>
              <a:avLst/>
              <a:gdLst/>
              <a:ahLst/>
              <a:cxnLst/>
              <a:rect l="l" t="t" r="r" b="b"/>
              <a:pathLst>
                <a:path w="8278" h="9137" extrusionOk="0">
                  <a:moveTo>
                    <a:pt x="7805" y="0"/>
                  </a:moveTo>
                  <a:cubicBezTo>
                    <a:pt x="7775" y="0"/>
                    <a:pt x="7745" y="5"/>
                    <a:pt x="7714" y="15"/>
                  </a:cubicBezTo>
                  <a:cubicBezTo>
                    <a:pt x="6880" y="415"/>
                    <a:pt x="6146" y="849"/>
                    <a:pt x="5379" y="1349"/>
                  </a:cubicBezTo>
                  <a:cubicBezTo>
                    <a:pt x="3845" y="2450"/>
                    <a:pt x="2410" y="3784"/>
                    <a:pt x="1410" y="5352"/>
                  </a:cubicBezTo>
                  <a:cubicBezTo>
                    <a:pt x="742" y="6420"/>
                    <a:pt x="309" y="7587"/>
                    <a:pt x="42" y="8788"/>
                  </a:cubicBezTo>
                  <a:cubicBezTo>
                    <a:pt x="1" y="8994"/>
                    <a:pt x="189" y="9136"/>
                    <a:pt x="354" y="9136"/>
                  </a:cubicBezTo>
                  <a:cubicBezTo>
                    <a:pt x="457" y="9136"/>
                    <a:pt x="550" y="9082"/>
                    <a:pt x="576" y="8955"/>
                  </a:cubicBezTo>
                  <a:cubicBezTo>
                    <a:pt x="1243" y="5352"/>
                    <a:pt x="4078" y="2617"/>
                    <a:pt x="7180" y="916"/>
                  </a:cubicBezTo>
                  <a:cubicBezTo>
                    <a:pt x="7414" y="782"/>
                    <a:pt x="7714" y="615"/>
                    <a:pt x="7948" y="482"/>
                  </a:cubicBezTo>
                  <a:cubicBezTo>
                    <a:pt x="8277" y="362"/>
                    <a:pt x="8069" y="0"/>
                    <a:pt x="7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6"/>
            <p:cNvSpPr/>
            <p:nvPr/>
          </p:nvSpPr>
          <p:spPr>
            <a:xfrm>
              <a:off x="8342601" y="1405785"/>
              <a:ext cx="163270" cy="260125"/>
            </a:xfrm>
            <a:custGeom>
              <a:avLst/>
              <a:gdLst/>
              <a:ahLst/>
              <a:cxnLst/>
              <a:rect l="l" t="t" r="r" b="b"/>
              <a:pathLst>
                <a:path w="5101" h="8127" extrusionOk="0">
                  <a:moveTo>
                    <a:pt x="250" y="0"/>
                  </a:moveTo>
                  <a:cubicBezTo>
                    <a:pt x="120" y="0"/>
                    <a:pt x="1" y="84"/>
                    <a:pt x="17" y="263"/>
                  </a:cubicBezTo>
                  <a:cubicBezTo>
                    <a:pt x="184" y="2231"/>
                    <a:pt x="1218" y="3966"/>
                    <a:pt x="2352" y="5567"/>
                  </a:cubicBezTo>
                  <a:cubicBezTo>
                    <a:pt x="3019" y="6434"/>
                    <a:pt x="3720" y="7302"/>
                    <a:pt x="4520" y="8069"/>
                  </a:cubicBezTo>
                  <a:cubicBezTo>
                    <a:pt x="4567" y="8109"/>
                    <a:pt x="4621" y="8126"/>
                    <a:pt x="4674" y="8126"/>
                  </a:cubicBezTo>
                  <a:cubicBezTo>
                    <a:pt x="4887" y="8126"/>
                    <a:pt x="5101" y="7849"/>
                    <a:pt x="4887" y="7635"/>
                  </a:cubicBezTo>
                  <a:cubicBezTo>
                    <a:pt x="4154" y="6935"/>
                    <a:pt x="3486" y="6134"/>
                    <a:pt x="2886" y="5367"/>
                  </a:cubicBezTo>
                  <a:cubicBezTo>
                    <a:pt x="1819" y="3899"/>
                    <a:pt x="751" y="2131"/>
                    <a:pt x="551" y="263"/>
                  </a:cubicBezTo>
                  <a:cubicBezTo>
                    <a:pt x="534" y="92"/>
                    <a:pt x="386"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6"/>
            <p:cNvSpPr/>
            <p:nvPr/>
          </p:nvSpPr>
          <p:spPr>
            <a:xfrm>
              <a:off x="8018450" y="1170298"/>
              <a:ext cx="213042" cy="99159"/>
            </a:xfrm>
            <a:custGeom>
              <a:avLst/>
              <a:gdLst/>
              <a:ahLst/>
              <a:cxnLst/>
              <a:rect l="l" t="t" r="r" b="b"/>
              <a:pathLst>
                <a:path w="6656" h="3098" extrusionOk="0">
                  <a:moveTo>
                    <a:pt x="4924" y="1"/>
                  </a:moveTo>
                  <a:cubicBezTo>
                    <a:pt x="4075" y="1"/>
                    <a:pt x="3246" y="173"/>
                    <a:pt x="2472" y="582"/>
                  </a:cubicBezTo>
                  <a:cubicBezTo>
                    <a:pt x="1672" y="949"/>
                    <a:pt x="1004" y="1549"/>
                    <a:pt x="471" y="2250"/>
                  </a:cubicBezTo>
                  <a:cubicBezTo>
                    <a:pt x="337" y="2416"/>
                    <a:pt x="204" y="2550"/>
                    <a:pt x="137" y="2717"/>
                  </a:cubicBezTo>
                  <a:cubicBezTo>
                    <a:pt x="0" y="2899"/>
                    <a:pt x="191" y="3098"/>
                    <a:pt x="379" y="3098"/>
                  </a:cubicBezTo>
                  <a:cubicBezTo>
                    <a:pt x="466" y="3098"/>
                    <a:pt x="551" y="3055"/>
                    <a:pt x="604" y="2950"/>
                  </a:cubicBezTo>
                  <a:cubicBezTo>
                    <a:pt x="938" y="2416"/>
                    <a:pt x="1438" y="1916"/>
                    <a:pt x="1938" y="1549"/>
                  </a:cubicBezTo>
                  <a:cubicBezTo>
                    <a:pt x="2821" y="881"/>
                    <a:pt x="3841" y="571"/>
                    <a:pt x="4899" y="571"/>
                  </a:cubicBezTo>
                  <a:cubicBezTo>
                    <a:pt x="5320" y="571"/>
                    <a:pt x="5748" y="620"/>
                    <a:pt x="6175" y="715"/>
                  </a:cubicBezTo>
                  <a:cubicBezTo>
                    <a:pt x="6194" y="719"/>
                    <a:pt x="6213" y="721"/>
                    <a:pt x="6231" y="721"/>
                  </a:cubicBezTo>
                  <a:cubicBezTo>
                    <a:pt x="6526" y="721"/>
                    <a:pt x="6656" y="242"/>
                    <a:pt x="6342" y="148"/>
                  </a:cubicBezTo>
                  <a:cubicBezTo>
                    <a:pt x="5867" y="53"/>
                    <a:pt x="5392" y="1"/>
                    <a:pt x="4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6"/>
            <p:cNvSpPr/>
            <p:nvPr/>
          </p:nvSpPr>
          <p:spPr>
            <a:xfrm>
              <a:off x="8192576" y="1014960"/>
              <a:ext cx="190605" cy="90677"/>
            </a:xfrm>
            <a:custGeom>
              <a:avLst/>
              <a:gdLst/>
              <a:ahLst/>
              <a:cxnLst/>
              <a:rect l="l" t="t" r="r" b="b"/>
              <a:pathLst>
                <a:path w="5955" h="2833" extrusionOk="0">
                  <a:moveTo>
                    <a:pt x="5556" y="0"/>
                  </a:moveTo>
                  <a:cubicBezTo>
                    <a:pt x="5471" y="0"/>
                    <a:pt x="5389" y="39"/>
                    <a:pt x="5338" y="131"/>
                  </a:cubicBezTo>
                  <a:cubicBezTo>
                    <a:pt x="4904" y="932"/>
                    <a:pt x="4037" y="1332"/>
                    <a:pt x="3237" y="1632"/>
                  </a:cubicBezTo>
                  <a:cubicBezTo>
                    <a:pt x="2436" y="1932"/>
                    <a:pt x="1602" y="2099"/>
                    <a:pt x="835" y="2233"/>
                  </a:cubicBezTo>
                  <a:cubicBezTo>
                    <a:pt x="668" y="2266"/>
                    <a:pt x="535" y="2266"/>
                    <a:pt x="334" y="2266"/>
                  </a:cubicBezTo>
                  <a:cubicBezTo>
                    <a:pt x="1" y="2299"/>
                    <a:pt x="1" y="2833"/>
                    <a:pt x="334" y="2833"/>
                  </a:cubicBezTo>
                  <a:cubicBezTo>
                    <a:pt x="868" y="2800"/>
                    <a:pt x="1402" y="2733"/>
                    <a:pt x="1936" y="2599"/>
                  </a:cubicBezTo>
                  <a:cubicBezTo>
                    <a:pt x="2903" y="2399"/>
                    <a:pt x="3904" y="2099"/>
                    <a:pt x="4738" y="1565"/>
                  </a:cubicBezTo>
                  <a:cubicBezTo>
                    <a:pt x="5205" y="1265"/>
                    <a:pt x="5572" y="898"/>
                    <a:pt x="5838" y="431"/>
                  </a:cubicBezTo>
                  <a:cubicBezTo>
                    <a:pt x="5954" y="200"/>
                    <a:pt x="5749" y="0"/>
                    <a:pt x="5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6"/>
            <p:cNvSpPr/>
            <p:nvPr/>
          </p:nvSpPr>
          <p:spPr>
            <a:xfrm>
              <a:off x="8323747" y="1137745"/>
              <a:ext cx="161414" cy="110970"/>
            </a:xfrm>
            <a:custGeom>
              <a:avLst/>
              <a:gdLst/>
              <a:ahLst/>
              <a:cxnLst/>
              <a:rect l="l" t="t" r="r" b="b"/>
              <a:pathLst>
                <a:path w="5043" h="3467" extrusionOk="0">
                  <a:moveTo>
                    <a:pt x="400" y="0"/>
                  </a:moveTo>
                  <a:cubicBezTo>
                    <a:pt x="199" y="0"/>
                    <a:pt x="0" y="200"/>
                    <a:pt x="139" y="431"/>
                  </a:cubicBezTo>
                  <a:cubicBezTo>
                    <a:pt x="406" y="798"/>
                    <a:pt x="673" y="1165"/>
                    <a:pt x="973" y="1499"/>
                  </a:cubicBezTo>
                  <a:cubicBezTo>
                    <a:pt x="1540" y="2166"/>
                    <a:pt x="2274" y="2800"/>
                    <a:pt x="3108" y="3133"/>
                  </a:cubicBezTo>
                  <a:cubicBezTo>
                    <a:pt x="3608" y="3333"/>
                    <a:pt x="4142" y="3467"/>
                    <a:pt x="4676" y="3467"/>
                  </a:cubicBezTo>
                  <a:cubicBezTo>
                    <a:pt x="5032" y="3467"/>
                    <a:pt x="5042" y="2932"/>
                    <a:pt x="4706" y="2932"/>
                  </a:cubicBezTo>
                  <a:cubicBezTo>
                    <a:pt x="4696" y="2932"/>
                    <a:pt x="4686" y="2932"/>
                    <a:pt x="4676" y="2933"/>
                  </a:cubicBezTo>
                  <a:cubicBezTo>
                    <a:pt x="4638" y="2935"/>
                    <a:pt x="4600" y="2935"/>
                    <a:pt x="4563" y="2935"/>
                  </a:cubicBezTo>
                  <a:cubicBezTo>
                    <a:pt x="3041" y="2935"/>
                    <a:pt x="1687" y="1637"/>
                    <a:pt x="873" y="498"/>
                  </a:cubicBezTo>
                  <a:lnTo>
                    <a:pt x="640" y="131"/>
                  </a:lnTo>
                  <a:cubicBezTo>
                    <a:pt x="578" y="39"/>
                    <a:pt x="489"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6"/>
            <p:cNvSpPr/>
            <p:nvPr/>
          </p:nvSpPr>
          <p:spPr>
            <a:xfrm>
              <a:off x="7776177" y="600833"/>
              <a:ext cx="116475" cy="761042"/>
            </a:xfrm>
            <a:custGeom>
              <a:avLst/>
              <a:gdLst/>
              <a:ahLst/>
              <a:cxnLst/>
              <a:rect l="l" t="t" r="r" b="b"/>
              <a:pathLst>
                <a:path w="3639" h="23777" extrusionOk="0">
                  <a:moveTo>
                    <a:pt x="3243" y="1"/>
                  </a:moveTo>
                  <a:cubicBezTo>
                    <a:pt x="3181" y="1"/>
                    <a:pt x="3118" y="28"/>
                    <a:pt x="3069" y="93"/>
                  </a:cubicBezTo>
                  <a:cubicBezTo>
                    <a:pt x="1835" y="1561"/>
                    <a:pt x="701" y="3229"/>
                    <a:pt x="267" y="5163"/>
                  </a:cubicBezTo>
                  <a:cubicBezTo>
                    <a:pt x="1" y="6564"/>
                    <a:pt x="101" y="7999"/>
                    <a:pt x="434" y="9366"/>
                  </a:cubicBezTo>
                  <a:cubicBezTo>
                    <a:pt x="768" y="10734"/>
                    <a:pt x="1268" y="12102"/>
                    <a:pt x="1668" y="13569"/>
                  </a:cubicBezTo>
                  <a:cubicBezTo>
                    <a:pt x="2169" y="15704"/>
                    <a:pt x="2269" y="17939"/>
                    <a:pt x="2235" y="20174"/>
                  </a:cubicBezTo>
                  <a:cubicBezTo>
                    <a:pt x="2202" y="21375"/>
                    <a:pt x="2102" y="22576"/>
                    <a:pt x="1902" y="23777"/>
                  </a:cubicBezTo>
                  <a:lnTo>
                    <a:pt x="2436" y="23777"/>
                  </a:lnTo>
                  <a:cubicBezTo>
                    <a:pt x="3003" y="20908"/>
                    <a:pt x="2903" y="17839"/>
                    <a:pt x="2502" y="14937"/>
                  </a:cubicBezTo>
                  <a:cubicBezTo>
                    <a:pt x="2035" y="12068"/>
                    <a:pt x="434" y="9266"/>
                    <a:pt x="668" y="6264"/>
                  </a:cubicBezTo>
                  <a:cubicBezTo>
                    <a:pt x="834" y="4063"/>
                    <a:pt x="2035" y="2094"/>
                    <a:pt x="3436" y="493"/>
                  </a:cubicBezTo>
                  <a:cubicBezTo>
                    <a:pt x="3638" y="266"/>
                    <a:pt x="3439"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6"/>
            <p:cNvSpPr/>
            <p:nvPr/>
          </p:nvSpPr>
          <p:spPr>
            <a:xfrm>
              <a:off x="7905363" y="751017"/>
              <a:ext cx="858441" cy="1948393"/>
            </a:xfrm>
            <a:custGeom>
              <a:avLst/>
              <a:gdLst/>
              <a:ahLst/>
              <a:cxnLst/>
              <a:rect l="l" t="t" r="r" b="b"/>
              <a:pathLst>
                <a:path w="26820" h="60873" extrusionOk="0">
                  <a:moveTo>
                    <a:pt x="11704" y="0"/>
                  </a:moveTo>
                  <a:cubicBezTo>
                    <a:pt x="10662" y="0"/>
                    <a:pt x="9608" y="163"/>
                    <a:pt x="8574" y="505"/>
                  </a:cubicBezTo>
                  <a:cubicBezTo>
                    <a:pt x="5738" y="1472"/>
                    <a:pt x="3670" y="3473"/>
                    <a:pt x="2336" y="6109"/>
                  </a:cubicBezTo>
                  <a:cubicBezTo>
                    <a:pt x="501" y="9878"/>
                    <a:pt x="1" y="14848"/>
                    <a:pt x="168" y="18985"/>
                  </a:cubicBezTo>
                  <a:lnTo>
                    <a:pt x="168" y="19051"/>
                  </a:lnTo>
                  <a:lnTo>
                    <a:pt x="701" y="19051"/>
                  </a:lnTo>
                  <a:cubicBezTo>
                    <a:pt x="501" y="15649"/>
                    <a:pt x="868" y="11546"/>
                    <a:pt x="2002" y="8310"/>
                  </a:cubicBezTo>
                  <a:cubicBezTo>
                    <a:pt x="2836" y="5775"/>
                    <a:pt x="4237" y="3373"/>
                    <a:pt x="6572" y="2006"/>
                  </a:cubicBezTo>
                  <a:cubicBezTo>
                    <a:pt x="8179" y="1038"/>
                    <a:pt x="9956" y="554"/>
                    <a:pt x="11727" y="554"/>
                  </a:cubicBezTo>
                  <a:cubicBezTo>
                    <a:pt x="13559" y="554"/>
                    <a:pt x="15385" y="1071"/>
                    <a:pt x="17013" y="2106"/>
                  </a:cubicBezTo>
                  <a:cubicBezTo>
                    <a:pt x="19815" y="3907"/>
                    <a:pt x="22017" y="7009"/>
                    <a:pt x="22517" y="10312"/>
                  </a:cubicBezTo>
                  <a:cubicBezTo>
                    <a:pt x="23051" y="13881"/>
                    <a:pt x="21916" y="17484"/>
                    <a:pt x="21516" y="21019"/>
                  </a:cubicBezTo>
                  <a:cubicBezTo>
                    <a:pt x="21349" y="22320"/>
                    <a:pt x="21249" y="23755"/>
                    <a:pt x="21750" y="25022"/>
                  </a:cubicBezTo>
                  <a:cubicBezTo>
                    <a:pt x="22350" y="26423"/>
                    <a:pt x="23217" y="27758"/>
                    <a:pt x="23985" y="29092"/>
                  </a:cubicBezTo>
                  <a:cubicBezTo>
                    <a:pt x="24819" y="30593"/>
                    <a:pt x="25586" y="32161"/>
                    <a:pt x="25986" y="33862"/>
                  </a:cubicBezTo>
                  <a:cubicBezTo>
                    <a:pt x="26353" y="35563"/>
                    <a:pt x="26186" y="37331"/>
                    <a:pt x="25652" y="38999"/>
                  </a:cubicBezTo>
                  <a:cubicBezTo>
                    <a:pt x="24652" y="42068"/>
                    <a:pt x="23051" y="44903"/>
                    <a:pt x="21883" y="47905"/>
                  </a:cubicBezTo>
                  <a:cubicBezTo>
                    <a:pt x="20649" y="51174"/>
                    <a:pt x="19682" y="54643"/>
                    <a:pt x="20215" y="58179"/>
                  </a:cubicBezTo>
                  <a:cubicBezTo>
                    <a:pt x="20349" y="59047"/>
                    <a:pt x="20549" y="59881"/>
                    <a:pt x="20882" y="60681"/>
                  </a:cubicBezTo>
                  <a:cubicBezTo>
                    <a:pt x="20935" y="60813"/>
                    <a:pt x="21051" y="60872"/>
                    <a:pt x="21163" y="60872"/>
                  </a:cubicBezTo>
                  <a:cubicBezTo>
                    <a:pt x="21334" y="60872"/>
                    <a:pt x="21497" y="60736"/>
                    <a:pt x="21416" y="60514"/>
                  </a:cubicBezTo>
                  <a:cubicBezTo>
                    <a:pt x="18748" y="53409"/>
                    <a:pt x="23418" y="46404"/>
                    <a:pt x="25886" y="40000"/>
                  </a:cubicBezTo>
                  <a:cubicBezTo>
                    <a:pt x="26420" y="38565"/>
                    <a:pt x="26820" y="37031"/>
                    <a:pt x="26720" y="35396"/>
                  </a:cubicBezTo>
                  <a:cubicBezTo>
                    <a:pt x="26653" y="33662"/>
                    <a:pt x="26053" y="31994"/>
                    <a:pt x="25252" y="30393"/>
                  </a:cubicBezTo>
                  <a:cubicBezTo>
                    <a:pt x="24518" y="28892"/>
                    <a:pt x="23551" y="27491"/>
                    <a:pt x="22817" y="25990"/>
                  </a:cubicBezTo>
                  <a:cubicBezTo>
                    <a:pt x="22484" y="25356"/>
                    <a:pt x="22183" y="24689"/>
                    <a:pt x="22050" y="23988"/>
                  </a:cubicBezTo>
                  <a:cubicBezTo>
                    <a:pt x="21916" y="23221"/>
                    <a:pt x="21916" y="22487"/>
                    <a:pt x="22017" y="21753"/>
                  </a:cubicBezTo>
                  <a:cubicBezTo>
                    <a:pt x="22317" y="18151"/>
                    <a:pt x="23518" y="14581"/>
                    <a:pt x="23184" y="10879"/>
                  </a:cubicBezTo>
                  <a:cubicBezTo>
                    <a:pt x="22850" y="7576"/>
                    <a:pt x="21016" y="4508"/>
                    <a:pt x="18414" y="2439"/>
                  </a:cubicBezTo>
                  <a:cubicBezTo>
                    <a:pt x="16479" y="878"/>
                    <a:pt x="14121" y="0"/>
                    <a:pt x="11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6"/>
            <p:cNvSpPr/>
            <p:nvPr/>
          </p:nvSpPr>
          <p:spPr>
            <a:xfrm>
              <a:off x="7980103" y="1085955"/>
              <a:ext cx="477296" cy="862250"/>
            </a:xfrm>
            <a:custGeom>
              <a:avLst/>
              <a:gdLst/>
              <a:ahLst/>
              <a:cxnLst/>
              <a:rect l="l" t="t" r="r" b="b"/>
              <a:pathLst>
                <a:path w="14912" h="26939" extrusionOk="0">
                  <a:moveTo>
                    <a:pt x="7980" y="0"/>
                  </a:moveTo>
                  <a:cubicBezTo>
                    <a:pt x="6192" y="0"/>
                    <a:pt x="4308" y="1022"/>
                    <a:pt x="3170" y="2350"/>
                  </a:cubicBezTo>
                  <a:cubicBezTo>
                    <a:pt x="1869" y="3851"/>
                    <a:pt x="568" y="6553"/>
                    <a:pt x="1" y="8687"/>
                  </a:cubicBezTo>
                  <a:lnTo>
                    <a:pt x="568" y="8687"/>
                  </a:lnTo>
                  <a:cubicBezTo>
                    <a:pt x="1068" y="7053"/>
                    <a:pt x="2002" y="5018"/>
                    <a:pt x="2803" y="3784"/>
                  </a:cubicBezTo>
                  <a:cubicBezTo>
                    <a:pt x="3503" y="2683"/>
                    <a:pt x="4504" y="1616"/>
                    <a:pt x="5738" y="1082"/>
                  </a:cubicBezTo>
                  <a:cubicBezTo>
                    <a:pt x="6412" y="784"/>
                    <a:pt x="7167" y="604"/>
                    <a:pt x="7905" y="604"/>
                  </a:cubicBezTo>
                  <a:cubicBezTo>
                    <a:pt x="8740" y="604"/>
                    <a:pt x="9554" y="834"/>
                    <a:pt x="10208" y="1382"/>
                  </a:cubicBezTo>
                  <a:cubicBezTo>
                    <a:pt x="12243" y="3050"/>
                    <a:pt x="11709" y="5919"/>
                    <a:pt x="11509" y="8220"/>
                  </a:cubicBezTo>
                  <a:cubicBezTo>
                    <a:pt x="11342" y="9688"/>
                    <a:pt x="11209" y="11122"/>
                    <a:pt x="11209" y="12624"/>
                  </a:cubicBezTo>
                  <a:cubicBezTo>
                    <a:pt x="11175" y="13891"/>
                    <a:pt x="11175" y="15225"/>
                    <a:pt x="11542" y="16460"/>
                  </a:cubicBezTo>
                  <a:cubicBezTo>
                    <a:pt x="11976" y="17861"/>
                    <a:pt x="13010" y="19061"/>
                    <a:pt x="13544" y="20396"/>
                  </a:cubicBezTo>
                  <a:cubicBezTo>
                    <a:pt x="14378" y="22431"/>
                    <a:pt x="14211" y="24532"/>
                    <a:pt x="13244" y="26533"/>
                  </a:cubicBezTo>
                  <a:cubicBezTo>
                    <a:pt x="13131" y="26759"/>
                    <a:pt x="13323" y="26939"/>
                    <a:pt x="13511" y="26939"/>
                  </a:cubicBezTo>
                  <a:cubicBezTo>
                    <a:pt x="13601" y="26939"/>
                    <a:pt x="13690" y="26898"/>
                    <a:pt x="13744" y="26800"/>
                  </a:cubicBezTo>
                  <a:cubicBezTo>
                    <a:pt x="14545" y="24932"/>
                    <a:pt x="14911" y="23064"/>
                    <a:pt x="14411" y="21196"/>
                  </a:cubicBezTo>
                  <a:cubicBezTo>
                    <a:pt x="14044" y="19695"/>
                    <a:pt x="13177" y="18361"/>
                    <a:pt x="12410" y="17027"/>
                  </a:cubicBezTo>
                  <a:cubicBezTo>
                    <a:pt x="11743" y="15859"/>
                    <a:pt x="11709" y="14458"/>
                    <a:pt x="11709" y="13124"/>
                  </a:cubicBezTo>
                  <a:cubicBezTo>
                    <a:pt x="11709" y="11556"/>
                    <a:pt x="11843" y="9955"/>
                    <a:pt x="12009" y="8387"/>
                  </a:cubicBezTo>
                  <a:cubicBezTo>
                    <a:pt x="12243" y="5919"/>
                    <a:pt x="12743" y="3117"/>
                    <a:pt x="10842" y="1182"/>
                  </a:cubicBezTo>
                  <a:cubicBezTo>
                    <a:pt x="10031" y="347"/>
                    <a:pt x="9022" y="0"/>
                    <a:pt x="7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4" name="Google Shape;1534;p16"/>
          <p:cNvPicPr preferRelativeResize="0"/>
          <p:nvPr/>
        </p:nvPicPr>
        <p:blipFill>
          <a:blip r:embed="rId2">
            <a:alphaModFix/>
          </a:blip>
          <a:stretch>
            <a:fillRect/>
          </a:stretch>
        </p:blipFill>
        <p:spPr>
          <a:xfrm>
            <a:off x="39514" y="80493"/>
            <a:ext cx="9104486" cy="5143501"/>
          </a:xfrm>
          <a:prstGeom prst="rect">
            <a:avLst/>
          </a:prstGeom>
          <a:noFill/>
          <a:ln>
            <a:noFill/>
          </a:ln>
        </p:spPr>
      </p:pic>
      <p:sp>
        <p:nvSpPr>
          <p:cNvPr id="1535" name="Google Shape;1535;p16"/>
          <p:cNvSpPr txBox="1">
            <a:spLocks noGrp="1"/>
          </p:cNvSpPr>
          <p:nvPr>
            <p:ph type="title"/>
          </p:nvPr>
        </p:nvSpPr>
        <p:spPr>
          <a:xfrm>
            <a:off x="2290025" y="340059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36" name="Google Shape;1536;p16"/>
          <p:cNvSpPr txBox="1">
            <a:spLocks noGrp="1"/>
          </p:cNvSpPr>
          <p:nvPr>
            <p:ph type="subTitle" idx="1"/>
          </p:nvPr>
        </p:nvSpPr>
        <p:spPr>
          <a:xfrm>
            <a:off x="1799850" y="1416550"/>
            <a:ext cx="5537700" cy="198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57827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38981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07179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20139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65729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3179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46343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69247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97088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57426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C8D9AD"/>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8">
            <a:alphaModFix/>
          </a:blip>
          <a:stretch>
            <a:fillRect/>
          </a:stretch>
        </p:blipFill>
        <p:spPr>
          <a:xfrm>
            <a:off x="19758" y="0"/>
            <a:ext cx="9104486" cy="5143501"/>
          </a:xfrm>
          <a:prstGeom prst="rect">
            <a:avLst/>
          </a:prstGeom>
          <a:noFill/>
          <a:ln>
            <a:noFill/>
          </a:ln>
        </p:spPr>
      </p:pic>
      <p:sp>
        <p:nvSpPr>
          <p:cNvPr id="7" name="Google Shape;7;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Denk One"/>
              <a:buNone/>
              <a:defRPr sz="2800" b="1">
                <a:solidFill>
                  <a:schemeClr val="dk1"/>
                </a:solidFill>
                <a:latin typeface="Denk One"/>
                <a:ea typeface="Denk One"/>
                <a:cs typeface="Denk One"/>
                <a:sym typeface="Denk One"/>
              </a:defRPr>
            </a:lvl1pPr>
            <a:lvl2pPr lvl="1">
              <a:spcBef>
                <a:spcPts val="0"/>
              </a:spcBef>
              <a:spcAft>
                <a:spcPts val="0"/>
              </a:spcAft>
              <a:buClr>
                <a:schemeClr val="dk1"/>
              </a:buClr>
              <a:buSzPts val="3000"/>
              <a:buNone/>
              <a:defRPr sz="3000">
                <a:solidFill>
                  <a:schemeClr val="dk1"/>
                </a:solidFill>
              </a:defRPr>
            </a:lvl2pPr>
            <a:lvl3pPr lvl="2">
              <a:spcBef>
                <a:spcPts val="0"/>
              </a:spcBef>
              <a:spcAft>
                <a:spcPts val="0"/>
              </a:spcAft>
              <a:buClr>
                <a:schemeClr val="dk1"/>
              </a:buClr>
              <a:buSzPts val="3000"/>
              <a:buNone/>
              <a:defRPr sz="3000">
                <a:solidFill>
                  <a:schemeClr val="dk1"/>
                </a:solidFill>
              </a:defRPr>
            </a:lvl3pPr>
            <a:lvl4pPr lvl="3">
              <a:spcBef>
                <a:spcPts val="0"/>
              </a:spcBef>
              <a:spcAft>
                <a:spcPts val="0"/>
              </a:spcAft>
              <a:buClr>
                <a:schemeClr val="dk1"/>
              </a:buClr>
              <a:buSzPts val="3000"/>
              <a:buNone/>
              <a:defRPr sz="3000">
                <a:solidFill>
                  <a:schemeClr val="dk1"/>
                </a:solidFill>
              </a:defRPr>
            </a:lvl4pPr>
            <a:lvl5pPr lvl="4">
              <a:spcBef>
                <a:spcPts val="0"/>
              </a:spcBef>
              <a:spcAft>
                <a:spcPts val="0"/>
              </a:spcAft>
              <a:buClr>
                <a:schemeClr val="dk1"/>
              </a:buClr>
              <a:buSzPts val="3000"/>
              <a:buNone/>
              <a:defRPr sz="3000">
                <a:solidFill>
                  <a:schemeClr val="dk1"/>
                </a:solidFill>
              </a:defRPr>
            </a:lvl5pPr>
            <a:lvl6pPr lvl="5">
              <a:spcBef>
                <a:spcPts val="0"/>
              </a:spcBef>
              <a:spcAft>
                <a:spcPts val="0"/>
              </a:spcAft>
              <a:buClr>
                <a:schemeClr val="dk1"/>
              </a:buClr>
              <a:buSzPts val="3000"/>
              <a:buNone/>
              <a:defRPr sz="3000">
                <a:solidFill>
                  <a:schemeClr val="dk1"/>
                </a:solidFill>
              </a:defRPr>
            </a:lvl6pPr>
            <a:lvl7pPr lvl="6">
              <a:spcBef>
                <a:spcPts val="0"/>
              </a:spcBef>
              <a:spcAft>
                <a:spcPts val="0"/>
              </a:spcAft>
              <a:buClr>
                <a:schemeClr val="dk1"/>
              </a:buClr>
              <a:buSzPts val="3000"/>
              <a:buNone/>
              <a:defRPr sz="3000">
                <a:solidFill>
                  <a:schemeClr val="dk1"/>
                </a:solidFill>
              </a:defRPr>
            </a:lvl7pPr>
            <a:lvl8pPr lvl="7">
              <a:spcBef>
                <a:spcPts val="0"/>
              </a:spcBef>
              <a:spcAft>
                <a:spcPts val="0"/>
              </a:spcAft>
              <a:buClr>
                <a:schemeClr val="dk1"/>
              </a:buClr>
              <a:buSzPts val="3000"/>
              <a:buNone/>
              <a:defRPr sz="3000">
                <a:solidFill>
                  <a:schemeClr val="dk1"/>
                </a:solidFill>
              </a:defRPr>
            </a:lvl8pPr>
            <a:lvl9pPr lvl="8">
              <a:spcBef>
                <a:spcPts val="0"/>
              </a:spcBef>
              <a:spcAft>
                <a:spcPts val="0"/>
              </a:spcAft>
              <a:buClr>
                <a:schemeClr val="dk1"/>
              </a:buClr>
              <a:buSzPts val="3000"/>
              <a:buNone/>
              <a:defRPr sz="3000">
                <a:solidFill>
                  <a:schemeClr val="dk1"/>
                </a:solidFill>
              </a:defRPr>
            </a:lvl9pPr>
          </a:lstStyle>
          <a:p>
            <a:endParaRPr/>
          </a:p>
        </p:txBody>
      </p:sp>
      <p:sp>
        <p:nvSpPr>
          <p:cNvPr id="8" name="Google Shape;8;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8" r:id="rId5"/>
    <p:sldLayoutId id="2147483659" r:id="rId6"/>
    <p:sldLayoutId id="2147483660" r:id="rId7"/>
    <p:sldLayoutId id="2147483661" r:id="rId8"/>
    <p:sldLayoutId id="2147483662" r:id="rId9"/>
    <p:sldLayoutId id="2147483663" r:id="rId10"/>
    <p:sldLayoutId id="2147483672" r:id="rId11"/>
    <p:sldLayoutId id="2147483678" r:id="rId12"/>
    <p:sldLayoutId id="2147483679" r:id="rId13"/>
    <p:sldLayoutId id="2147483680" r:id="rId14"/>
    <p:sldLayoutId id="2147483681" r:id="rId15"/>
    <p:sldLayoutId id="214748368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1335435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31975015"/>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02039856"/>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8169959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300860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246989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7732270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9585679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2732716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0312348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9560159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3188870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3.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x_l52mF4dI8"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46"/>
        <p:cNvGrpSpPr/>
        <p:nvPr/>
      </p:nvGrpSpPr>
      <p:grpSpPr>
        <a:xfrm>
          <a:off x="0" y="0"/>
          <a:ext cx="0" cy="0"/>
          <a:chOff x="0" y="0"/>
          <a:chExt cx="0" cy="0"/>
        </a:xfrm>
      </p:grpSpPr>
      <p:sp>
        <p:nvSpPr>
          <p:cNvPr id="2947" name="Google Shape;2947;p40"/>
          <p:cNvSpPr txBox="1">
            <a:spLocks noGrp="1"/>
          </p:cNvSpPr>
          <p:nvPr>
            <p:ph type="subTitle" idx="1"/>
          </p:nvPr>
        </p:nvSpPr>
        <p:spPr>
          <a:xfrm>
            <a:off x="858056" y="310443"/>
            <a:ext cx="5138436" cy="45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rgbClr val="3E6949"/>
                </a:solidFill>
                <a:latin typeface="#9Slide03 BoosterNextFYBlack" panose="02000A03000000020004" pitchFamily="2" charset="0"/>
              </a:rPr>
              <a:t>BÀI 1. BẦU TRỜI TUỔI THƠ</a:t>
            </a:r>
            <a:endParaRPr sz="2800" dirty="0">
              <a:solidFill>
                <a:srgbClr val="3E6949"/>
              </a:solidFill>
              <a:latin typeface="#9Slide03 BoosterNextFYBlack" panose="02000A03000000020004" pitchFamily="2" charset="0"/>
            </a:endParaRPr>
          </a:p>
        </p:txBody>
      </p:sp>
      <p:sp>
        <p:nvSpPr>
          <p:cNvPr id="2948" name="Google Shape;2948;p40"/>
          <p:cNvSpPr/>
          <p:nvPr/>
        </p:nvSpPr>
        <p:spPr>
          <a:xfrm>
            <a:off x="7324725" y="871368"/>
            <a:ext cx="1679426" cy="86288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0"/>
          <p:cNvSpPr txBox="1">
            <a:spLocks noGrp="1"/>
          </p:cNvSpPr>
          <p:nvPr>
            <p:ph type="subTitle" idx="2"/>
          </p:nvPr>
        </p:nvSpPr>
        <p:spPr>
          <a:xfrm rot="1008">
            <a:off x="7310933" y="951623"/>
            <a:ext cx="1693115" cy="70237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9Slide06 Deepika Sketch" panose="02000507000000020004" pitchFamily="2" charset="0"/>
              </a:rPr>
              <a:t>Ngữ văn 7</a:t>
            </a:r>
            <a:endParaRPr sz="2000" dirty="0">
              <a:solidFill>
                <a:schemeClr val="dk1"/>
              </a:solidFill>
              <a:latin typeface="#9Slide06 Deepika Sketch" panose="02000507000000020004" pitchFamily="2" charset="0"/>
            </a:endParaRPr>
          </a:p>
        </p:txBody>
      </p:sp>
      <p:sp>
        <p:nvSpPr>
          <p:cNvPr id="2950" name="Google Shape;2950;p40"/>
          <p:cNvSpPr txBox="1">
            <a:spLocks noGrp="1"/>
          </p:cNvSpPr>
          <p:nvPr>
            <p:ph type="ctrTitle"/>
          </p:nvPr>
        </p:nvSpPr>
        <p:spPr>
          <a:xfrm>
            <a:off x="664418" y="1424711"/>
            <a:ext cx="6472384" cy="261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dirty="0">
                <a:latin typeface="#9Slide07 SVNHogfish" panose="02000503000000020004" pitchFamily="2" charset="0"/>
              </a:rPr>
              <a:t>Đi lấy mật</a:t>
            </a:r>
            <a:r>
              <a:rPr lang="en" sz="5500" dirty="0">
                <a:solidFill>
                  <a:schemeClr val="accent3"/>
                </a:solidFill>
                <a:latin typeface="#9Slide07 SVNHogfish" panose="02000503000000020004" pitchFamily="2" charset="0"/>
              </a:rPr>
              <a:t> </a:t>
            </a:r>
            <a:endParaRPr sz="5500" dirty="0">
              <a:solidFill>
                <a:schemeClr val="accent3"/>
              </a:solidFill>
              <a:latin typeface="#9Slide07 SVNHogfish" panose="02000503000000020004" pitchFamily="2" charset="0"/>
            </a:endParaRPr>
          </a:p>
          <a:p>
            <a:pPr marL="0" lvl="0" indent="0" algn="l" rtl="0">
              <a:spcBef>
                <a:spcPts val="0"/>
              </a:spcBef>
              <a:spcAft>
                <a:spcPts val="0"/>
              </a:spcAft>
              <a:buNone/>
            </a:pPr>
            <a:r>
              <a:rPr lang="en" sz="3100" dirty="0">
                <a:solidFill>
                  <a:schemeClr val="dk2"/>
                </a:solidFill>
                <a:latin typeface="#9Slide05 IcielHumble Hearts" pitchFamily="2" charset="0"/>
              </a:rPr>
              <a:t>Trích “Đất rừng phương Nam” – Đoàn Giỏi</a:t>
            </a:r>
            <a:endParaRPr sz="3100" dirty="0">
              <a:solidFill>
                <a:schemeClr val="dk2"/>
              </a:solidFill>
              <a:latin typeface="#9Slide05 IcielHumble Hearts"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6292" y="304247"/>
            <a:ext cx="2095009" cy="1371600"/>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sp>
      </p:grpSp>
      <p:grpSp>
        <p:nvGrpSpPr>
          <p:cNvPr id="6" name="Group 6"/>
          <p:cNvGrpSpPr/>
          <p:nvPr/>
        </p:nvGrpSpPr>
        <p:grpSpPr>
          <a:xfrm>
            <a:off x="800346" y="366503"/>
            <a:ext cx="1866900" cy="1206826"/>
            <a:chOff x="0" y="0"/>
            <a:chExt cx="1695450" cy="1748632"/>
          </a:xfrm>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044F2B"/>
            </a:solidFill>
          </p:spPr>
        </p:sp>
      </p:grpSp>
      <p:grpSp>
        <p:nvGrpSpPr>
          <p:cNvPr id="8" name="Group 8"/>
          <p:cNvGrpSpPr/>
          <p:nvPr/>
        </p:nvGrpSpPr>
        <p:grpSpPr>
          <a:xfrm>
            <a:off x="3003183" y="969916"/>
            <a:ext cx="5905317" cy="3930105"/>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sp>
      </p:grpSp>
      <p:sp>
        <p:nvSpPr>
          <p:cNvPr id="10" name="TextBox 10"/>
          <p:cNvSpPr txBox="1"/>
          <p:nvPr/>
        </p:nvSpPr>
        <p:spPr>
          <a:xfrm>
            <a:off x="3149801" y="990047"/>
            <a:ext cx="5591456" cy="3543984"/>
          </a:xfrm>
          <a:prstGeom prst="rect">
            <a:avLst/>
          </a:prstGeom>
        </p:spPr>
        <p:txBody>
          <a:bodyPr wrap="square" lIns="0" tIns="0" rIns="0" bIns="0" rtlCol="0" anchor="t">
            <a:spAutoFit/>
          </a:bodyPr>
          <a:lstStyle/>
          <a:p>
            <a:pPr algn="just" defTabSz="457200">
              <a:lnSpc>
                <a:spcPct val="150000"/>
              </a:lnSpc>
              <a:spcBef>
                <a:spcPct val="0"/>
              </a:spcBef>
              <a:buClrTx/>
            </a:pPr>
            <a:endParaRPr lang="en-US" sz="1600" kern="1200" dirty="0">
              <a:solidFill>
                <a:srgbClr val="9BBB59">
                  <a:lumMod val="50000"/>
                </a:srgbClr>
              </a:solidFill>
              <a:latin typeface="Calibri (Body)"/>
              <a:ea typeface="+mn-ea"/>
              <a:cs typeface="+mn-cs"/>
            </a:endParaRPr>
          </a:p>
          <a:p>
            <a:pPr marL="285750" indent="-285750" algn="just" defTabSz="457200">
              <a:lnSpc>
                <a:spcPct val="150000"/>
              </a:lnSpc>
              <a:spcBef>
                <a:spcPct val="0"/>
              </a:spcBef>
              <a:buClrTx/>
              <a:buFont typeface="Wingdings" panose="05000000000000000000" pitchFamily="2" charset="2"/>
              <a:buChar char="v"/>
            </a:pPr>
            <a:r>
              <a:rPr lang="vi-VN" sz="2000" b="1" kern="1200" dirty="0">
                <a:solidFill>
                  <a:srgbClr val="9BBB59">
                    <a:lumMod val="50000"/>
                  </a:srgbClr>
                </a:solidFill>
                <a:latin typeface="Calibri (Body)"/>
                <a:ea typeface="+mn-ea"/>
                <a:cs typeface="+mn-cs"/>
              </a:rPr>
              <a:t>Xuất xứ</a:t>
            </a:r>
            <a:r>
              <a:rPr lang="vi-VN"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Trích</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đoạn</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Đi</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lấy</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mật</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thuộc</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chương</a:t>
            </a:r>
            <a:r>
              <a:rPr lang="en-US" sz="2000" kern="1200" dirty="0">
                <a:solidFill>
                  <a:srgbClr val="9BBB59">
                    <a:lumMod val="50000"/>
                  </a:srgbClr>
                </a:solidFill>
                <a:latin typeface="Calibri (Body)"/>
                <a:ea typeface="+mn-ea"/>
                <a:cs typeface="+mn-cs"/>
              </a:rPr>
              <a:t> 9 </a:t>
            </a:r>
            <a:r>
              <a:rPr lang="en-US" sz="2000" kern="1200" dirty="0" err="1">
                <a:solidFill>
                  <a:srgbClr val="9BBB59">
                    <a:lumMod val="50000"/>
                  </a:srgbClr>
                </a:solidFill>
                <a:latin typeface="Calibri (Body)"/>
                <a:ea typeface="+mn-ea"/>
                <a:cs typeface="+mn-cs"/>
              </a:rPr>
              <a:t>trong</a:t>
            </a:r>
            <a:r>
              <a:rPr lang="en-US" sz="2000" kern="1200" dirty="0">
                <a:solidFill>
                  <a:srgbClr val="9BBB59">
                    <a:lumMod val="50000"/>
                  </a:srgbClr>
                </a:solidFill>
                <a:latin typeface="Calibri (Body)"/>
                <a:ea typeface="+mn-ea"/>
                <a:cs typeface="+mn-cs"/>
              </a:rPr>
              <a:t>  “</a:t>
            </a:r>
            <a:r>
              <a:rPr lang="en-US" sz="2000" b="1" i="1" kern="1200" dirty="0" err="1">
                <a:solidFill>
                  <a:srgbClr val="9BBB59">
                    <a:lumMod val="50000"/>
                  </a:srgbClr>
                </a:solidFill>
                <a:latin typeface="Calibri (Body)"/>
                <a:ea typeface="+mn-ea"/>
                <a:cs typeface="+mn-cs"/>
              </a:rPr>
              <a:t>Đất</a:t>
            </a:r>
            <a:r>
              <a:rPr lang="en-US" sz="2000" b="1" i="1" kern="1200" dirty="0">
                <a:solidFill>
                  <a:srgbClr val="9BBB59">
                    <a:lumMod val="50000"/>
                  </a:srgbClr>
                </a:solidFill>
                <a:latin typeface="Calibri (Body)"/>
                <a:ea typeface="+mn-ea"/>
                <a:cs typeface="+mn-cs"/>
              </a:rPr>
              <a:t> </a:t>
            </a:r>
            <a:r>
              <a:rPr lang="en-US" sz="2000" b="1" i="1" kern="1200" dirty="0" err="1">
                <a:solidFill>
                  <a:srgbClr val="9BBB59">
                    <a:lumMod val="50000"/>
                  </a:srgbClr>
                </a:solidFill>
                <a:latin typeface="Calibri (Body)"/>
                <a:ea typeface="+mn-ea"/>
                <a:cs typeface="+mn-cs"/>
              </a:rPr>
              <a:t>rừng</a:t>
            </a:r>
            <a:r>
              <a:rPr lang="en-US" sz="2000" b="1" i="1" kern="1200" dirty="0">
                <a:solidFill>
                  <a:srgbClr val="9BBB59">
                    <a:lumMod val="50000"/>
                  </a:srgbClr>
                </a:solidFill>
                <a:latin typeface="Calibri (Body)"/>
                <a:ea typeface="+mn-ea"/>
                <a:cs typeface="+mn-cs"/>
              </a:rPr>
              <a:t> </a:t>
            </a:r>
            <a:r>
              <a:rPr lang="en-US" sz="2000" b="1" i="1" kern="1200" dirty="0" err="1">
                <a:solidFill>
                  <a:srgbClr val="9BBB59">
                    <a:lumMod val="50000"/>
                  </a:srgbClr>
                </a:solidFill>
                <a:latin typeface="Calibri (Body)"/>
                <a:ea typeface="+mn-ea"/>
                <a:cs typeface="+mn-cs"/>
              </a:rPr>
              <a:t>phương</a:t>
            </a:r>
            <a:r>
              <a:rPr lang="en-US" sz="2000" b="1" i="1" kern="1200" dirty="0">
                <a:solidFill>
                  <a:srgbClr val="9BBB59">
                    <a:lumMod val="50000"/>
                  </a:srgbClr>
                </a:solidFill>
                <a:latin typeface="Calibri (Body)"/>
                <a:ea typeface="+mn-ea"/>
                <a:cs typeface="+mn-cs"/>
              </a:rPr>
              <a:t> Nam </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sáng</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tác</a:t>
            </a:r>
            <a:r>
              <a:rPr lang="en-US" sz="2000" kern="1200" dirty="0">
                <a:solidFill>
                  <a:srgbClr val="9BBB59">
                    <a:lumMod val="50000"/>
                  </a:srgbClr>
                </a:solidFill>
                <a:latin typeface="Calibri (Body)"/>
                <a:ea typeface="+mn-ea"/>
                <a:cs typeface="+mn-cs"/>
              </a:rPr>
              <a:t>  1957.</a:t>
            </a:r>
            <a:endParaRPr lang="vi-VN" sz="2000" kern="1200" dirty="0">
              <a:solidFill>
                <a:srgbClr val="9BBB59">
                  <a:lumMod val="50000"/>
                </a:srgbClr>
              </a:solidFill>
              <a:latin typeface="Calibri (Body)"/>
              <a:ea typeface="+mn-ea"/>
              <a:cs typeface="+mn-cs"/>
            </a:endParaRPr>
          </a:p>
          <a:p>
            <a:pPr marL="285750" indent="-285750" algn="just" defTabSz="457200">
              <a:lnSpc>
                <a:spcPct val="150000"/>
              </a:lnSpc>
              <a:spcBef>
                <a:spcPct val="0"/>
              </a:spcBef>
              <a:buClrTx/>
              <a:buFont typeface="Wingdings" panose="05000000000000000000" pitchFamily="2" charset="2"/>
              <a:buChar char="v"/>
            </a:pPr>
            <a:r>
              <a:rPr lang="en-US" sz="2000" b="1" kern="1200" dirty="0" err="1">
                <a:solidFill>
                  <a:srgbClr val="9BBB59">
                    <a:lumMod val="50000"/>
                  </a:srgbClr>
                </a:solidFill>
                <a:latin typeface="Calibri (Body)"/>
                <a:ea typeface="+mn-ea"/>
                <a:cs typeface="+mn-cs"/>
              </a:rPr>
              <a:t>Đề</a:t>
            </a:r>
            <a:r>
              <a:rPr lang="en-US" sz="2000" b="1" kern="1200" dirty="0">
                <a:solidFill>
                  <a:srgbClr val="9BBB59">
                    <a:lumMod val="50000"/>
                  </a:srgbClr>
                </a:solidFill>
                <a:latin typeface="Calibri (Body)"/>
                <a:ea typeface="+mn-ea"/>
                <a:cs typeface="+mn-cs"/>
              </a:rPr>
              <a:t> </a:t>
            </a:r>
            <a:r>
              <a:rPr lang="en-US" sz="2000" b="1" kern="1200" dirty="0" err="1">
                <a:solidFill>
                  <a:srgbClr val="9BBB59">
                    <a:lumMod val="50000"/>
                  </a:srgbClr>
                </a:solidFill>
                <a:latin typeface="Calibri (Body)"/>
                <a:ea typeface="+mn-ea"/>
                <a:cs typeface="+mn-cs"/>
              </a:rPr>
              <a:t>tài</a:t>
            </a:r>
            <a:r>
              <a:rPr lang="vi-VN" sz="2000" kern="1200" dirty="0">
                <a:solidFill>
                  <a:srgbClr val="9BBB59">
                    <a:lumMod val="50000"/>
                  </a:srgbClr>
                </a:solidFill>
                <a:latin typeface="Calibri (Body)"/>
                <a:ea typeface="+mn-ea"/>
                <a:cs typeface="+mn-cs"/>
              </a:rPr>
              <a:t>:</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thiên</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nhiên</a:t>
            </a:r>
            <a:r>
              <a:rPr lang="en-US" sz="2000" kern="1200" dirty="0">
                <a:solidFill>
                  <a:srgbClr val="9BBB59">
                    <a:lumMod val="50000"/>
                  </a:srgbClr>
                </a:solidFill>
                <a:latin typeface="Calibri (Body)"/>
                <a:ea typeface="+mn-ea"/>
                <a:cs typeface="+mn-cs"/>
              </a:rPr>
              <a:t>, con </a:t>
            </a:r>
            <a:r>
              <a:rPr lang="en-US" sz="2000" kern="1200" dirty="0" err="1">
                <a:solidFill>
                  <a:srgbClr val="9BBB59">
                    <a:lumMod val="50000"/>
                  </a:srgbClr>
                </a:solidFill>
                <a:latin typeface="Calibri (Body)"/>
                <a:ea typeface="+mn-ea"/>
                <a:cs typeface="+mn-cs"/>
              </a:rPr>
              <a:t>người</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phương</a:t>
            </a:r>
            <a:r>
              <a:rPr lang="en-US" sz="2000" kern="1200" dirty="0">
                <a:solidFill>
                  <a:srgbClr val="9BBB59">
                    <a:lumMod val="50000"/>
                  </a:srgbClr>
                </a:solidFill>
                <a:latin typeface="Calibri (Body)"/>
                <a:ea typeface="+mn-ea"/>
                <a:cs typeface="+mn-cs"/>
              </a:rPr>
              <a:t> Nam</a:t>
            </a:r>
          </a:p>
          <a:p>
            <a:pPr marL="285750" indent="-285750" algn="just" defTabSz="457200">
              <a:lnSpc>
                <a:spcPct val="150000"/>
              </a:lnSpc>
              <a:spcBef>
                <a:spcPct val="0"/>
              </a:spcBef>
              <a:buClrTx/>
              <a:buFont typeface="Wingdings" panose="05000000000000000000" pitchFamily="2" charset="2"/>
              <a:buChar char="v"/>
            </a:pPr>
            <a:r>
              <a:rPr lang="en-US" sz="2000" b="1" kern="1200" dirty="0" err="1">
                <a:solidFill>
                  <a:srgbClr val="9BBB59">
                    <a:lumMod val="50000"/>
                  </a:srgbClr>
                </a:solidFill>
                <a:latin typeface="Calibri (Body)"/>
                <a:ea typeface="+mn-ea"/>
                <a:cs typeface="+mn-cs"/>
              </a:rPr>
              <a:t>Thể</a:t>
            </a:r>
            <a:r>
              <a:rPr lang="en-US" sz="2000" b="1" kern="1200" dirty="0">
                <a:solidFill>
                  <a:srgbClr val="9BBB59">
                    <a:lumMod val="50000"/>
                  </a:srgbClr>
                </a:solidFill>
                <a:latin typeface="Calibri (Body)"/>
                <a:ea typeface="+mn-ea"/>
                <a:cs typeface="+mn-cs"/>
              </a:rPr>
              <a:t> </a:t>
            </a:r>
            <a:r>
              <a:rPr lang="en-US" sz="2000" b="1" kern="1200" dirty="0" err="1">
                <a:solidFill>
                  <a:srgbClr val="9BBB59">
                    <a:lumMod val="50000"/>
                  </a:srgbClr>
                </a:solidFill>
                <a:latin typeface="Calibri (Body)"/>
                <a:ea typeface="+mn-ea"/>
                <a:cs typeface="+mn-cs"/>
              </a:rPr>
              <a:t>loại</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Truyện</a:t>
            </a:r>
            <a:endParaRPr lang="en-US" sz="2000" kern="1200" dirty="0">
              <a:solidFill>
                <a:srgbClr val="9BBB59">
                  <a:lumMod val="50000"/>
                </a:srgbClr>
              </a:solidFill>
              <a:latin typeface="Calibri (Body)"/>
              <a:ea typeface="+mn-ea"/>
              <a:cs typeface="+mn-cs"/>
            </a:endParaRPr>
          </a:p>
          <a:p>
            <a:pPr marL="285750" indent="-285750" algn="just" defTabSz="457200">
              <a:lnSpc>
                <a:spcPct val="150000"/>
              </a:lnSpc>
              <a:spcBef>
                <a:spcPct val="0"/>
              </a:spcBef>
              <a:buClrTx/>
              <a:buFont typeface="Wingdings" panose="05000000000000000000" pitchFamily="2" charset="2"/>
              <a:buChar char="v"/>
            </a:pPr>
            <a:r>
              <a:rPr lang="en-US" sz="2000" b="1" kern="1200" dirty="0" err="1">
                <a:solidFill>
                  <a:srgbClr val="9BBB59">
                    <a:lumMod val="50000"/>
                  </a:srgbClr>
                </a:solidFill>
                <a:latin typeface="Calibri (Body)"/>
                <a:ea typeface="+mn-ea"/>
                <a:cs typeface="+mn-cs"/>
              </a:rPr>
              <a:t>Nhân</a:t>
            </a:r>
            <a:r>
              <a:rPr lang="en-US" sz="2000" b="1" kern="1200" dirty="0">
                <a:solidFill>
                  <a:srgbClr val="9BBB59">
                    <a:lumMod val="50000"/>
                  </a:srgbClr>
                </a:solidFill>
                <a:latin typeface="Calibri (Body)"/>
                <a:ea typeface="+mn-ea"/>
                <a:cs typeface="+mn-cs"/>
              </a:rPr>
              <a:t> </a:t>
            </a:r>
            <a:r>
              <a:rPr lang="en-US" sz="2000" b="1" kern="1200" dirty="0" err="1">
                <a:solidFill>
                  <a:srgbClr val="9BBB59">
                    <a:lumMod val="50000"/>
                  </a:srgbClr>
                </a:solidFill>
                <a:latin typeface="Calibri (Body)"/>
                <a:ea typeface="+mn-ea"/>
                <a:cs typeface="+mn-cs"/>
              </a:rPr>
              <a:t>vật</a:t>
            </a:r>
            <a:r>
              <a:rPr lang="en-US" sz="2000" b="1" kern="1200" dirty="0">
                <a:solidFill>
                  <a:srgbClr val="9BBB59">
                    <a:lumMod val="50000"/>
                  </a:srgbClr>
                </a:solidFill>
                <a:latin typeface="Calibri (Body)"/>
                <a:ea typeface="+mn-ea"/>
                <a:cs typeface="+mn-cs"/>
              </a:rPr>
              <a:t> </a:t>
            </a:r>
            <a:r>
              <a:rPr lang="en-US" sz="2000" b="1" kern="1200" dirty="0" err="1">
                <a:solidFill>
                  <a:srgbClr val="9BBB59">
                    <a:lumMod val="50000"/>
                  </a:srgbClr>
                </a:solidFill>
                <a:latin typeface="Calibri (Body)"/>
                <a:ea typeface="+mn-ea"/>
                <a:cs typeface="+mn-cs"/>
              </a:rPr>
              <a:t>chính</a:t>
            </a:r>
            <a:r>
              <a:rPr lang="en-US" sz="2000" kern="1200" dirty="0">
                <a:solidFill>
                  <a:srgbClr val="9BBB59">
                    <a:lumMod val="50000"/>
                  </a:srgbClr>
                </a:solidFill>
                <a:latin typeface="Calibri (Body)"/>
                <a:ea typeface="+mn-ea"/>
                <a:cs typeface="+mn-cs"/>
              </a:rPr>
              <a:t>: An, </a:t>
            </a:r>
            <a:r>
              <a:rPr lang="en-US" sz="2000" kern="1200" dirty="0" err="1">
                <a:solidFill>
                  <a:srgbClr val="9BBB59">
                    <a:lumMod val="50000"/>
                  </a:srgbClr>
                </a:solidFill>
                <a:latin typeface="Calibri (Body)"/>
                <a:ea typeface="+mn-ea"/>
                <a:cs typeface="+mn-cs"/>
              </a:rPr>
              <a:t>Cò</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tía</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nuôi</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của</a:t>
            </a:r>
            <a:r>
              <a:rPr lang="en-US" sz="2000" kern="1200" dirty="0">
                <a:solidFill>
                  <a:srgbClr val="9BBB59">
                    <a:lumMod val="50000"/>
                  </a:srgbClr>
                </a:solidFill>
                <a:latin typeface="Calibri (Body)"/>
                <a:ea typeface="+mn-ea"/>
                <a:cs typeface="+mn-cs"/>
              </a:rPr>
              <a:t> An</a:t>
            </a:r>
          </a:p>
          <a:p>
            <a:pPr marL="285750" indent="-285750" algn="just" defTabSz="457200">
              <a:lnSpc>
                <a:spcPct val="150000"/>
              </a:lnSpc>
              <a:spcBef>
                <a:spcPct val="0"/>
              </a:spcBef>
              <a:buClrTx/>
              <a:buFont typeface="Wingdings" panose="05000000000000000000" pitchFamily="2" charset="2"/>
              <a:buChar char="v"/>
            </a:pPr>
            <a:r>
              <a:rPr lang="en-US" sz="2000" b="1" kern="1200" dirty="0" err="1">
                <a:solidFill>
                  <a:srgbClr val="9BBB59">
                    <a:lumMod val="50000"/>
                  </a:srgbClr>
                </a:solidFill>
                <a:latin typeface="Calibri (Body)"/>
                <a:ea typeface="+mn-ea"/>
                <a:cs typeface="+mn-cs"/>
              </a:rPr>
              <a:t>Ngôi</a:t>
            </a:r>
            <a:r>
              <a:rPr lang="en-US" sz="2000" b="1" kern="1200" dirty="0">
                <a:solidFill>
                  <a:srgbClr val="9BBB59">
                    <a:lumMod val="50000"/>
                  </a:srgbClr>
                </a:solidFill>
                <a:latin typeface="Calibri (Body)"/>
                <a:ea typeface="+mn-ea"/>
                <a:cs typeface="+mn-cs"/>
              </a:rPr>
              <a:t> </a:t>
            </a:r>
            <a:r>
              <a:rPr lang="en-US" sz="2000" b="1" kern="1200" dirty="0" err="1">
                <a:solidFill>
                  <a:srgbClr val="9BBB59">
                    <a:lumMod val="50000"/>
                  </a:srgbClr>
                </a:solidFill>
                <a:latin typeface="Calibri (Body)"/>
                <a:ea typeface="+mn-ea"/>
                <a:cs typeface="+mn-cs"/>
              </a:rPr>
              <a:t>kể</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Ngôi</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thứ</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nhất</a:t>
            </a:r>
            <a:r>
              <a:rPr lang="en-US" sz="2000" kern="1200" dirty="0">
                <a:solidFill>
                  <a:srgbClr val="9BBB59">
                    <a:lumMod val="50000"/>
                  </a:srgbClr>
                </a:solidFill>
                <a:latin typeface="Calibri (Body)"/>
                <a:ea typeface="+mn-ea"/>
                <a:cs typeface="+mn-cs"/>
              </a:rPr>
              <a:t> </a:t>
            </a:r>
            <a:endParaRPr lang="vi-VN" sz="2000" kern="1200" dirty="0">
              <a:solidFill>
                <a:srgbClr val="9BBB59">
                  <a:lumMod val="50000"/>
                </a:srgbClr>
              </a:solidFill>
              <a:latin typeface="Calibri (Body)"/>
              <a:ea typeface="+mn-ea"/>
              <a:cs typeface="+mn-cs"/>
            </a:endParaRPr>
          </a:p>
        </p:txBody>
      </p:sp>
      <p:sp>
        <p:nvSpPr>
          <p:cNvPr id="11" name="TextBox 11"/>
          <p:cNvSpPr txBox="1"/>
          <p:nvPr/>
        </p:nvSpPr>
        <p:spPr>
          <a:xfrm>
            <a:off x="539672" y="821124"/>
            <a:ext cx="2388247" cy="384721"/>
          </a:xfrm>
          <a:prstGeom prst="rect">
            <a:avLst/>
          </a:prstGeom>
        </p:spPr>
        <p:txBody>
          <a:bodyPr wrap="square" lIns="0" tIns="0" rIns="0" bIns="0" rtlCol="0" anchor="t">
            <a:spAutoFit/>
          </a:bodyPr>
          <a:lstStyle/>
          <a:p>
            <a:pPr algn="ctr" defTabSz="457200">
              <a:lnSpc>
                <a:spcPts val="3012"/>
              </a:lnSpc>
              <a:spcBef>
                <a:spcPct val="0"/>
              </a:spcBef>
              <a:buClrTx/>
              <a:defRPr/>
            </a:pPr>
            <a:r>
              <a:rPr lang="en-US" sz="2700" b="1" kern="1200" spc="-40" dirty="0">
                <a:solidFill>
                  <a:srgbClr val="FFFFFF"/>
                </a:solidFill>
                <a:latin typeface="Candara" panose="020E0502030303020204" pitchFamily="34" charset="0"/>
                <a:ea typeface="+mn-ea"/>
                <a:cs typeface="+mn-cs"/>
              </a:rPr>
              <a:t>2. TÁC PHẨM</a:t>
            </a:r>
          </a:p>
        </p:txBody>
      </p:sp>
      <p:pic>
        <p:nvPicPr>
          <p:cNvPr id="21" name="Picture 20">
            <a:extLst>
              <a:ext uri="{FF2B5EF4-FFF2-40B4-BE49-F238E27FC236}">
                <a16:creationId xmlns:a16="http://schemas.microsoft.com/office/drawing/2014/main" id="{2A5E03D5-C7F1-42CE-AB4F-7AD169DFA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39" y="1814791"/>
            <a:ext cx="2623162" cy="308523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155575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7547" b="7547"/>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786270"/>
            <a:ext cx="7484029" cy="3570961"/>
            <a:chOff x="0" y="0"/>
            <a:chExt cx="4358929" cy="2079838"/>
          </a:xfrm>
        </p:grpSpPr>
        <p:sp>
          <p:nvSpPr>
            <p:cNvPr id="3" name="Freeform 3"/>
            <p:cNvSpPr/>
            <p:nvPr/>
          </p:nvSpPr>
          <p:spPr>
            <a:xfrm>
              <a:off x="0" y="0"/>
              <a:ext cx="4358929" cy="2079838"/>
            </a:xfrm>
            <a:custGeom>
              <a:avLst/>
              <a:gdLst/>
              <a:ahLst/>
              <a:cxnLst/>
              <a:rect l="l" t="t" r="r" b="b"/>
              <a:pathLst>
                <a:path w="4358929" h="2079838">
                  <a:moveTo>
                    <a:pt x="0" y="0"/>
                  </a:moveTo>
                  <a:lnTo>
                    <a:pt x="4358929" y="0"/>
                  </a:lnTo>
                  <a:lnTo>
                    <a:pt x="4358929" y="2079838"/>
                  </a:lnTo>
                  <a:lnTo>
                    <a:pt x="0" y="2079838"/>
                  </a:lnTo>
                  <a:close/>
                </a:path>
              </a:pathLst>
            </a:custGeom>
            <a:solidFill>
              <a:srgbClr val="044F2B">
                <a:alpha val="41961"/>
              </a:srgbClr>
            </a:solidFill>
          </p:spPr>
        </p:sp>
      </p:grpSp>
      <p:grpSp>
        <p:nvGrpSpPr>
          <p:cNvPr id="4" name="Group 4"/>
          <p:cNvGrpSpPr/>
          <p:nvPr/>
        </p:nvGrpSpPr>
        <p:grpSpPr>
          <a:xfrm>
            <a:off x="5231524" y="0"/>
            <a:ext cx="3912476" cy="5143500"/>
            <a:chOff x="0" y="0"/>
            <a:chExt cx="3374390" cy="4436110"/>
          </a:xfrm>
        </p:grpSpPr>
        <p:sp>
          <p:nvSpPr>
            <p:cNvPr id="5" name="Freeform 5"/>
            <p:cNvSpPr/>
            <p:nvPr/>
          </p:nvSpPr>
          <p:spPr>
            <a:xfrm>
              <a:off x="-59690" y="0"/>
              <a:ext cx="1205230" cy="4436110"/>
            </a:xfrm>
            <a:custGeom>
              <a:avLst/>
              <a:gdLst/>
              <a:ahLst/>
              <a:cxnLst/>
              <a:rect l="l" t="t" r="r" b="b"/>
              <a:pathLst>
                <a:path w="1205230" h="443611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36895B"/>
            </a:solidFill>
          </p:spPr>
        </p:sp>
        <p:sp>
          <p:nvSpPr>
            <p:cNvPr id="6" name="Freeform 6"/>
            <p:cNvSpPr/>
            <p:nvPr/>
          </p:nvSpPr>
          <p:spPr>
            <a:xfrm>
              <a:off x="125730" y="0"/>
              <a:ext cx="1019810" cy="4436110"/>
            </a:xfrm>
            <a:custGeom>
              <a:avLst/>
              <a:gdLst/>
              <a:ahLst/>
              <a:cxnLst/>
              <a:rect l="l" t="t" r="r" b="b"/>
              <a:pathLst>
                <a:path w="1019810" h="44361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2E8229"/>
            </a:solidFill>
          </p:spPr>
        </p:sp>
        <p:sp>
          <p:nvSpPr>
            <p:cNvPr id="7" name="Freeform 7"/>
            <p:cNvSpPr/>
            <p:nvPr/>
          </p:nvSpPr>
          <p:spPr>
            <a:xfrm>
              <a:off x="337820" y="0"/>
              <a:ext cx="3035300" cy="4436110"/>
            </a:xfrm>
            <a:custGeom>
              <a:avLst/>
              <a:gdLst/>
              <a:ahLst/>
              <a:cxnLst/>
              <a:rect l="l" t="t" r="r" b="b"/>
              <a:pathLst>
                <a:path w="3035300" h="443611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044F2B"/>
            </a:solidFill>
          </p:spPr>
        </p:sp>
      </p:grpSp>
      <p:sp>
        <p:nvSpPr>
          <p:cNvPr id="8" name="TextBox 8"/>
          <p:cNvSpPr txBox="1"/>
          <p:nvPr/>
        </p:nvSpPr>
        <p:spPr>
          <a:xfrm>
            <a:off x="149960" y="1061560"/>
            <a:ext cx="5336441" cy="2769989"/>
          </a:xfrm>
          <a:prstGeom prst="rect">
            <a:avLst/>
          </a:prstGeom>
        </p:spPr>
        <p:txBody>
          <a:bodyPr wrap="square" lIns="0" tIns="0" rIns="0" bIns="0" rtlCol="0" anchor="t">
            <a:spAutoFit/>
          </a:bodyPr>
          <a:lstStyle/>
          <a:p>
            <a:pPr marL="285750" marR="0" lvl="0" indent="-285750" algn="just" defTabSz="457200" rtl="0" eaLnBrk="1" fontAlgn="auto" latinLnBrk="0" hangingPunct="1">
              <a:lnSpc>
                <a:spcPct val="150000"/>
              </a:lnSpc>
              <a:spcBef>
                <a:spcPct val="0"/>
              </a:spcBef>
              <a:spcAft>
                <a:spcPts val="0"/>
              </a:spcAft>
              <a:buClrTx/>
              <a:buSzTx/>
              <a:buFont typeface="Wingdings" panose="05000000000000000000" pitchFamily="2" charset="2"/>
              <a:buChar char="v"/>
              <a:tabLst/>
              <a:defRPr/>
            </a:pPr>
            <a:r>
              <a:rPr lang="en-US" sz="2000" kern="1200" dirty="0" err="1">
                <a:solidFill>
                  <a:srgbClr val="FFFFFF"/>
                </a:solidFill>
                <a:latin typeface="Calibri (Body)"/>
                <a:ea typeface="+mn-ea"/>
              </a:rPr>
              <a:t>Giọng</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đọc</a:t>
            </a:r>
            <a:r>
              <a:rPr lang="en-US" sz="2000" kern="1200" dirty="0">
                <a:solidFill>
                  <a:srgbClr val="FFFFFF"/>
                </a:solidFill>
                <a:latin typeface="Calibri (Body)"/>
                <a:ea typeface="+mn-ea"/>
              </a:rPr>
              <a:t>: to </a:t>
            </a:r>
            <a:r>
              <a:rPr lang="en-US" sz="2000" kern="1200" dirty="0" err="1">
                <a:solidFill>
                  <a:srgbClr val="FFFFFF"/>
                </a:solidFill>
                <a:latin typeface="Calibri (Body)"/>
                <a:ea typeface="+mn-ea"/>
              </a:rPr>
              <a:t>rõ</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ràng</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chú</a:t>
            </a:r>
            <a:r>
              <a:rPr lang="en-US" sz="2000" kern="1200" dirty="0">
                <a:solidFill>
                  <a:srgbClr val="FFFFFF"/>
                </a:solidFill>
                <a:latin typeface="Calibri (Body)"/>
                <a:ea typeface="+mn-ea"/>
              </a:rPr>
              <a:t> ý </a:t>
            </a:r>
            <a:r>
              <a:rPr lang="en-US" sz="2000" kern="1200" dirty="0" err="1">
                <a:solidFill>
                  <a:srgbClr val="FFFFFF"/>
                </a:solidFill>
                <a:latin typeface="Calibri (Body)"/>
                <a:ea typeface="+mn-ea"/>
              </a:rPr>
              <a:t>ngắt</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nghỉ</a:t>
            </a:r>
            <a:r>
              <a:rPr lang="en-US" sz="2000" kern="1200" dirty="0">
                <a:solidFill>
                  <a:srgbClr val="FFFFFF"/>
                </a:solidFill>
                <a:latin typeface="Calibri (Body)"/>
                <a:ea typeface="+mn-ea"/>
              </a:rPr>
              <a:t> </a:t>
            </a:r>
          </a:p>
          <a:p>
            <a:pPr marL="285750" marR="0" lvl="0" indent="-285750" algn="just" defTabSz="457200" rtl="0" eaLnBrk="1" fontAlgn="auto" latinLnBrk="0" hangingPunct="1">
              <a:lnSpc>
                <a:spcPct val="150000"/>
              </a:lnSpc>
              <a:spcBef>
                <a:spcPct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err="1">
                <a:ln>
                  <a:noFill/>
                </a:ln>
                <a:solidFill>
                  <a:srgbClr val="FFFFFF"/>
                </a:solidFill>
                <a:effectLst/>
                <a:uLnTx/>
                <a:uFillTx/>
                <a:latin typeface="Calibri (Body)"/>
                <a:ea typeface="+mn-ea"/>
                <a:cs typeface="Arial"/>
                <a:sym typeface="Arial"/>
              </a:rPr>
              <a:t>Sử</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a:ln>
                  <a:noFill/>
                </a:ln>
                <a:solidFill>
                  <a:srgbClr val="FFFFFF"/>
                </a:solidFill>
                <a:effectLst/>
                <a:uLnTx/>
                <a:uFillTx/>
                <a:latin typeface="Calibri (Body)"/>
                <a:ea typeface="+mn-ea"/>
                <a:cs typeface="Arial"/>
                <a:sym typeface="Arial"/>
              </a:rPr>
              <a:t>dụng</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a:ln>
                  <a:noFill/>
                </a:ln>
                <a:solidFill>
                  <a:srgbClr val="FFFFFF"/>
                </a:solidFill>
                <a:effectLst/>
                <a:uLnTx/>
                <a:uFillTx/>
                <a:latin typeface="Calibri (Body)"/>
                <a:ea typeface="+mn-ea"/>
                <a:cs typeface="Arial"/>
                <a:sym typeface="Arial"/>
              </a:rPr>
              <a:t>các</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a:ln>
                  <a:noFill/>
                </a:ln>
                <a:solidFill>
                  <a:srgbClr val="FFFFFF"/>
                </a:solidFill>
                <a:effectLst/>
                <a:uLnTx/>
                <a:uFillTx/>
                <a:latin typeface="Calibri (Body)"/>
                <a:ea typeface="+mn-ea"/>
                <a:cs typeface="Arial"/>
                <a:sym typeface="Arial"/>
              </a:rPr>
              <a:t>chiến</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a:ln>
                  <a:noFill/>
                </a:ln>
                <a:solidFill>
                  <a:srgbClr val="FFFFFF"/>
                </a:solidFill>
                <a:effectLst/>
                <a:uLnTx/>
                <a:uFillTx/>
                <a:latin typeface="Calibri (Body)"/>
                <a:ea typeface="+mn-ea"/>
                <a:cs typeface="Arial"/>
                <a:sym typeface="Arial"/>
              </a:rPr>
              <a:t>thuật</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a:t>
            </a: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lang="en-US" sz="2000" kern="1200" dirty="0">
                <a:solidFill>
                  <a:srgbClr val="FFFFFF"/>
                </a:solidFill>
                <a:latin typeface="Calibri (Body)"/>
                <a:ea typeface="+mn-ea"/>
              </a:rPr>
              <a:t>Theo </a:t>
            </a:r>
            <a:r>
              <a:rPr lang="en-US" sz="2000" kern="1200" dirty="0" err="1">
                <a:solidFill>
                  <a:srgbClr val="FFFFFF"/>
                </a:solidFill>
                <a:latin typeface="Calibri (Body)"/>
                <a:ea typeface="+mn-ea"/>
              </a:rPr>
              <a:t>dõi</a:t>
            </a:r>
            <a:endParaRPr lang="en-US" sz="2000" kern="1200" dirty="0">
              <a:solidFill>
                <a:srgbClr val="FFFFFF"/>
              </a:solidFill>
              <a:latin typeface="Calibri (Body)"/>
              <a:ea typeface="+mn-ea"/>
            </a:endParaRP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lang="en-US" sz="2000" kern="1200" dirty="0" err="1">
                <a:solidFill>
                  <a:srgbClr val="FFFFFF"/>
                </a:solidFill>
                <a:latin typeface="Calibri (Body)"/>
                <a:ea typeface="+mn-ea"/>
              </a:rPr>
              <a:t>Tóm</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tắt</a:t>
            </a:r>
            <a:endParaRPr lang="en-US" sz="2000" kern="1200" dirty="0">
              <a:solidFill>
                <a:srgbClr val="FFFFFF"/>
              </a:solidFill>
              <a:latin typeface="Calibri (Body)"/>
              <a:ea typeface="+mn-ea"/>
            </a:endParaRP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kumimoji="0" lang="en-US" sz="2000" b="0" i="0" u="none" strike="noStrike" kern="1200" cap="none" spc="0" normalizeH="0" baseline="0" noProof="0" dirty="0" err="1">
                <a:ln>
                  <a:noFill/>
                </a:ln>
                <a:solidFill>
                  <a:srgbClr val="FFFFFF"/>
                </a:solidFill>
                <a:effectLst/>
                <a:uLnTx/>
                <a:uFillTx/>
                <a:latin typeface="Calibri (Body)"/>
                <a:ea typeface="+mn-ea"/>
                <a:cs typeface="Arial"/>
                <a:sym typeface="Arial"/>
              </a:rPr>
              <a:t>Hình</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dung</a:t>
            </a: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lang="en-US" sz="2000" kern="1200" baseline="0" dirty="0">
                <a:solidFill>
                  <a:srgbClr val="FFFFFF"/>
                </a:solidFill>
                <a:latin typeface="Calibri (Body)"/>
                <a:ea typeface="+mn-ea"/>
              </a:rPr>
              <a:t>So</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sánh</a:t>
            </a:r>
            <a:endParaRPr kumimoji="0" lang="vi-VN" sz="2000" b="0" i="0" u="none" strike="noStrike" kern="1200" cap="none" spc="0" normalizeH="0" baseline="0" noProof="0" dirty="0">
              <a:ln>
                <a:noFill/>
              </a:ln>
              <a:solidFill>
                <a:srgbClr val="FFFFFF"/>
              </a:solidFill>
              <a:effectLst/>
              <a:uLnTx/>
              <a:uFillTx/>
              <a:latin typeface="Calibri (Body)"/>
              <a:ea typeface="+mn-ea"/>
              <a:cs typeface="Arial"/>
              <a:sym typeface="Arial"/>
            </a:endParaRPr>
          </a:p>
        </p:txBody>
      </p:sp>
      <p:sp>
        <p:nvSpPr>
          <p:cNvPr id="9" name="TextBox 9"/>
          <p:cNvSpPr txBox="1"/>
          <p:nvPr/>
        </p:nvSpPr>
        <p:spPr>
          <a:xfrm>
            <a:off x="6972300" y="511206"/>
            <a:ext cx="1569225" cy="2077492"/>
          </a:xfrm>
          <a:prstGeom prst="rect">
            <a:avLst/>
          </a:prstGeom>
        </p:spPr>
        <p:txBody>
          <a:bodyPr lIns="0" tIns="0" rIns="0" bIns="0" rtlCol="0" anchor="t">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lang="en-US" sz="3000" kern="1200" spc="-50" dirty="0">
                <a:solidFill>
                  <a:srgbClr val="FFFFFF"/>
                </a:solidFill>
                <a:latin typeface="Lemonada Semi Bold Bold"/>
                <a:ea typeface="+mn-ea"/>
              </a:rPr>
              <a:t>HƯỚNG DẪN ĐỌC</a:t>
            </a:r>
            <a:endParaRPr kumimoji="0" lang="en-US" sz="3000" b="0" i="0" u="none" strike="noStrike" kern="1200" cap="none" spc="-50" normalizeH="0" baseline="0" noProof="0" dirty="0">
              <a:ln>
                <a:noFill/>
              </a:ln>
              <a:solidFill>
                <a:srgbClr val="FFFFFF"/>
              </a:solidFill>
              <a:effectLst/>
              <a:uLnTx/>
              <a:uFillTx/>
              <a:latin typeface="Lemonada Semi Bold Bold"/>
              <a:ea typeface="+mn-ea"/>
              <a:cs typeface="Arial"/>
              <a:sym typeface="Arial"/>
            </a:endParaRPr>
          </a:p>
        </p:txBody>
      </p:sp>
    </p:spTree>
    <p:extLst>
      <p:ext uri="{BB962C8B-B14F-4D97-AF65-F5344CB8AC3E}">
        <p14:creationId xmlns:p14="http://schemas.microsoft.com/office/powerpoint/2010/main" val="179275635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111" t="11604" r="-13243" b="32952"/>
          <a:stretch>
            <a:fillRect/>
          </a:stretch>
        </p:blipFill>
        <p:spPr>
          <a:xfrm>
            <a:off x="-1402966" y="-125509"/>
            <a:ext cx="11734800" cy="5276850"/>
          </a:xfrm>
          <a:prstGeom prst="rect">
            <a:avLst/>
          </a:prstGeom>
        </p:spPr>
      </p:pic>
      <p:sp>
        <p:nvSpPr>
          <p:cNvPr id="4" name="TextBox 4"/>
          <p:cNvSpPr txBox="1"/>
          <p:nvPr/>
        </p:nvSpPr>
        <p:spPr>
          <a:xfrm>
            <a:off x="1067674" y="348509"/>
            <a:ext cx="6309909" cy="466346"/>
          </a:xfrm>
          <a:prstGeom prst="rect">
            <a:avLst/>
          </a:prstGeom>
        </p:spPr>
        <p:txBody>
          <a:bodyPr wrap="square" lIns="0" tIns="0" rIns="0" bIns="0" rtlCol="0" anchor="t">
            <a:spAutoFit/>
          </a:bodyPr>
          <a:lstStyle/>
          <a:p>
            <a:pPr algn="ctr" defTabSz="457200">
              <a:lnSpc>
                <a:spcPts val="3252"/>
              </a:lnSpc>
              <a:buClrTx/>
              <a:defRPr/>
            </a:pPr>
            <a:r>
              <a:rPr lang="en-US" sz="4400" b="1" kern="1200" dirty="0">
                <a:solidFill>
                  <a:srgbClr val="6B1D1D"/>
                </a:solidFill>
                <a:latin typeface="Calibri"/>
                <a:ea typeface="+mn-ea"/>
                <a:cs typeface="+mn-cs"/>
              </a:rPr>
              <a:t> </a:t>
            </a:r>
            <a:r>
              <a:rPr lang="en-US" sz="3200" b="1" kern="1200" dirty="0">
                <a:solidFill>
                  <a:srgbClr val="00B050"/>
                </a:solidFill>
                <a:latin typeface="Calibri"/>
                <a:ea typeface="+mn-ea"/>
                <a:cs typeface="+mn-cs"/>
              </a:rPr>
              <a:t>TRI THỨC NGỮ VĂN</a:t>
            </a:r>
          </a:p>
        </p:txBody>
      </p:sp>
      <p:grpSp>
        <p:nvGrpSpPr>
          <p:cNvPr id="5" name="Group 5"/>
          <p:cNvGrpSpPr/>
          <p:nvPr/>
        </p:nvGrpSpPr>
        <p:grpSpPr>
          <a:xfrm>
            <a:off x="655499" y="1225483"/>
            <a:ext cx="2737260" cy="436017"/>
            <a:chOff x="-459840" y="137936"/>
            <a:chExt cx="4070672" cy="1162712"/>
          </a:xfrm>
        </p:grpSpPr>
        <p:sp>
          <p:nvSpPr>
            <p:cNvPr id="6" name="TextBox 6"/>
            <p:cNvSpPr txBox="1"/>
            <p:nvPr/>
          </p:nvSpPr>
          <p:spPr>
            <a:xfrm>
              <a:off x="-459840" y="327112"/>
              <a:ext cx="3282879" cy="854936"/>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Ngoại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hình</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endParaRPr lang="en-US" sz="1800" kern="1200" dirty="0">
                <a:solidFill>
                  <a:srgbClr val="6B1D1D"/>
                </a:solidFill>
                <a:latin typeface="Calibri"/>
                <a:ea typeface="+mn-ea"/>
                <a:cs typeface="+mn-cs"/>
              </a:endParaRPr>
            </a:p>
          </p:txBody>
        </p:sp>
        <p:sp>
          <p:nvSpPr>
            <p:cNvPr id="7" name="TextBox 7"/>
            <p:cNvSpPr txBox="1"/>
            <p:nvPr/>
          </p:nvSpPr>
          <p:spPr>
            <a:xfrm>
              <a:off x="2510833" y="137936"/>
              <a:ext cx="1099999" cy="1162712"/>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Mặt</a:t>
              </a:r>
              <a:endParaRPr lang="en-US" sz="2800" b="1" kern="1200" spc="196" dirty="0">
                <a:solidFill>
                  <a:srgbClr val="6B1D1D"/>
                </a:solidFill>
                <a:latin typeface="Calibri"/>
                <a:ea typeface="+mn-ea"/>
                <a:cs typeface="+mn-cs"/>
              </a:endParaRPr>
            </a:p>
          </p:txBody>
        </p:sp>
      </p:grpSp>
      <p:grpSp>
        <p:nvGrpSpPr>
          <p:cNvPr id="8" name="Group 8"/>
          <p:cNvGrpSpPr/>
          <p:nvPr/>
        </p:nvGrpSpPr>
        <p:grpSpPr>
          <a:xfrm>
            <a:off x="5604222" y="1036858"/>
            <a:ext cx="3252488" cy="1091590"/>
            <a:chOff x="0" y="-9525"/>
            <a:chExt cx="8673300" cy="2910908"/>
          </a:xfrm>
        </p:grpSpPr>
        <p:sp>
          <p:nvSpPr>
            <p:cNvPr id="9" name="TextBox 9"/>
            <p:cNvSpPr txBox="1"/>
            <p:nvPr/>
          </p:nvSpPr>
          <p:spPr>
            <a:xfrm>
              <a:off x="2506837" y="46942"/>
              <a:ext cx="6166463" cy="1709870"/>
            </a:xfrm>
            <a:prstGeom prst="rect">
              <a:avLst/>
            </a:prstGeom>
          </p:spPr>
          <p:txBody>
            <a:bodyPr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Suy</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nghĩ</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trong</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truyện</a:t>
              </a:r>
              <a:endParaRPr lang="en-US" sz="1800" kern="1200" dirty="0">
                <a:solidFill>
                  <a:srgbClr val="6B1D1D"/>
                </a:solidFill>
                <a:latin typeface="Calibri"/>
                <a:ea typeface="+mn-ea"/>
                <a:cs typeface="+mn-cs"/>
              </a:endParaRPr>
            </a:p>
          </p:txBody>
        </p:sp>
        <p:sp>
          <p:nvSpPr>
            <p:cNvPr id="10" name="TextBox 10"/>
            <p:cNvSpPr txBox="1"/>
            <p:nvPr/>
          </p:nvSpPr>
          <p:spPr>
            <a:xfrm>
              <a:off x="0" y="2217436"/>
              <a:ext cx="6166463" cy="683947"/>
            </a:xfrm>
            <a:prstGeom prst="rect">
              <a:avLst/>
            </a:prstGeom>
          </p:spPr>
          <p:txBody>
            <a:bodyPr lIns="0" tIns="0" rIns="0" bIns="0" rtlCol="0" anchor="t">
              <a:spAutoFit/>
            </a:bodyPr>
            <a:lstStyle/>
            <a:p>
              <a:pPr algn="ctr" defTabSz="457200">
                <a:lnSpc>
                  <a:spcPts val="1960"/>
                </a:lnSpc>
                <a:buClrTx/>
                <a:defRPr/>
              </a:pPr>
              <a:endParaRPr lang="en-US" kern="1200" dirty="0">
                <a:solidFill>
                  <a:srgbClr val="6B1D1D"/>
                </a:solidFill>
                <a:latin typeface="Calibri"/>
                <a:ea typeface="+mn-ea"/>
                <a:cs typeface="+mn-cs"/>
              </a:endParaRPr>
            </a:p>
          </p:txBody>
        </p:sp>
        <p:sp>
          <p:nvSpPr>
            <p:cNvPr id="11" name="TextBox 11"/>
            <p:cNvSpPr txBox="1"/>
            <p:nvPr/>
          </p:nvSpPr>
          <p:spPr>
            <a:xfrm>
              <a:off x="0" y="-9525"/>
              <a:ext cx="2257458" cy="1162713"/>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Đầu</a:t>
              </a:r>
              <a:endParaRPr lang="en-US" sz="2800" b="1" kern="1200" spc="196" dirty="0">
                <a:solidFill>
                  <a:srgbClr val="6B1D1D"/>
                </a:solidFill>
                <a:latin typeface="Calibri"/>
                <a:ea typeface="+mn-ea"/>
                <a:cs typeface="+mn-cs"/>
              </a:endParaRPr>
            </a:p>
          </p:txBody>
        </p:sp>
      </p:grpSp>
      <p:grpSp>
        <p:nvGrpSpPr>
          <p:cNvPr id="12" name="Group 12"/>
          <p:cNvGrpSpPr/>
          <p:nvPr/>
        </p:nvGrpSpPr>
        <p:grpSpPr>
          <a:xfrm>
            <a:off x="643944" y="3369630"/>
            <a:ext cx="2923004" cy="641201"/>
            <a:chOff x="1024506" y="130302"/>
            <a:chExt cx="7794679" cy="1709865"/>
          </a:xfrm>
        </p:grpSpPr>
        <p:sp>
          <p:nvSpPr>
            <p:cNvPr id="13" name="TextBox 13"/>
            <p:cNvSpPr txBox="1"/>
            <p:nvPr/>
          </p:nvSpPr>
          <p:spPr>
            <a:xfrm>
              <a:off x="1024506" y="130302"/>
              <a:ext cx="5474337" cy="1709865"/>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Cảm</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xúc</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tâm</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trạng</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endParaRPr lang="vi-VN" sz="1800" kern="1200" dirty="0">
                <a:solidFill>
                  <a:srgbClr val="6B1D1D"/>
                </a:solidFill>
                <a:latin typeface="Arial" panose="020B0604020202020204" pitchFamily="34" charset="0"/>
                <a:ea typeface="+mn-ea"/>
                <a:cs typeface="+mn-cs"/>
              </a:endParaRPr>
            </a:p>
          </p:txBody>
        </p:sp>
        <p:sp>
          <p:nvSpPr>
            <p:cNvPr id="14" name="TextBox 14"/>
            <p:cNvSpPr txBox="1"/>
            <p:nvPr/>
          </p:nvSpPr>
          <p:spPr>
            <a:xfrm>
              <a:off x="6487998" y="130302"/>
              <a:ext cx="2331187" cy="1162709"/>
            </a:xfrm>
            <a:prstGeom prst="rect">
              <a:avLst/>
            </a:prstGeom>
          </p:spPr>
          <p:txBody>
            <a:bodyPr wrap="square" lIns="0" tIns="0" rIns="0" bIns="0" rtlCol="0" anchor="t">
              <a:spAutoFit/>
            </a:bodyPr>
            <a:lstStyle/>
            <a:p>
              <a:pPr algn="ctr" defTabSz="457200">
                <a:lnSpc>
                  <a:spcPts val="3360"/>
                </a:lnSpc>
                <a:buClrTx/>
                <a:defRPr/>
              </a:pPr>
              <a:r>
                <a:rPr lang="en-US" sz="2800" b="1" kern="1200" spc="196" dirty="0">
                  <a:solidFill>
                    <a:srgbClr val="6B1D1D"/>
                  </a:solidFill>
                  <a:latin typeface="Calibri"/>
                  <a:ea typeface="+mn-ea"/>
                  <a:cs typeface="+mn-cs"/>
                </a:rPr>
                <a:t>Tim</a:t>
              </a:r>
            </a:p>
          </p:txBody>
        </p:sp>
      </p:grpSp>
      <p:grpSp>
        <p:nvGrpSpPr>
          <p:cNvPr id="16" name="Group 12"/>
          <p:cNvGrpSpPr/>
          <p:nvPr/>
        </p:nvGrpSpPr>
        <p:grpSpPr>
          <a:xfrm>
            <a:off x="339047" y="2184417"/>
            <a:ext cx="2835641" cy="693572"/>
            <a:chOff x="-1727134" y="-304167"/>
            <a:chExt cx="7561710" cy="1849524"/>
          </a:xfrm>
        </p:grpSpPr>
        <p:sp>
          <p:nvSpPr>
            <p:cNvPr id="17" name="TextBox 13"/>
            <p:cNvSpPr txBox="1"/>
            <p:nvPr/>
          </p:nvSpPr>
          <p:spPr>
            <a:xfrm>
              <a:off x="-1727134" y="-164511"/>
              <a:ext cx="3890483" cy="1709868"/>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Lời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nói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endParaRPr lang="vi-VN" sz="1800" kern="1200" dirty="0">
                <a:solidFill>
                  <a:srgbClr val="6B1D1D"/>
                </a:solidFill>
                <a:latin typeface="Arial" panose="020B0604020202020204" pitchFamily="34" charset="0"/>
                <a:ea typeface="+mn-ea"/>
                <a:cs typeface="+mn-cs"/>
              </a:endParaRPr>
            </a:p>
          </p:txBody>
        </p:sp>
        <p:sp>
          <p:nvSpPr>
            <p:cNvPr id="18" name="TextBox 14"/>
            <p:cNvSpPr txBox="1"/>
            <p:nvPr/>
          </p:nvSpPr>
          <p:spPr>
            <a:xfrm>
              <a:off x="2754365" y="-304167"/>
              <a:ext cx="3080211" cy="1162711"/>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Miệng</a:t>
              </a:r>
              <a:endParaRPr lang="en-US" sz="2800" b="1" kern="1200" spc="196" dirty="0">
                <a:solidFill>
                  <a:srgbClr val="6B1D1D"/>
                </a:solidFill>
                <a:latin typeface="Calibri"/>
                <a:ea typeface="+mn-ea"/>
                <a:cs typeface="+mn-cs"/>
              </a:endParaRPr>
            </a:p>
          </p:txBody>
        </p:sp>
      </p:grpSp>
      <p:sp>
        <p:nvSpPr>
          <p:cNvPr id="20" name="Up Ribbon 19"/>
          <p:cNvSpPr/>
          <p:nvPr/>
        </p:nvSpPr>
        <p:spPr>
          <a:xfrm>
            <a:off x="1089510" y="4355469"/>
            <a:ext cx="6399927" cy="756408"/>
          </a:xfrm>
          <a:prstGeom prst="ribbon2">
            <a:avLst>
              <a:gd name="adj1" fmla="val 16667"/>
              <a:gd name="adj2" fmla="val 75000"/>
            </a:avLst>
          </a:prstGeom>
          <a:solidFill>
            <a:srgbClr val="578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1800" kern="1200" dirty="0" err="1">
                <a:solidFill>
                  <a:prstClr val="white"/>
                </a:solidFill>
                <a:latin typeface="#9Slide05 SVNVanilla Daisy Pro" panose="00000500000000000000" pitchFamily="2" charset="0"/>
              </a:rPr>
              <a:t>Sơ</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đồ</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hình</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người</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trong</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phân</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tích</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nhân</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vật</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truyện</a:t>
            </a:r>
            <a:endParaRPr lang="en-US" sz="1800" kern="1200" dirty="0">
              <a:solidFill>
                <a:prstClr val="white"/>
              </a:solidFill>
              <a:latin typeface="#9Slide05 SVNVanilla Daisy Pro" panose="00000500000000000000" pitchFamily="2" charset="0"/>
            </a:endParaRPr>
          </a:p>
        </p:txBody>
      </p:sp>
      <p:grpSp>
        <p:nvGrpSpPr>
          <p:cNvPr id="21" name="Group 12"/>
          <p:cNvGrpSpPr/>
          <p:nvPr/>
        </p:nvGrpSpPr>
        <p:grpSpPr>
          <a:xfrm>
            <a:off x="5592144" y="3626315"/>
            <a:ext cx="3188009" cy="705117"/>
            <a:chOff x="50829" y="-102193"/>
            <a:chExt cx="8501358" cy="1880308"/>
          </a:xfrm>
        </p:grpSpPr>
        <p:sp>
          <p:nvSpPr>
            <p:cNvPr id="22" name="TextBox 13"/>
            <p:cNvSpPr txBox="1"/>
            <p:nvPr/>
          </p:nvSpPr>
          <p:spPr>
            <a:xfrm>
              <a:off x="3077851" y="68249"/>
              <a:ext cx="5474336" cy="1709866"/>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Bối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cảnh</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xảy</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ra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câu</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chuyện</a:t>
              </a:r>
              <a:endParaRPr lang="vi-VN" sz="1800" kern="1200" dirty="0">
                <a:solidFill>
                  <a:srgbClr val="6B1D1D"/>
                </a:solidFill>
                <a:latin typeface="Arial" panose="020B0604020202020204" pitchFamily="34" charset="0"/>
                <a:ea typeface="+mn-ea"/>
                <a:cs typeface="+mn-cs"/>
              </a:endParaRPr>
            </a:p>
          </p:txBody>
        </p:sp>
        <p:sp>
          <p:nvSpPr>
            <p:cNvPr id="23" name="TextBox 14"/>
            <p:cNvSpPr txBox="1"/>
            <p:nvPr/>
          </p:nvSpPr>
          <p:spPr>
            <a:xfrm>
              <a:off x="50829" y="-102193"/>
              <a:ext cx="2331187" cy="1162710"/>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Chân</a:t>
              </a:r>
              <a:endParaRPr lang="en-US" sz="2800" b="1" kern="1200" spc="196" dirty="0">
                <a:solidFill>
                  <a:srgbClr val="6B1D1D"/>
                </a:solidFill>
                <a:latin typeface="Calibri"/>
                <a:ea typeface="+mn-ea"/>
                <a:cs typeface="+mn-cs"/>
              </a:endParaRPr>
            </a:p>
          </p:txBody>
        </p:sp>
      </p:grpSp>
      <p:grpSp>
        <p:nvGrpSpPr>
          <p:cNvPr id="24" name="Group 8"/>
          <p:cNvGrpSpPr/>
          <p:nvPr/>
        </p:nvGrpSpPr>
        <p:grpSpPr>
          <a:xfrm>
            <a:off x="5543660" y="2044691"/>
            <a:ext cx="3313050" cy="1091590"/>
            <a:chOff x="0" y="-9525"/>
            <a:chExt cx="8834798" cy="2910908"/>
          </a:xfrm>
        </p:grpSpPr>
        <p:sp>
          <p:nvSpPr>
            <p:cNvPr id="25" name="TextBox 9"/>
            <p:cNvSpPr txBox="1"/>
            <p:nvPr/>
          </p:nvSpPr>
          <p:spPr>
            <a:xfrm>
              <a:off x="2668333" y="71659"/>
              <a:ext cx="6166465" cy="1709870"/>
            </a:xfrm>
            <a:prstGeom prst="rect">
              <a:avLst/>
            </a:prstGeom>
          </p:spPr>
          <p:txBody>
            <a:bodyPr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Hành</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động</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cử</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chỉ</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r>
                <a:rPr lang="en-US" sz="1800" kern="1200" dirty="0">
                  <a:solidFill>
                    <a:srgbClr val="6B1D1D"/>
                  </a:solidFill>
                  <a:latin typeface="Calibri"/>
                  <a:ea typeface="+mn-ea"/>
                  <a:cs typeface="+mn-cs"/>
                </a:rPr>
                <a:t>.</a:t>
              </a:r>
            </a:p>
          </p:txBody>
        </p:sp>
        <p:sp>
          <p:nvSpPr>
            <p:cNvPr id="26" name="TextBox 10"/>
            <p:cNvSpPr txBox="1"/>
            <p:nvPr/>
          </p:nvSpPr>
          <p:spPr>
            <a:xfrm>
              <a:off x="0" y="2217436"/>
              <a:ext cx="6166463" cy="683947"/>
            </a:xfrm>
            <a:prstGeom prst="rect">
              <a:avLst/>
            </a:prstGeom>
          </p:spPr>
          <p:txBody>
            <a:bodyPr lIns="0" tIns="0" rIns="0" bIns="0" rtlCol="0" anchor="t">
              <a:spAutoFit/>
            </a:bodyPr>
            <a:lstStyle/>
            <a:p>
              <a:pPr algn="ctr" defTabSz="457200">
                <a:lnSpc>
                  <a:spcPts val="1960"/>
                </a:lnSpc>
                <a:buClrTx/>
                <a:defRPr/>
              </a:pPr>
              <a:endParaRPr lang="en-US" kern="1200" dirty="0">
                <a:solidFill>
                  <a:srgbClr val="6B1D1D"/>
                </a:solidFill>
                <a:latin typeface="Calibri"/>
                <a:ea typeface="+mn-ea"/>
                <a:cs typeface="+mn-cs"/>
              </a:endParaRPr>
            </a:p>
          </p:txBody>
        </p:sp>
        <p:sp>
          <p:nvSpPr>
            <p:cNvPr id="27" name="TextBox 11"/>
            <p:cNvSpPr txBox="1"/>
            <p:nvPr/>
          </p:nvSpPr>
          <p:spPr>
            <a:xfrm>
              <a:off x="0" y="-9525"/>
              <a:ext cx="2065717" cy="1162713"/>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Tay</a:t>
              </a:r>
              <a:endParaRPr lang="en-US" sz="2800" b="1" kern="1200" spc="196" dirty="0">
                <a:solidFill>
                  <a:srgbClr val="6B1D1D"/>
                </a:solidFill>
                <a:latin typeface="Calibri"/>
                <a:ea typeface="+mn-ea"/>
                <a:cs typeface="+mn-cs"/>
              </a:endParaRPr>
            </a:p>
          </p:txBody>
        </p:sp>
      </p:grpSp>
      <p:pic>
        <p:nvPicPr>
          <p:cNvPr id="28" name="Picture 27"/>
          <p:cNvPicPr>
            <a:picLocks noChangeAspect="1"/>
          </p:cNvPicPr>
          <p:nvPr/>
        </p:nvPicPr>
        <p:blipFill>
          <a:blip r:embed="rId3"/>
          <a:stretch>
            <a:fillRect/>
          </a:stretch>
        </p:blipFill>
        <p:spPr>
          <a:xfrm>
            <a:off x="3748397" y="1100400"/>
            <a:ext cx="1855825" cy="3236905"/>
          </a:xfrm>
          <a:prstGeom prst="rect">
            <a:avLst/>
          </a:prstGeom>
        </p:spPr>
      </p:pic>
      <p:cxnSp>
        <p:nvCxnSpPr>
          <p:cNvPr id="31" name="Straight Arrow Connector 30"/>
          <p:cNvCxnSpPr/>
          <p:nvPr/>
        </p:nvCxnSpPr>
        <p:spPr>
          <a:xfrm>
            <a:off x="3392759" y="1472875"/>
            <a:ext cx="521695" cy="3990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322846" y="2244443"/>
            <a:ext cx="1097759" cy="17680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3549480" y="2706797"/>
            <a:ext cx="991087" cy="91951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5124494" y="1318018"/>
            <a:ext cx="467650" cy="8099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5397223" y="1780233"/>
            <a:ext cx="300516" cy="44399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3" idx="1"/>
          </p:cNvCxnSpPr>
          <p:nvPr/>
        </p:nvCxnSpPr>
        <p:spPr>
          <a:xfrm flipH="1" flipV="1">
            <a:off x="4910368" y="3840335"/>
            <a:ext cx="681776" cy="398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775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3"/>
        <p:cNvGrpSpPr/>
        <p:nvPr/>
      </p:nvGrpSpPr>
      <p:grpSpPr>
        <a:xfrm>
          <a:off x="0" y="0"/>
          <a:ext cx="0" cy="0"/>
          <a:chOff x="0" y="0"/>
          <a:chExt cx="0" cy="0"/>
        </a:xfrm>
      </p:grpSpPr>
      <p:sp>
        <p:nvSpPr>
          <p:cNvPr id="3744" name="Google Shape;3744;p55"/>
          <p:cNvSpPr txBox="1">
            <a:spLocks noGrp="1"/>
          </p:cNvSpPr>
          <p:nvPr>
            <p:ph type="title"/>
          </p:nvPr>
        </p:nvSpPr>
        <p:spPr>
          <a:xfrm>
            <a:off x="1220256" y="2268341"/>
            <a:ext cx="587868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SVNHogfish" panose="02000503000000020004" pitchFamily="2" charset="0"/>
              </a:rPr>
              <a:t>SUY NGẪM VÀ PHẢN HỒI</a:t>
            </a:r>
            <a:endParaRPr dirty="0">
              <a:latin typeface="#9Slide07 SVNHogfish" panose="02000503000000020004" pitchFamily="2" charset="0"/>
            </a:endParaRPr>
          </a:p>
        </p:txBody>
      </p:sp>
      <p:sp>
        <p:nvSpPr>
          <p:cNvPr id="3746" name="Google Shape;3746;p55"/>
          <p:cNvSpPr txBox="1">
            <a:spLocks noGrp="1"/>
          </p:cNvSpPr>
          <p:nvPr>
            <p:ph type="title" idx="2"/>
          </p:nvPr>
        </p:nvSpPr>
        <p:spPr>
          <a:xfrm>
            <a:off x="3131126" y="1337825"/>
            <a:ext cx="12417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III.</a:t>
            </a:r>
            <a:endParaRPr dirty="0"/>
          </a:p>
        </p:txBody>
      </p:sp>
    </p:spTree>
    <p:extLst>
      <p:ext uri="{BB962C8B-B14F-4D97-AF65-F5344CB8AC3E}">
        <p14:creationId xmlns:p14="http://schemas.microsoft.com/office/powerpoint/2010/main" val="40095910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5143500" cy="5143500"/>
            <a:chOff x="0" y="0"/>
            <a:chExt cx="1588770" cy="1588770"/>
          </a:xfrm>
        </p:grpSpPr>
        <p:sp>
          <p:nvSpPr>
            <p:cNvPr id="3" name="Freeform 3"/>
            <p:cNvSpPr/>
            <p:nvPr/>
          </p:nvSpPr>
          <p:spPr>
            <a:xfrm>
              <a:off x="6350" y="6350"/>
              <a:ext cx="1576070" cy="1576070"/>
            </a:xfrm>
            <a:custGeom>
              <a:avLst/>
              <a:gdLst/>
              <a:ahLst/>
              <a:cxnLst/>
              <a:rect l="l" t="t" r="r" b="b"/>
              <a:pathLst>
                <a:path w="1576070" h="1576070">
                  <a:moveTo>
                    <a:pt x="1576070" y="271780"/>
                  </a:moveTo>
                  <a:lnTo>
                    <a:pt x="1576070" y="1576070"/>
                  </a:lnTo>
                  <a:lnTo>
                    <a:pt x="0" y="1576070"/>
                  </a:lnTo>
                  <a:lnTo>
                    <a:pt x="0" y="0"/>
                  </a:lnTo>
                  <a:lnTo>
                    <a:pt x="1304290" y="0"/>
                  </a:lnTo>
                  <a:close/>
                </a:path>
              </a:pathLst>
            </a:custGeom>
            <a:solidFill>
              <a:srgbClr val="696931">
                <a:alpha val="88627"/>
              </a:srgbClr>
            </a:solidFill>
          </p:spPr>
        </p:sp>
        <p:sp>
          <p:nvSpPr>
            <p:cNvPr id="4" name="Freeform 4"/>
            <p:cNvSpPr/>
            <p:nvPr/>
          </p:nvSpPr>
          <p:spPr>
            <a:xfrm>
              <a:off x="0" y="0"/>
              <a:ext cx="1588770" cy="1588770"/>
            </a:xfrm>
            <a:custGeom>
              <a:avLst/>
              <a:gdLst/>
              <a:ahLst/>
              <a:cxnLst/>
              <a:rect l="l" t="t" r="r" b="b"/>
              <a:pathLst>
                <a:path w="1588770" h="1588770">
                  <a:moveTo>
                    <a:pt x="1588770" y="1588770"/>
                  </a:moveTo>
                  <a:lnTo>
                    <a:pt x="0" y="1588770"/>
                  </a:lnTo>
                  <a:lnTo>
                    <a:pt x="0" y="0"/>
                  </a:lnTo>
                  <a:lnTo>
                    <a:pt x="1313180" y="0"/>
                  </a:lnTo>
                  <a:lnTo>
                    <a:pt x="1588770" y="275590"/>
                  </a:lnTo>
                  <a:cubicBezTo>
                    <a:pt x="1588770" y="275590"/>
                    <a:pt x="1588770" y="1588770"/>
                    <a:pt x="1588770" y="1588770"/>
                  </a:cubicBezTo>
                  <a:close/>
                  <a:moveTo>
                    <a:pt x="12700" y="1576070"/>
                  </a:moveTo>
                  <a:lnTo>
                    <a:pt x="1576070" y="1576070"/>
                  </a:lnTo>
                  <a:lnTo>
                    <a:pt x="1576070" y="280670"/>
                  </a:lnTo>
                  <a:lnTo>
                    <a:pt x="1308100" y="12700"/>
                  </a:lnTo>
                  <a:lnTo>
                    <a:pt x="12700" y="12700"/>
                  </a:lnTo>
                  <a:lnTo>
                    <a:pt x="12700" y="1576070"/>
                  </a:lnTo>
                  <a:close/>
                </a:path>
              </a:pathLst>
            </a:custGeom>
            <a:solidFill>
              <a:srgbClr val="6C6F38">
                <a:alpha val="88627"/>
              </a:srgbClr>
            </a:solidFill>
          </p:spPr>
        </p:sp>
      </p:grpSp>
      <p:grpSp>
        <p:nvGrpSpPr>
          <p:cNvPr id="5" name="Group 5"/>
          <p:cNvGrpSpPr/>
          <p:nvPr/>
        </p:nvGrpSpPr>
        <p:grpSpPr>
          <a:xfrm rot="5400000">
            <a:off x="6698176" y="534563"/>
            <a:ext cx="1119990" cy="3314700"/>
            <a:chOff x="0" y="0"/>
            <a:chExt cx="4344670" cy="10934288"/>
          </a:xfrm>
        </p:grpSpPr>
        <p:sp>
          <p:nvSpPr>
            <p:cNvPr id="6" name="Freeform 6"/>
            <p:cNvSpPr/>
            <p:nvPr/>
          </p:nvSpPr>
          <p:spPr>
            <a:xfrm>
              <a:off x="0" y="0"/>
              <a:ext cx="4345940" cy="10934288"/>
            </a:xfrm>
            <a:custGeom>
              <a:avLst/>
              <a:gdLst/>
              <a:ahLst/>
              <a:cxnLst/>
              <a:rect l="l" t="t" r="r" b="b"/>
              <a:pathLst>
                <a:path w="4345940" h="10934288">
                  <a:moveTo>
                    <a:pt x="2189480" y="2540"/>
                  </a:moveTo>
                  <a:lnTo>
                    <a:pt x="2189480" y="0"/>
                  </a:lnTo>
                  <a:lnTo>
                    <a:pt x="0" y="175260"/>
                  </a:lnTo>
                  <a:lnTo>
                    <a:pt x="0" y="10759029"/>
                  </a:lnTo>
                  <a:lnTo>
                    <a:pt x="2155190" y="10931748"/>
                  </a:lnTo>
                  <a:lnTo>
                    <a:pt x="2155190" y="10934288"/>
                  </a:lnTo>
                  <a:lnTo>
                    <a:pt x="2172970" y="10933018"/>
                  </a:lnTo>
                  <a:lnTo>
                    <a:pt x="2190750" y="10934288"/>
                  </a:lnTo>
                  <a:lnTo>
                    <a:pt x="2190750" y="10931748"/>
                  </a:lnTo>
                  <a:lnTo>
                    <a:pt x="4345940" y="10759029"/>
                  </a:lnTo>
                  <a:lnTo>
                    <a:pt x="4345940" y="175260"/>
                  </a:lnTo>
                  <a:lnTo>
                    <a:pt x="2189480" y="2540"/>
                  </a:lnTo>
                  <a:lnTo>
                    <a:pt x="2189480" y="2540"/>
                  </a:lnTo>
                  <a:close/>
                  <a:moveTo>
                    <a:pt x="2155190" y="10897458"/>
                  </a:moveTo>
                  <a:lnTo>
                    <a:pt x="34290" y="10727279"/>
                  </a:lnTo>
                  <a:lnTo>
                    <a:pt x="34290" y="207010"/>
                  </a:lnTo>
                  <a:lnTo>
                    <a:pt x="2155190" y="36830"/>
                  </a:lnTo>
                  <a:lnTo>
                    <a:pt x="2155190" y="88900"/>
                  </a:lnTo>
                  <a:lnTo>
                    <a:pt x="101600" y="260350"/>
                  </a:lnTo>
                  <a:lnTo>
                    <a:pt x="86360" y="261620"/>
                  </a:lnTo>
                  <a:lnTo>
                    <a:pt x="86360" y="10672668"/>
                  </a:lnTo>
                  <a:lnTo>
                    <a:pt x="2155190" y="10845388"/>
                  </a:lnTo>
                  <a:lnTo>
                    <a:pt x="2155190" y="10897458"/>
                  </a:lnTo>
                  <a:close/>
                  <a:moveTo>
                    <a:pt x="2172970" y="10812368"/>
                  </a:moveTo>
                  <a:lnTo>
                    <a:pt x="120650" y="10640918"/>
                  </a:lnTo>
                  <a:lnTo>
                    <a:pt x="120650" y="293370"/>
                  </a:lnTo>
                  <a:lnTo>
                    <a:pt x="2172970" y="121920"/>
                  </a:lnTo>
                  <a:lnTo>
                    <a:pt x="4225290" y="293370"/>
                  </a:lnTo>
                  <a:lnTo>
                    <a:pt x="4225290" y="10640918"/>
                  </a:lnTo>
                  <a:lnTo>
                    <a:pt x="2172970" y="10812368"/>
                  </a:lnTo>
                  <a:lnTo>
                    <a:pt x="2172970" y="10812368"/>
                  </a:lnTo>
                  <a:close/>
                  <a:moveTo>
                    <a:pt x="4310380" y="342900"/>
                  </a:moveTo>
                  <a:lnTo>
                    <a:pt x="4310380" y="10727279"/>
                  </a:lnTo>
                  <a:lnTo>
                    <a:pt x="2189480" y="10897459"/>
                  </a:lnTo>
                  <a:lnTo>
                    <a:pt x="2189480" y="10845388"/>
                  </a:lnTo>
                  <a:lnTo>
                    <a:pt x="4258310" y="10672669"/>
                  </a:lnTo>
                  <a:lnTo>
                    <a:pt x="4258310" y="261620"/>
                  </a:lnTo>
                  <a:lnTo>
                    <a:pt x="2189480" y="88900"/>
                  </a:lnTo>
                  <a:lnTo>
                    <a:pt x="2189480" y="36830"/>
                  </a:lnTo>
                  <a:lnTo>
                    <a:pt x="4310380" y="207010"/>
                  </a:lnTo>
                  <a:cubicBezTo>
                    <a:pt x="4310380" y="207010"/>
                    <a:pt x="4310380" y="342900"/>
                    <a:pt x="4310380" y="342900"/>
                  </a:cubicBezTo>
                  <a:close/>
                </a:path>
              </a:pathLst>
            </a:custGeom>
            <a:solidFill>
              <a:srgbClr val="35474E"/>
            </a:solidFill>
          </p:spPr>
        </p:sp>
      </p:grpSp>
      <p:sp>
        <p:nvSpPr>
          <p:cNvPr id="8" name="TextBox 8"/>
          <p:cNvSpPr txBox="1"/>
          <p:nvPr/>
        </p:nvSpPr>
        <p:spPr>
          <a:xfrm>
            <a:off x="5467471" y="1768721"/>
            <a:ext cx="3581400" cy="846386"/>
          </a:xfrm>
          <a:prstGeom prst="rect">
            <a:avLst/>
          </a:prstGeom>
        </p:spPr>
        <p:txBody>
          <a:bodyPr wrap="square" lIns="0" tIns="0" rIns="0" bIns="0" rtlCol="0" anchor="t">
            <a:spAutoFit/>
          </a:bodyPr>
          <a:lstStyle/>
          <a:p>
            <a:pPr algn="ctr" defTabSz="457200">
              <a:lnSpc>
                <a:spcPts val="3277"/>
              </a:lnSpc>
              <a:spcBef>
                <a:spcPct val="0"/>
              </a:spcBef>
              <a:buClrTx/>
              <a:defRPr/>
            </a:pPr>
            <a:r>
              <a:rPr lang="en-US" sz="2800" b="1" kern="1200" spc="-44" dirty="0">
                <a:solidFill>
                  <a:srgbClr val="FFFFFF"/>
                </a:solidFill>
                <a:latin typeface="Calibri"/>
                <a:ea typeface="+mn-ea"/>
                <a:cs typeface="+mn-cs"/>
              </a:rPr>
              <a:t>1. VẺ ĐẸP CON NGƯỜI PHƯƠNG NAM</a:t>
            </a:r>
            <a:endParaRPr lang="vi-VN" sz="2800" b="1" kern="1200" spc="-44" dirty="0">
              <a:solidFill>
                <a:srgbClr val="FFFFFF"/>
              </a:solidFill>
              <a:latin typeface="Calibri"/>
              <a:ea typeface="+mn-ea"/>
              <a:cs typeface="+mn-cs"/>
            </a:endParaRPr>
          </a:p>
        </p:txBody>
      </p:sp>
      <p:sp>
        <p:nvSpPr>
          <p:cNvPr id="10" name="Rectangle 9">
            <a:extLst>
              <a:ext uri="{FF2B5EF4-FFF2-40B4-BE49-F238E27FC236}">
                <a16:creationId xmlns:a16="http://schemas.microsoft.com/office/drawing/2014/main" id="{6FC69CF4-AA18-491F-A0DD-9FC8697EF916}"/>
              </a:ext>
            </a:extLst>
          </p:cNvPr>
          <p:cNvSpPr/>
          <p:nvPr/>
        </p:nvSpPr>
        <p:spPr>
          <a:xfrm>
            <a:off x="5319385" y="1460468"/>
            <a:ext cx="3693418" cy="1462891"/>
          </a:xfrm>
          <a:prstGeom prst="rect">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900" kern="12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348487B5-34E5-4DF3-B07A-2290160E5150}"/>
              </a:ext>
            </a:extLst>
          </p:cNvPr>
          <p:cNvSpPr/>
          <p:nvPr/>
        </p:nvSpPr>
        <p:spPr>
          <a:xfrm>
            <a:off x="196443" y="2211571"/>
            <a:ext cx="2000307" cy="596633"/>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a:solidFill>
                  <a:srgbClr val="9BBB59">
                    <a:lumMod val="50000"/>
                  </a:srgbClr>
                </a:solidFill>
                <a:latin typeface="Calibri (Body)"/>
              </a:rPr>
              <a:t>Nhân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vật</a:t>
            </a:r>
            <a:r>
              <a:rPr lang="en-US" sz="2000" b="1" kern="1200" dirty="0">
                <a:solidFill>
                  <a:srgbClr val="9BBB59">
                    <a:lumMod val="50000"/>
                  </a:srgbClr>
                </a:solidFill>
                <a:latin typeface="Calibri (Body)"/>
              </a:rPr>
              <a:t> An</a:t>
            </a:r>
            <a:r>
              <a:rPr lang="vi-VN" sz="2000" b="1" kern="1200" dirty="0">
                <a:solidFill>
                  <a:srgbClr val="9BBB59">
                    <a:lumMod val="50000"/>
                  </a:srgbClr>
                </a:solidFill>
                <a:latin typeface="Calibri (Body)"/>
              </a:rPr>
              <a:t> </a:t>
            </a:r>
            <a:endParaRPr lang="en-US" sz="2000" b="1" kern="1200" dirty="0">
              <a:solidFill>
                <a:srgbClr val="9BBB59">
                  <a:lumMod val="50000"/>
                </a:srgbClr>
              </a:solidFill>
              <a:latin typeface="Calibri (Body)"/>
            </a:endParaRPr>
          </a:p>
        </p:txBody>
      </p:sp>
      <p:sp>
        <p:nvSpPr>
          <p:cNvPr id="13" name="Rectangle: Rounded Corners 12">
            <a:extLst>
              <a:ext uri="{FF2B5EF4-FFF2-40B4-BE49-F238E27FC236}">
                <a16:creationId xmlns:a16="http://schemas.microsoft.com/office/drawing/2014/main" id="{DFD96856-168E-40C2-893E-786D4EB949BF}"/>
              </a:ext>
            </a:extLst>
          </p:cNvPr>
          <p:cNvSpPr/>
          <p:nvPr/>
        </p:nvSpPr>
        <p:spPr>
          <a:xfrm>
            <a:off x="2682610" y="2232219"/>
            <a:ext cx="2006177" cy="578839"/>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a:solidFill>
                  <a:srgbClr val="9BBB59">
                    <a:lumMod val="50000"/>
                  </a:srgbClr>
                </a:solidFill>
                <a:latin typeface="Calibri (Body)"/>
              </a:rPr>
              <a:t>Nhân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vật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Cò</a:t>
            </a:r>
            <a:r>
              <a:rPr lang="en-US" sz="2000" b="1" kern="1200" dirty="0">
                <a:solidFill>
                  <a:srgbClr val="9BBB59">
                    <a:lumMod val="50000"/>
                  </a:srgbClr>
                </a:solidFill>
                <a:latin typeface="Calibri (Body)"/>
              </a:rPr>
              <a:t> </a:t>
            </a:r>
            <a:endParaRPr lang="vi-VN" sz="2000" b="1" kern="1200" dirty="0">
              <a:solidFill>
                <a:srgbClr val="9BBB59">
                  <a:lumMod val="50000"/>
                </a:srgbClr>
              </a:solidFill>
              <a:latin typeface="Calibri (Body)"/>
            </a:endParaRPr>
          </a:p>
        </p:txBody>
      </p:sp>
      <p:sp>
        <p:nvSpPr>
          <p:cNvPr id="14" name="Rectangle: Rounded Corners 13">
            <a:extLst>
              <a:ext uri="{FF2B5EF4-FFF2-40B4-BE49-F238E27FC236}">
                <a16:creationId xmlns:a16="http://schemas.microsoft.com/office/drawing/2014/main" id="{01F5D4C2-381E-4C79-888F-0915E5DBBD89}"/>
              </a:ext>
            </a:extLst>
          </p:cNvPr>
          <p:cNvSpPr/>
          <p:nvPr/>
        </p:nvSpPr>
        <p:spPr>
          <a:xfrm>
            <a:off x="125638" y="3823716"/>
            <a:ext cx="2006177" cy="596634"/>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a:solidFill>
                  <a:srgbClr val="9BBB59">
                    <a:lumMod val="50000"/>
                  </a:srgbClr>
                </a:solidFill>
                <a:latin typeface="Calibri (Body)"/>
              </a:rPr>
              <a:t>Nhân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vật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Tía</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nuôi</a:t>
            </a:r>
            <a:endParaRPr lang="en-US" sz="2000" b="1" kern="1200" dirty="0">
              <a:solidFill>
                <a:srgbClr val="9BBB59">
                  <a:lumMod val="50000"/>
                </a:srgbClr>
              </a:solidFill>
              <a:latin typeface="Calibri (Body)"/>
            </a:endParaRPr>
          </a:p>
        </p:txBody>
      </p:sp>
      <p:pic>
        <p:nvPicPr>
          <p:cNvPr id="17" name="Picture 16"/>
          <p:cNvPicPr>
            <a:picLocks noChangeAspect="1"/>
          </p:cNvPicPr>
          <p:nvPr/>
        </p:nvPicPr>
        <p:blipFill rotWithShape="1">
          <a:blip r:embed="rId3"/>
          <a:srcRect r="63778" b="51874"/>
          <a:stretch/>
        </p:blipFill>
        <p:spPr>
          <a:xfrm>
            <a:off x="125638" y="210649"/>
            <a:ext cx="2071112" cy="2000922"/>
          </a:xfrm>
          <a:prstGeom prst="ellipse">
            <a:avLst/>
          </a:prstGeom>
          <a:ln>
            <a:noFill/>
          </a:ln>
          <a:effectLst>
            <a:softEdge rad="112500"/>
          </a:effectLst>
        </p:spPr>
      </p:pic>
      <p:pic>
        <p:nvPicPr>
          <p:cNvPr id="18" name="Picture 17"/>
          <p:cNvPicPr>
            <a:picLocks noChangeAspect="1"/>
          </p:cNvPicPr>
          <p:nvPr/>
        </p:nvPicPr>
        <p:blipFill rotWithShape="1">
          <a:blip r:embed="rId3"/>
          <a:srcRect l="60861" t="48873" r="3297"/>
          <a:stretch/>
        </p:blipFill>
        <p:spPr>
          <a:xfrm>
            <a:off x="2682610" y="184833"/>
            <a:ext cx="1954067" cy="2026828"/>
          </a:xfrm>
          <a:prstGeom prst="ellipse">
            <a:avLst/>
          </a:prstGeom>
          <a:ln>
            <a:noFill/>
          </a:ln>
          <a:effectLst>
            <a:softEdge rad="112500"/>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3075" r="59582"/>
          <a:stretch/>
        </p:blipFill>
        <p:spPr>
          <a:xfrm>
            <a:off x="2366765" y="3045486"/>
            <a:ext cx="1985421" cy="19537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81265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84" y="1461933"/>
            <a:ext cx="2392385" cy="33838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378" y="1444577"/>
            <a:ext cx="2369499" cy="33514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558" y="1444577"/>
            <a:ext cx="2404656" cy="3401211"/>
          </a:xfrm>
          <a:prstGeom prst="rect">
            <a:avLst/>
          </a:prstGeom>
        </p:spPr>
      </p:pic>
      <p:sp>
        <p:nvSpPr>
          <p:cNvPr id="7" name="TextBox 7"/>
          <p:cNvSpPr txBox="1"/>
          <p:nvPr/>
        </p:nvSpPr>
        <p:spPr>
          <a:xfrm>
            <a:off x="165634" y="171450"/>
            <a:ext cx="4693445" cy="846386"/>
          </a:xfrm>
          <a:prstGeom prst="rect">
            <a:avLst/>
          </a:prstGeom>
        </p:spPr>
        <p:txBody>
          <a:bodyPr wrap="square" lIns="0" tIns="0" rIns="0" bIns="0" rtlCol="0" anchor="t">
            <a:spAutoFit/>
          </a:bodyPr>
          <a:lstStyle/>
          <a:p>
            <a:pPr algn="ctr" defTabSz="457200">
              <a:lnSpc>
                <a:spcPts val="2194"/>
              </a:lnSpc>
              <a:spcBef>
                <a:spcPct val="0"/>
              </a:spcBef>
              <a:buClrTx/>
              <a:defRPr/>
            </a:pPr>
            <a:r>
              <a:rPr lang="vi-VN" sz="2000" b="1" kern="1200" spc="-75" dirty="0">
                <a:solidFill>
                  <a:srgbClr val="3E6949"/>
                </a:solidFill>
                <a:latin typeface="Calibri"/>
                <a:ea typeface="+mn-ea"/>
                <a:cs typeface="+mn-cs"/>
              </a:rPr>
              <a:t>THẢO LUẬN NHÓM</a:t>
            </a:r>
          </a:p>
          <a:p>
            <a:pPr algn="ctr" defTabSz="457200">
              <a:lnSpc>
                <a:spcPts val="2194"/>
              </a:lnSpc>
              <a:spcBef>
                <a:spcPct val="0"/>
              </a:spcBef>
              <a:buClrTx/>
              <a:defRPr/>
            </a:pPr>
            <a:r>
              <a:rPr lang="vi-VN" sz="2000" b="1" kern="1200" spc="-75" dirty="0">
                <a:solidFill>
                  <a:srgbClr val="3E6949"/>
                </a:solidFill>
                <a:latin typeface="Calibri"/>
                <a:ea typeface="+mn-ea"/>
                <a:cs typeface="+mn-cs"/>
              </a:rPr>
              <a:t>Thời gian: </a:t>
            </a:r>
            <a:r>
              <a:rPr lang="en-US" sz="2000" b="1" kern="1200" spc="-75" dirty="0">
                <a:solidFill>
                  <a:srgbClr val="3E6949"/>
                </a:solidFill>
                <a:latin typeface="Calibri"/>
                <a:ea typeface="+mn-ea"/>
                <a:cs typeface="+mn-cs"/>
              </a:rPr>
              <a:t>10</a:t>
            </a:r>
            <a:r>
              <a:rPr lang="vi-VN" sz="2000" b="1" kern="1200" spc="-75" dirty="0">
                <a:solidFill>
                  <a:srgbClr val="3E6949"/>
                </a:solidFill>
                <a:latin typeface="Calibri"/>
                <a:ea typeface="+mn-ea"/>
                <a:cs typeface="+mn-cs"/>
              </a:rPr>
              <a:t> phút</a:t>
            </a:r>
          </a:p>
          <a:p>
            <a:pPr algn="ctr" defTabSz="457200">
              <a:lnSpc>
                <a:spcPts val="2194"/>
              </a:lnSpc>
              <a:spcBef>
                <a:spcPct val="0"/>
              </a:spcBef>
              <a:buClrTx/>
              <a:defRPr/>
            </a:pPr>
            <a:r>
              <a:rPr lang="vi-VN" sz="2000" b="1" kern="1200" spc="-75" dirty="0" err="1">
                <a:solidFill>
                  <a:srgbClr val="3E6949"/>
                </a:solidFill>
                <a:latin typeface="Calibri"/>
                <a:ea typeface="+mn-ea"/>
                <a:cs typeface="+mn-cs"/>
              </a:rPr>
              <a:t>Trình</a:t>
            </a:r>
            <a:r>
              <a:rPr lang="vi-VN" sz="2000" b="1" kern="1200" spc="-75" dirty="0">
                <a:solidFill>
                  <a:srgbClr val="3E6949"/>
                </a:solidFill>
                <a:latin typeface="Calibri"/>
                <a:ea typeface="+mn-ea"/>
                <a:cs typeface="+mn-cs"/>
              </a:rPr>
              <a:t> </a:t>
            </a:r>
            <a:r>
              <a:rPr lang="vi-VN" sz="2000" b="1" kern="1200" spc="-75" dirty="0" err="1">
                <a:solidFill>
                  <a:srgbClr val="3E6949"/>
                </a:solidFill>
                <a:latin typeface="Calibri"/>
                <a:ea typeface="+mn-ea"/>
                <a:cs typeface="+mn-cs"/>
              </a:rPr>
              <a:t>bày</a:t>
            </a:r>
            <a:r>
              <a:rPr lang="vi-VN" sz="2000" b="1" kern="1200" spc="-75" dirty="0">
                <a:solidFill>
                  <a:srgbClr val="3E6949"/>
                </a:solidFill>
                <a:latin typeface="Calibri"/>
                <a:ea typeface="+mn-ea"/>
                <a:cs typeface="+mn-cs"/>
              </a:rPr>
              <a:t> – </a:t>
            </a:r>
            <a:r>
              <a:rPr lang="vi-VN" sz="2000" b="1" kern="1200" spc="-75" dirty="0" err="1">
                <a:solidFill>
                  <a:srgbClr val="3E6949"/>
                </a:solidFill>
                <a:latin typeface="Calibri"/>
                <a:ea typeface="+mn-ea"/>
                <a:cs typeface="+mn-cs"/>
              </a:rPr>
              <a:t>Phản</a:t>
            </a:r>
            <a:r>
              <a:rPr lang="vi-VN" sz="2000" b="1" kern="1200" spc="-75" dirty="0">
                <a:solidFill>
                  <a:srgbClr val="3E6949"/>
                </a:solidFill>
                <a:latin typeface="Calibri"/>
                <a:ea typeface="+mn-ea"/>
                <a:cs typeface="+mn-cs"/>
              </a:rPr>
              <a:t> </a:t>
            </a:r>
            <a:r>
              <a:rPr lang="vi-VN" sz="2000" b="1" kern="1200" spc="-75" dirty="0" err="1">
                <a:solidFill>
                  <a:srgbClr val="3E6949"/>
                </a:solidFill>
                <a:latin typeface="Calibri"/>
                <a:ea typeface="+mn-ea"/>
                <a:cs typeface="+mn-cs"/>
              </a:rPr>
              <a:t>biện</a:t>
            </a:r>
            <a:r>
              <a:rPr lang="vi-VN" sz="2000" b="1" kern="1200" spc="-75" dirty="0">
                <a:solidFill>
                  <a:srgbClr val="3E6949"/>
                </a:solidFill>
                <a:latin typeface="Calibri"/>
                <a:ea typeface="+mn-ea"/>
                <a:cs typeface="+mn-cs"/>
              </a:rPr>
              <a:t>: 3 </a:t>
            </a:r>
            <a:r>
              <a:rPr lang="vi-VN" sz="2000" b="1" kern="1200" spc="-75" dirty="0" err="1">
                <a:solidFill>
                  <a:srgbClr val="3E6949"/>
                </a:solidFill>
                <a:latin typeface="Calibri"/>
                <a:ea typeface="+mn-ea"/>
                <a:cs typeface="+mn-cs"/>
              </a:rPr>
              <a:t>phút</a:t>
            </a:r>
            <a:r>
              <a:rPr lang="vi-VN" sz="2000" b="1" kern="1200" spc="-75" dirty="0">
                <a:solidFill>
                  <a:srgbClr val="3E6949"/>
                </a:solidFill>
                <a:latin typeface="Calibri"/>
                <a:ea typeface="+mn-ea"/>
                <a:cs typeface="+mn-cs"/>
              </a:rPr>
              <a:t> </a:t>
            </a:r>
            <a:endParaRPr lang="en-US" sz="2000" b="1" kern="1200" spc="-75" dirty="0">
              <a:solidFill>
                <a:srgbClr val="3E6949"/>
              </a:solidFill>
              <a:latin typeface="Calibri"/>
              <a:ea typeface="+mn-ea"/>
              <a:cs typeface="+mn-cs"/>
            </a:endParaRPr>
          </a:p>
        </p:txBody>
      </p:sp>
      <p:sp>
        <p:nvSpPr>
          <p:cNvPr id="8" name="TextBox 7">
            <a:extLst>
              <a:ext uri="{FF2B5EF4-FFF2-40B4-BE49-F238E27FC236}">
                <a16:creationId xmlns:a16="http://schemas.microsoft.com/office/drawing/2014/main" id="{09B9C81C-9940-4CC3-AF23-A352D355DE73}"/>
              </a:ext>
            </a:extLst>
          </p:cNvPr>
          <p:cNvSpPr txBox="1"/>
          <p:nvPr/>
        </p:nvSpPr>
        <p:spPr>
          <a:xfrm>
            <a:off x="4743639" y="186839"/>
            <a:ext cx="2821325" cy="830997"/>
          </a:xfrm>
          <a:prstGeom prst="rect">
            <a:avLst/>
          </a:prstGeom>
          <a:noFill/>
        </p:spPr>
        <p:txBody>
          <a:bodyPr wrap="square" rtlCol="0">
            <a:spAutoFit/>
          </a:bodyPr>
          <a:lstStyle/>
          <a:p>
            <a:pPr algn="just" defTabSz="457200">
              <a:buClrTx/>
            </a:pPr>
            <a:r>
              <a:rPr lang="vi-VN" sz="1600" b="1" kern="1200" dirty="0">
                <a:solidFill>
                  <a:srgbClr val="578A36"/>
                </a:solidFill>
                <a:latin typeface="Calibri (Body)"/>
                <a:ea typeface="+mn-ea"/>
                <a:cs typeface="+mn-cs"/>
              </a:rPr>
              <a:t>Hoàn thành các phiếu tìm hiểu về nhân vật: </a:t>
            </a:r>
          </a:p>
          <a:p>
            <a:pPr algn="just" defTabSz="457200">
              <a:buClrTx/>
            </a:pPr>
            <a:endParaRPr lang="vi-VN" sz="1600" kern="1200" dirty="0">
              <a:solidFill>
                <a:prstClr val="black"/>
              </a:solidFill>
              <a:latin typeface="Calibri (Body)"/>
              <a:ea typeface="+mn-ea"/>
              <a:cs typeface="+mn-cs"/>
            </a:endParaRPr>
          </a:p>
        </p:txBody>
      </p:sp>
    </p:spTree>
    <p:extLst>
      <p:ext uri="{BB962C8B-B14F-4D97-AF65-F5344CB8AC3E}">
        <p14:creationId xmlns:p14="http://schemas.microsoft.com/office/powerpoint/2010/main" val="15412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93747" y="514350"/>
            <a:ext cx="2484117" cy="3952040"/>
            <a:chOff x="0" y="0"/>
            <a:chExt cx="4029710" cy="6410960"/>
          </a:xfrm>
        </p:grpSpPr>
        <p:sp>
          <p:nvSpPr>
            <p:cNvPr id="6" name="Freeform 6"/>
            <p:cNvSpPr/>
            <p:nvPr/>
          </p:nvSpPr>
          <p:spPr>
            <a:xfrm>
              <a:off x="0" y="0"/>
              <a:ext cx="4030980" cy="6410960"/>
            </a:xfrm>
            <a:custGeom>
              <a:avLst/>
              <a:gdLst/>
              <a:ahLst/>
              <a:cxnLst/>
              <a:rect l="l" t="t" r="r" b="b"/>
              <a:pathLst>
                <a:path w="4030980" h="6410960">
                  <a:moveTo>
                    <a:pt x="60960" y="482600"/>
                  </a:moveTo>
                  <a:cubicBezTo>
                    <a:pt x="289560" y="476250"/>
                    <a:pt x="474980" y="290830"/>
                    <a:pt x="481330" y="60960"/>
                  </a:cubicBezTo>
                  <a:lnTo>
                    <a:pt x="833120" y="60960"/>
                  </a:lnTo>
                  <a:lnTo>
                    <a:pt x="833120" y="0"/>
                  </a:lnTo>
                  <a:lnTo>
                    <a:pt x="417830" y="0"/>
                  </a:lnTo>
                  <a:lnTo>
                    <a:pt x="419100" y="31750"/>
                  </a:lnTo>
                  <a:lnTo>
                    <a:pt x="419100" y="49530"/>
                  </a:lnTo>
                  <a:cubicBezTo>
                    <a:pt x="419100" y="254000"/>
                    <a:pt x="252730" y="421640"/>
                    <a:pt x="46990" y="421640"/>
                  </a:cubicBezTo>
                  <a:lnTo>
                    <a:pt x="30480" y="421640"/>
                  </a:lnTo>
                  <a:lnTo>
                    <a:pt x="0" y="420370"/>
                  </a:lnTo>
                  <a:lnTo>
                    <a:pt x="0" y="778510"/>
                  </a:lnTo>
                  <a:lnTo>
                    <a:pt x="60960" y="778510"/>
                  </a:lnTo>
                  <a:lnTo>
                    <a:pt x="60960" y="482600"/>
                  </a:lnTo>
                  <a:close/>
                  <a:moveTo>
                    <a:pt x="196850" y="599440"/>
                  </a:moveTo>
                  <a:cubicBezTo>
                    <a:pt x="392430" y="546100"/>
                    <a:pt x="546100" y="393700"/>
                    <a:pt x="598170" y="196850"/>
                  </a:cubicBezTo>
                  <a:lnTo>
                    <a:pt x="833120" y="196850"/>
                  </a:lnTo>
                  <a:lnTo>
                    <a:pt x="833120" y="181610"/>
                  </a:lnTo>
                  <a:lnTo>
                    <a:pt x="585470" y="181610"/>
                  </a:lnTo>
                  <a:lnTo>
                    <a:pt x="584200" y="187960"/>
                  </a:lnTo>
                  <a:cubicBezTo>
                    <a:pt x="534670" y="383540"/>
                    <a:pt x="382270" y="535940"/>
                    <a:pt x="186690" y="586740"/>
                  </a:cubicBezTo>
                  <a:lnTo>
                    <a:pt x="180340" y="588010"/>
                  </a:lnTo>
                  <a:lnTo>
                    <a:pt x="180340" y="778510"/>
                  </a:lnTo>
                  <a:lnTo>
                    <a:pt x="195580" y="778510"/>
                  </a:lnTo>
                  <a:lnTo>
                    <a:pt x="196850" y="599440"/>
                  </a:lnTo>
                  <a:close/>
                  <a:moveTo>
                    <a:pt x="0" y="778510"/>
                  </a:moveTo>
                  <a:lnTo>
                    <a:pt x="60960" y="778510"/>
                  </a:lnTo>
                  <a:lnTo>
                    <a:pt x="60960" y="5579110"/>
                  </a:lnTo>
                  <a:lnTo>
                    <a:pt x="0" y="5579110"/>
                  </a:lnTo>
                  <a:lnTo>
                    <a:pt x="0" y="778510"/>
                  </a:lnTo>
                  <a:close/>
                  <a:moveTo>
                    <a:pt x="181610" y="778510"/>
                  </a:moveTo>
                  <a:lnTo>
                    <a:pt x="196850" y="778510"/>
                  </a:lnTo>
                  <a:lnTo>
                    <a:pt x="196850" y="5579110"/>
                  </a:lnTo>
                  <a:lnTo>
                    <a:pt x="181610" y="5579110"/>
                  </a:lnTo>
                  <a:lnTo>
                    <a:pt x="181610" y="778510"/>
                  </a:lnTo>
                  <a:close/>
                  <a:moveTo>
                    <a:pt x="833120" y="6350000"/>
                  </a:moveTo>
                  <a:lnTo>
                    <a:pt x="3197860" y="6350000"/>
                  </a:lnTo>
                  <a:lnTo>
                    <a:pt x="3197860" y="6410960"/>
                  </a:lnTo>
                  <a:lnTo>
                    <a:pt x="833120" y="6410960"/>
                  </a:lnTo>
                  <a:lnTo>
                    <a:pt x="833120" y="6350000"/>
                  </a:lnTo>
                  <a:close/>
                  <a:moveTo>
                    <a:pt x="833120" y="6214110"/>
                  </a:moveTo>
                  <a:lnTo>
                    <a:pt x="3197860" y="6214110"/>
                  </a:lnTo>
                  <a:lnTo>
                    <a:pt x="3197860" y="6229350"/>
                  </a:lnTo>
                  <a:lnTo>
                    <a:pt x="833120" y="6229350"/>
                  </a:lnTo>
                  <a:lnTo>
                    <a:pt x="833120" y="6214110"/>
                  </a:lnTo>
                  <a:close/>
                  <a:moveTo>
                    <a:pt x="481330" y="6350000"/>
                  </a:moveTo>
                  <a:cubicBezTo>
                    <a:pt x="480060" y="6116320"/>
                    <a:pt x="293370" y="5927090"/>
                    <a:pt x="60960" y="5919470"/>
                  </a:cubicBezTo>
                  <a:lnTo>
                    <a:pt x="60960" y="5577840"/>
                  </a:lnTo>
                  <a:lnTo>
                    <a:pt x="0" y="5577840"/>
                  </a:lnTo>
                  <a:lnTo>
                    <a:pt x="0" y="5981700"/>
                  </a:lnTo>
                  <a:lnTo>
                    <a:pt x="35560" y="5980430"/>
                  </a:lnTo>
                  <a:lnTo>
                    <a:pt x="49530" y="5980430"/>
                  </a:lnTo>
                  <a:cubicBezTo>
                    <a:pt x="254000" y="5980430"/>
                    <a:pt x="421640" y="6146800"/>
                    <a:pt x="421640" y="6352540"/>
                  </a:cubicBezTo>
                  <a:cubicBezTo>
                    <a:pt x="421640" y="6360160"/>
                    <a:pt x="421640" y="6367780"/>
                    <a:pt x="420370" y="6377940"/>
                  </a:cubicBezTo>
                  <a:lnTo>
                    <a:pt x="417830" y="6410960"/>
                  </a:lnTo>
                  <a:lnTo>
                    <a:pt x="834390" y="6410960"/>
                  </a:lnTo>
                  <a:lnTo>
                    <a:pt x="834390" y="6350000"/>
                  </a:lnTo>
                  <a:lnTo>
                    <a:pt x="481330" y="6350000"/>
                  </a:lnTo>
                  <a:close/>
                  <a:moveTo>
                    <a:pt x="600710" y="6214110"/>
                  </a:moveTo>
                  <a:cubicBezTo>
                    <a:pt x="549910" y="6014720"/>
                    <a:pt x="397510" y="5857240"/>
                    <a:pt x="198120" y="5803900"/>
                  </a:cubicBezTo>
                  <a:lnTo>
                    <a:pt x="198120" y="5579110"/>
                  </a:lnTo>
                  <a:lnTo>
                    <a:pt x="182880" y="5579110"/>
                  </a:lnTo>
                  <a:lnTo>
                    <a:pt x="182880" y="5816600"/>
                  </a:lnTo>
                  <a:lnTo>
                    <a:pt x="189230" y="5817870"/>
                  </a:lnTo>
                  <a:cubicBezTo>
                    <a:pt x="387350" y="5869940"/>
                    <a:pt x="541020" y="6024880"/>
                    <a:pt x="588010" y="6224270"/>
                  </a:cubicBezTo>
                  <a:lnTo>
                    <a:pt x="589280" y="6230620"/>
                  </a:lnTo>
                  <a:lnTo>
                    <a:pt x="834390" y="6230620"/>
                  </a:lnTo>
                  <a:lnTo>
                    <a:pt x="834390" y="6215380"/>
                  </a:lnTo>
                  <a:lnTo>
                    <a:pt x="600710" y="6214110"/>
                  </a:lnTo>
                  <a:close/>
                  <a:moveTo>
                    <a:pt x="3968750" y="5919470"/>
                  </a:moveTo>
                  <a:cubicBezTo>
                    <a:pt x="3733800" y="5923280"/>
                    <a:pt x="3543300" y="6113780"/>
                    <a:pt x="3542030" y="6350000"/>
                  </a:cubicBezTo>
                  <a:lnTo>
                    <a:pt x="3196590" y="6350000"/>
                  </a:lnTo>
                  <a:lnTo>
                    <a:pt x="3196590" y="6410960"/>
                  </a:lnTo>
                  <a:lnTo>
                    <a:pt x="3606800" y="6410960"/>
                  </a:lnTo>
                  <a:lnTo>
                    <a:pt x="3604260" y="6377940"/>
                  </a:lnTo>
                  <a:cubicBezTo>
                    <a:pt x="3602990" y="6367780"/>
                    <a:pt x="3602990" y="6358890"/>
                    <a:pt x="3602990" y="6352540"/>
                  </a:cubicBezTo>
                  <a:cubicBezTo>
                    <a:pt x="3602990" y="6148070"/>
                    <a:pt x="3769360" y="5980430"/>
                    <a:pt x="3975100" y="5980430"/>
                  </a:cubicBezTo>
                  <a:cubicBezTo>
                    <a:pt x="3982720" y="5980430"/>
                    <a:pt x="3990340" y="5980430"/>
                    <a:pt x="3997960" y="5981700"/>
                  </a:cubicBezTo>
                  <a:lnTo>
                    <a:pt x="4030980" y="5984240"/>
                  </a:lnTo>
                  <a:lnTo>
                    <a:pt x="4030980" y="5579110"/>
                  </a:lnTo>
                  <a:lnTo>
                    <a:pt x="3970020" y="5579110"/>
                  </a:lnTo>
                  <a:lnTo>
                    <a:pt x="3968750" y="5919470"/>
                  </a:lnTo>
                  <a:close/>
                  <a:moveTo>
                    <a:pt x="3832860" y="5801360"/>
                  </a:moveTo>
                  <a:cubicBezTo>
                    <a:pt x="3633470" y="5853430"/>
                    <a:pt x="3473450" y="6013450"/>
                    <a:pt x="3423920" y="6212840"/>
                  </a:cubicBezTo>
                  <a:lnTo>
                    <a:pt x="3197860" y="6212840"/>
                  </a:lnTo>
                  <a:lnTo>
                    <a:pt x="3197860" y="6228080"/>
                  </a:lnTo>
                  <a:lnTo>
                    <a:pt x="3436620" y="6228080"/>
                  </a:lnTo>
                  <a:lnTo>
                    <a:pt x="3437890" y="6221730"/>
                  </a:lnTo>
                  <a:cubicBezTo>
                    <a:pt x="3486150" y="6022340"/>
                    <a:pt x="3644900" y="5862320"/>
                    <a:pt x="3843020" y="5814060"/>
                  </a:cubicBezTo>
                  <a:lnTo>
                    <a:pt x="3849370" y="5812790"/>
                  </a:lnTo>
                  <a:lnTo>
                    <a:pt x="3849370" y="5576570"/>
                  </a:lnTo>
                  <a:lnTo>
                    <a:pt x="3834130" y="5576570"/>
                  </a:lnTo>
                  <a:lnTo>
                    <a:pt x="3832860" y="5801360"/>
                  </a:lnTo>
                  <a:close/>
                  <a:moveTo>
                    <a:pt x="3968750" y="778510"/>
                  </a:moveTo>
                  <a:lnTo>
                    <a:pt x="4029710" y="778510"/>
                  </a:lnTo>
                  <a:lnTo>
                    <a:pt x="4029710" y="5579110"/>
                  </a:lnTo>
                  <a:lnTo>
                    <a:pt x="3968750" y="5579110"/>
                  </a:lnTo>
                  <a:lnTo>
                    <a:pt x="3968750" y="778510"/>
                  </a:lnTo>
                  <a:close/>
                  <a:moveTo>
                    <a:pt x="3832860" y="778510"/>
                  </a:moveTo>
                  <a:lnTo>
                    <a:pt x="3848100" y="778510"/>
                  </a:lnTo>
                  <a:lnTo>
                    <a:pt x="3848100" y="5579110"/>
                  </a:lnTo>
                  <a:lnTo>
                    <a:pt x="3832860" y="5579110"/>
                  </a:lnTo>
                  <a:lnTo>
                    <a:pt x="3832860" y="778510"/>
                  </a:lnTo>
                  <a:close/>
                  <a:moveTo>
                    <a:pt x="3542030" y="60960"/>
                  </a:moveTo>
                  <a:cubicBezTo>
                    <a:pt x="3548380" y="292100"/>
                    <a:pt x="3736340" y="480060"/>
                    <a:pt x="3968750" y="482600"/>
                  </a:cubicBezTo>
                  <a:lnTo>
                    <a:pt x="3968750" y="777240"/>
                  </a:lnTo>
                  <a:lnTo>
                    <a:pt x="4029710" y="777240"/>
                  </a:lnTo>
                  <a:lnTo>
                    <a:pt x="4029710" y="419100"/>
                  </a:lnTo>
                  <a:lnTo>
                    <a:pt x="3996690" y="421640"/>
                  </a:lnTo>
                  <a:cubicBezTo>
                    <a:pt x="3989070" y="421640"/>
                    <a:pt x="3981450" y="422910"/>
                    <a:pt x="3973830" y="422910"/>
                  </a:cubicBezTo>
                  <a:cubicBezTo>
                    <a:pt x="3769360" y="422910"/>
                    <a:pt x="3601720" y="256540"/>
                    <a:pt x="3601720" y="50800"/>
                  </a:cubicBezTo>
                  <a:lnTo>
                    <a:pt x="3601720" y="33020"/>
                  </a:lnTo>
                  <a:lnTo>
                    <a:pt x="3602990" y="1270"/>
                  </a:lnTo>
                  <a:lnTo>
                    <a:pt x="3194050" y="1270"/>
                  </a:lnTo>
                  <a:lnTo>
                    <a:pt x="3194050" y="62230"/>
                  </a:lnTo>
                  <a:lnTo>
                    <a:pt x="3542030" y="60960"/>
                  </a:lnTo>
                  <a:close/>
                  <a:moveTo>
                    <a:pt x="3425190" y="196850"/>
                  </a:moveTo>
                  <a:cubicBezTo>
                    <a:pt x="3478530" y="394970"/>
                    <a:pt x="3633470" y="549910"/>
                    <a:pt x="3832860" y="600710"/>
                  </a:cubicBezTo>
                  <a:lnTo>
                    <a:pt x="3832860" y="777240"/>
                  </a:lnTo>
                  <a:lnTo>
                    <a:pt x="3848100" y="777240"/>
                  </a:lnTo>
                  <a:lnTo>
                    <a:pt x="3848100" y="589280"/>
                  </a:lnTo>
                  <a:lnTo>
                    <a:pt x="3841750" y="588010"/>
                  </a:lnTo>
                  <a:cubicBezTo>
                    <a:pt x="3643630" y="539750"/>
                    <a:pt x="3488690" y="386080"/>
                    <a:pt x="3437890" y="187960"/>
                  </a:cubicBezTo>
                  <a:lnTo>
                    <a:pt x="3436620" y="181610"/>
                  </a:lnTo>
                  <a:lnTo>
                    <a:pt x="3196590" y="181610"/>
                  </a:lnTo>
                  <a:lnTo>
                    <a:pt x="3196590" y="196850"/>
                  </a:lnTo>
                  <a:lnTo>
                    <a:pt x="3425190" y="196850"/>
                  </a:lnTo>
                  <a:close/>
                  <a:moveTo>
                    <a:pt x="833120" y="0"/>
                  </a:moveTo>
                  <a:lnTo>
                    <a:pt x="3197860" y="0"/>
                  </a:lnTo>
                  <a:lnTo>
                    <a:pt x="3197860" y="60960"/>
                  </a:lnTo>
                  <a:lnTo>
                    <a:pt x="833120" y="60960"/>
                  </a:lnTo>
                  <a:lnTo>
                    <a:pt x="833120" y="0"/>
                  </a:lnTo>
                  <a:close/>
                  <a:moveTo>
                    <a:pt x="833120" y="181610"/>
                  </a:moveTo>
                  <a:lnTo>
                    <a:pt x="3197860" y="181610"/>
                  </a:lnTo>
                  <a:lnTo>
                    <a:pt x="3197860" y="196850"/>
                  </a:lnTo>
                  <a:lnTo>
                    <a:pt x="833120" y="196850"/>
                  </a:lnTo>
                  <a:lnTo>
                    <a:pt x="833120" y="181610"/>
                  </a:lnTo>
                  <a:close/>
                </a:path>
              </a:pathLst>
            </a:custGeom>
            <a:solidFill>
              <a:srgbClr val="7194A8"/>
            </a:solidFill>
          </p:spPr>
        </p:sp>
      </p:grpSp>
      <p:grpSp>
        <p:nvGrpSpPr>
          <p:cNvPr id="7" name="Group 7"/>
          <p:cNvGrpSpPr/>
          <p:nvPr/>
        </p:nvGrpSpPr>
        <p:grpSpPr>
          <a:xfrm>
            <a:off x="3294468" y="449901"/>
            <a:ext cx="2555065" cy="4080939"/>
            <a:chOff x="0" y="0"/>
            <a:chExt cx="3985260" cy="6365240"/>
          </a:xfrm>
        </p:grpSpPr>
        <p:sp>
          <p:nvSpPr>
            <p:cNvPr id="8" name="Freeform 8"/>
            <p:cNvSpPr/>
            <p:nvPr/>
          </p:nvSpPr>
          <p:spPr>
            <a:xfrm>
              <a:off x="-1270" y="-1270"/>
              <a:ext cx="3987800" cy="6369050"/>
            </a:xfrm>
            <a:custGeom>
              <a:avLst/>
              <a:gdLst/>
              <a:ahLst/>
              <a:cxnLst/>
              <a:rect l="l" t="t" r="r" b="b"/>
              <a:pathLst>
                <a:path w="3987800" h="6369050">
                  <a:moveTo>
                    <a:pt x="193040" y="78740"/>
                  </a:moveTo>
                  <a:lnTo>
                    <a:pt x="471170" y="78740"/>
                  </a:lnTo>
                  <a:lnTo>
                    <a:pt x="471170"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71170" y="19050"/>
                  </a:lnTo>
                  <a:lnTo>
                    <a:pt x="471170"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71170" y="6269990"/>
                  </a:lnTo>
                  <a:lnTo>
                    <a:pt x="471170"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71170" y="6367780"/>
                  </a:lnTo>
                  <a:lnTo>
                    <a:pt x="471170"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71170" y="6269990"/>
                  </a:moveTo>
                  <a:lnTo>
                    <a:pt x="3482340" y="6269990"/>
                  </a:lnTo>
                  <a:lnTo>
                    <a:pt x="3482340" y="6289040"/>
                  </a:lnTo>
                  <a:lnTo>
                    <a:pt x="471170" y="6289040"/>
                  </a:lnTo>
                  <a:lnTo>
                    <a:pt x="471170" y="6269990"/>
                  </a:lnTo>
                  <a:close/>
                  <a:moveTo>
                    <a:pt x="471170" y="6350000"/>
                  </a:moveTo>
                  <a:lnTo>
                    <a:pt x="3482340" y="6350000"/>
                  </a:lnTo>
                  <a:lnTo>
                    <a:pt x="3482340" y="6369050"/>
                  </a:lnTo>
                  <a:lnTo>
                    <a:pt x="471170" y="6369050"/>
                  </a:lnTo>
                  <a:lnTo>
                    <a:pt x="471170" y="6350000"/>
                  </a:lnTo>
                  <a:close/>
                  <a:moveTo>
                    <a:pt x="3482340" y="6269990"/>
                  </a:moveTo>
                  <a:lnTo>
                    <a:pt x="3797300" y="6269990"/>
                  </a:lnTo>
                  <a:lnTo>
                    <a:pt x="3797300" y="6289040"/>
                  </a:lnTo>
                  <a:lnTo>
                    <a:pt x="3482340" y="6289040"/>
                  </a:lnTo>
                  <a:lnTo>
                    <a:pt x="3482340" y="6269990"/>
                  </a:lnTo>
                  <a:close/>
                  <a:moveTo>
                    <a:pt x="3888740" y="6269990"/>
                  </a:moveTo>
                  <a:lnTo>
                    <a:pt x="3815080" y="6269990"/>
                  </a:lnTo>
                  <a:lnTo>
                    <a:pt x="3815080" y="6289040"/>
                  </a:lnTo>
                  <a:lnTo>
                    <a:pt x="3907790" y="6289040"/>
                  </a:lnTo>
                  <a:lnTo>
                    <a:pt x="3907790" y="6198870"/>
                  </a:lnTo>
                  <a:lnTo>
                    <a:pt x="3888740" y="6198870"/>
                  </a:lnTo>
                  <a:lnTo>
                    <a:pt x="3888740" y="6269990"/>
                  </a:lnTo>
                  <a:close/>
                  <a:moveTo>
                    <a:pt x="3888740" y="5925820"/>
                  </a:moveTo>
                  <a:lnTo>
                    <a:pt x="3907790" y="5925820"/>
                  </a:lnTo>
                  <a:lnTo>
                    <a:pt x="3907790" y="6179820"/>
                  </a:lnTo>
                  <a:lnTo>
                    <a:pt x="3888740" y="6179820"/>
                  </a:lnTo>
                  <a:lnTo>
                    <a:pt x="3888740" y="5925820"/>
                  </a:lnTo>
                  <a:close/>
                  <a:moveTo>
                    <a:pt x="3968750" y="6179820"/>
                  </a:moveTo>
                  <a:lnTo>
                    <a:pt x="3907790" y="6179820"/>
                  </a:lnTo>
                  <a:lnTo>
                    <a:pt x="3907790" y="6198870"/>
                  </a:lnTo>
                  <a:lnTo>
                    <a:pt x="3986530" y="6198870"/>
                  </a:lnTo>
                  <a:lnTo>
                    <a:pt x="3986530" y="5925820"/>
                  </a:lnTo>
                  <a:lnTo>
                    <a:pt x="3967480" y="5925820"/>
                  </a:lnTo>
                  <a:lnTo>
                    <a:pt x="3968750" y="6179820"/>
                  </a:lnTo>
                  <a:close/>
                  <a:moveTo>
                    <a:pt x="3796030" y="6350000"/>
                  </a:moveTo>
                  <a:lnTo>
                    <a:pt x="3481070" y="6350000"/>
                  </a:lnTo>
                  <a:lnTo>
                    <a:pt x="3481070" y="6369050"/>
                  </a:lnTo>
                  <a:lnTo>
                    <a:pt x="3815080" y="6369050"/>
                  </a:lnTo>
                  <a:lnTo>
                    <a:pt x="3815080" y="6290310"/>
                  </a:lnTo>
                  <a:lnTo>
                    <a:pt x="3796030" y="6290310"/>
                  </a:lnTo>
                  <a:lnTo>
                    <a:pt x="3796030" y="6350000"/>
                  </a:lnTo>
                  <a:close/>
                  <a:moveTo>
                    <a:pt x="3796030" y="6269990"/>
                  </a:moveTo>
                  <a:lnTo>
                    <a:pt x="3815080" y="6269990"/>
                  </a:lnTo>
                  <a:lnTo>
                    <a:pt x="3815080" y="6198870"/>
                  </a:lnTo>
                  <a:lnTo>
                    <a:pt x="3888740" y="6198870"/>
                  </a:lnTo>
                  <a:lnTo>
                    <a:pt x="3888740" y="6179820"/>
                  </a:lnTo>
                  <a:lnTo>
                    <a:pt x="3796030" y="6179820"/>
                  </a:lnTo>
                  <a:lnTo>
                    <a:pt x="3815080" y="6269990"/>
                  </a:lnTo>
                  <a:lnTo>
                    <a:pt x="3815080" y="6289040"/>
                  </a:lnTo>
                  <a:lnTo>
                    <a:pt x="3796030" y="6289040"/>
                  </a:lnTo>
                  <a:lnTo>
                    <a:pt x="3796030" y="6269990"/>
                  </a:lnTo>
                  <a:close/>
                  <a:moveTo>
                    <a:pt x="3888740" y="6179820"/>
                  </a:moveTo>
                  <a:lnTo>
                    <a:pt x="3907790" y="6179820"/>
                  </a:lnTo>
                  <a:lnTo>
                    <a:pt x="3907790" y="6198870"/>
                  </a:lnTo>
                  <a:lnTo>
                    <a:pt x="3888740" y="6198870"/>
                  </a:lnTo>
                  <a:lnTo>
                    <a:pt x="3888740" y="6179820"/>
                  </a:lnTo>
                  <a:close/>
                  <a:moveTo>
                    <a:pt x="3888740" y="414020"/>
                  </a:moveTo>
                  <a:lnTo>
                    <a:pt x="3907790" y="414020"/>
                  </a:lnTo>
                  <a:lnTo>
                    <a:pt x="3907790" y="5925820"/>
                  </a:lnTo>
                  <a:lnTo>
                    <a:pt x="3888740" y="5925820"/>
                  </a:lnTo>
                  <a:lnTo>
                    <a:pt x="3888740" y="414020"/>
                  </a:lnTo>
                  <a:close/>
                  <a:moveTo>
                    <a:pt x="3968750" y="414020"/>
                  </a:moveTo>
                  <a:lnTo>
                    <a:pt x="3987800" y="414020"/>
                  </a:lnTo>
                  <a:lnTo>
                    <a:pt x="3987800" y="5925820"/>
                  </a:lnTo>
                  <a:lnTo>
                    <a:pt x="3968750" y="5925820"/>
                  </a:lnTo>
                  <a:lnTo>
                    <a:pt x="3968750" y="414020"/>
                  </a:lnTo>
                  <a:close/>
                  <a:moveTo>
                    <a:pt x="3888740" y="97790"/>
                  </a:moveTo>
                  <a:lnTo>
                    <a:pt x="3888740" y="171450"/>
                  </a:lnTo>
                  <a:lnTo>
                    <a:pt x="3907790" y="171450"/>
                  </a:lnTo>
                  <a:lnTo>
                    <a:pt x="3907790" y="78740"/>
                  </a:lnTo>
                  <a:lnTo>
                    <a:pt x="3815080" y="78740"/>
                  </a:lnTo>
                  <a:lnTo>
                    <a:pt x="3815080" y="97790"/>
                  </a:lnTo>
                  <a:lnTo>
                    <a:pt x="3888740" y="97790"/>
                  </a:lnTo>
                  <a:close/>
                  <a:moveTo>
                    <a:pt x="3888740" y="190500"/>
                  </a:moveTo>
                  <a:lnTo>
                    <a:pt x="3907790" y="190500"/>
                  </a:lnTo>
                  <a:lnTo>
                    <a:pt x="3907790" y="414020"/>
                  </a:lnTo>
                  <a:lnTo>
                    <a:pt x="3888740" y="414020"/>
                  </a:lnTo>
                  <a:lnTo>
                    <a:pt x="3888740" y="190500"/>
                  </a:lnTo>
                  <a:close/>
                  <a:moveTo>
                    <a:pt x="3482340" y="78740"/>
                  </a:moveTo>
                  <a:lnTo>
                    <a:pt x="3797300" y="78740"/>
                  </a:lnTo>
                  <a:lnTo>
                    <a:pt x="3797300" y="97790"/>
                  </a:lnTo>
                  <a:lnTo>
                    <a:pt x="3482340" y="97790"/>
                  </a:lnTo>
                  <a:lnTo>
                    <a:pt x="3482340" y="78740"/>
                  </a:lnTo>
                  <a:close/>
                  <a:moveTo>
                    <a:pt x="3888740" y="190500"/>
                  </a:moveTo>
                  <a:lnTo>
                    <a:pt x="3888740" y="171450"/>
                  </a:lnTo>
                  <a:lnTo>
                    <a:pt x="3815080" y="171450"/>
                  </a:lnTo>
                  <a:lnTo>
                    <a:pt x="3815080" y="97790"/>
                  </a:lnTo>
                  <a:lnTo>
                    <a:pt x="3796030" y="97790"/>
                  </a:lnTo>
                  <a:lnTo>
                    <a:pt x="3796030" y="190500"/>
                  </a:lnTo>
                  <a:lnTo>
                    <a:pt x="3888740" y="190500"/>
                  </a:lnTo>
                  <a:close/>
                  <a:moveTo>
                    <a:pt x="3796030" y="19050"/>
                  </a:moveTo>
                  <a:lnTo>
                    <a:pt x="3796030" y="80010"/>
                  </a:lnTo>
                  <a:lnTo>
                    <a:pt x="3815080" y="80010"/>
                  </a:lnTo>
                  <a:lnTo>
                    <a:pt x="3815080" y="1270"/>
                  </a:lnTo>
                  <a:lnTo>
                    <a:pt x="3481070" y="1270"/>
                  </a:lnTo>
                  <a:lnTo>
                    <a:pt x="3481070" y="20320"/>
                  </a:lnTo>
                  <a:lnTo>
                    <a:pt x="3796030" y="20320"/>
                  </a:lnTo>
                  <a:lnTo>
                    <a:pt x="3796030" y="19050"/>
                  </a:lnTo>
                  <a:close/>
                  <a:moveTo>
                    <a:pt x="3968750" y="190500"/>
                  </a:moveTo>
                  <a:lnTo>
                    <a:pt x="3968750" y="414020"/>
                  </a:lnTo>
                  <a:lnTo>
                    <a:pt x="3987800" y="414020"/>
                  </a:lnTo>
                  <a:lnTo>
                    <a:pt x="3987800" y="171450"/>
                  </a:lnTo>
                  <a:lnTo>
                    <a:pt x="3909060" y="171450"/>
                  </a:lnTo>
                  <a:lnTo>
                    <a:pt x="3909060" y="190500"/>
                  </a:lnTo>
                  <a:lnTo>
                    <a:pt x="3968750" y="190500"/>
                  </a:lnTo>
                  <a:close/>
                  <a:moveTo>
                    <a:pt x="3888740" y="171450"/>
                  </a:moveTo>
                  <a:lnTo>
                    <a:pt x="3907790" y="171450"/>
                  </a:lnTo>
                  <a:lnTo>
                    <a:pt x="3907790" y="190500"/>
                  </a:lnTo>
                  <a:lnTo>
                    <a:pt x="3888740" y="190500"/>
                  </a:lnTo>
                  <a:lnTo>
                    <a:pt x="3888740" y="171450"/>
                  </a:lnTo>
                  <a:close/>
                  <a:moveTo>
                    <a:pt x="3796030" y="78740"/>
                  </a:moveTo>
                  <a:lnTo>
                    <a:pt x="3815080" y="78740"/>
                  </a:lnTo>
                  <a:lnTo>
                    <a:pt x="3815080" y="97790"/>
                  </a:lnTo>
                  <a:lnTo>
                    <a:pt x="3796030" y="97790"/>
                  </a:lnTo>
                  <a:lnTo>
                    <a:pt x="3796030" y="78740"/>
                  </a:lnTo>
                  <a:close/>
                  <a:moveTo>
                    <a:pt x="471170" y="78740"/>
                  </a:moveTo>
                  <a:lnTo>
                    <a:pt x="3482340" y="78740"/>
                  </a:lnTo>
                  <a:lnTo>
                    <a:pt x="3482340" y="97790"/>
                  </a:lnTo>
                  <a:lnTo>
                    <a:pt x="471170" y="97790"/>
                  </a:lnTo>
                  <a:lnTo>
                    <a:pt x="471170" y="78740"/>
                  </a:lnTo>
                  <a:close/>
                  <a:moveTo>
                    <a:pt x="471170" y="0"/>
                  </a:moveTo>
                  <a:lnTo>
                    <a:pt x="3482340" y="0"/>
                  </a:lnTo>
                  <a:lnTo>
                    <a:pt x="3482340" y="19050"/>
                  </a:lnTo>
                  <a:lnTo>
                    <a:pt x="471170" y="19050"/>
                  </a:lnTo>
                  <a:lnTo>
                    <a:pt x="471170" y="0"/>
                  </a:lnTo>
                  <a:close/>
                </a:path>
              </a:pathLst>
            </a:custGeom>
            <a:solidFill>
              <a:srgbClr val="7194A8"/>
            </a:solidFill>
          </p:spPr>
        </p:sp>
      </p:grpSp>
      <p:grpSp>
        <p:nvGrpSpPr>
          <p:cNvPr id="9" name="Group 9"/>
          <p:cNvGrpSpPr/>
          <p:nvPr/>
        </p:nvGrpSpPr>
        <p:grpSpPr>
          <a:xfrm>
            <a:off x="6229033" y="449901"/>
            <a:ext cx="2555065" cy="4080939"/>
            <a:chOff x="0" y="0"/>
            <a:chExt cx="3985260" cy="6365240"/>
          </a:xfrm>
        </p:grpSpPr>
        <p:sp>
          <p:nvSpPr>
            <p:cNvPr id="10" name="Freeform 10"/>
            <p:cNvSpPr/>
            <p:nvPr/>
          </p:nvSpPr>
          <p:spPr>
            <a:xfrm>
              <a:off x="-1270" y="-1270"/>
              <a:ext cx="3987800" cy="6369050"/>
            </a:xfrm>
            <a:custGeom>
              <a:avLst/>
              <a:gdLst/>
              <a:ahLst/>
              <a:cxnLst/>
              <a:rect l="l" t="t" r="r" b="b"/>
              <a:pathLst>
                <a:path w="3987800" h="6369050">
                  <a:moveTo>
                    <a:pt x="193040" y="78740"/>
                  </a:moveTo>
                  <a:lnTo>
                    <a:pt x="471170" y="78740"/>
                  </a:lnTo>
                  <a:lnTo>
                    <a:pt x="471170"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71170" y="19050"/>
                  </a:lnTo>
                  <a:lnTo>
                    <a:pt x="471170"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71170" y="6269990"/>
                  </a:lnTo>
                  <a:lnTo>
                    <a:pt x="471170"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71170" y="6367780"/>
                  </a:lnTo>
                  <a:lnTo>
                    <a:pt x="471170"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71170" y="6269990"/>
                  </a:moveTo>
                  <a:lnTo>
                    <a:pt x="3482340" y="6269990"/>
                  </a:lnTo>
                  <a:lnTo>
                    <a:pt x="3482340" y="6289040"/>
                  </a:lnTo>
                  <a:lnTo>
                    <a:pt x="471170" y="6289040"/>
                  </a:lnTo>
                  <a:lnTo>
                    <a:pt x="471170" y="6269990"/>
                  </a:lnTo>
                  <a:close/>
                  <a:moveTo>
                    <a:pt x="471170" y="6350000"/>
                  </a:moveTo>
                  <a:lnTo>
                    <a:pt x="3482340" y="6350000"/>
                  </a:lnTo>
                  <a:lnTo>
                    <a:pt x="3482340" y="6369050"/>
                  </a:lnTo>
                  <a:lnTo>
                    <a:pt x="471170" y="6369050"/>
                  </a:lnTo>
                  <a:lnTo>
                    <a:pt x="471170" y="6350000"/>
                  </a:lnTo>
                  <a:close/>
                  <a:moveTo>
                    <a:pt x="3482340" y="6269990"/>
                  </a:moveTo>
                  <a:lnTo>
                    <a:pt x="3797300" y="6269990"/>
                  </a:lnTo>
                  <a:lnTo>
                    <a:pt x="3797300" y="6289040"/>
                  </a:lnTo>
                  <a:lnTo>
                    <a:pt x="3482340" y="6289040"/>
                  </a:lnTo>
                  <a:lnTo>
                    <a:pt x="3482340" y="6269990"/>
                  </a:lnTo>
                  <a:close/>
                  <a:moveTo>
                    <a:pt x="3888740" y="6269990"/>
                  </a:moveTo>
                  <a:lnTo>
                    <a:pt x="3815080" y="6269990"/>
                  </a:lnTo>
                  <a:lnTo>
                    <a:pt x="3815080" y="6289040"/>
                  </a:lnTo>
                  <a:lnTo>
                    <a:pt x="3907790" y="6289040"/>
                  </a:lnTo>
                  <a:lnTo>
                    <a:pt x="3907790" y="6198870"/>
                  </a:lnTo>
                  <a:lnTo>
                    <a:pt x="3888740" y="6198870"/>
                  </a:lnTo>
                  <a:lnTo>
                    <a:pt x="3888740" y="6269990"/>
                  </a:lnTo>
                  <a:close/>
                  <a:moveTo>
                    <a:pt x="3888740" y="5925820"/>
                  </a:moveTo>
                  <a:lnTo>
                    <a:pt x="3907790" y="5925820"/>
                  </a:lnTo>
                  <a:lnTo>
                    <a:pt x="3907790" y="6179820"/>
                  </a:lnTo>
                  <a:lnTo>
                    <a:pt x="3888740" y="6179820"/>
                  </a:lnTo>
                  <a:lnTo>
                    <a:pt x="3888740" y="5925820"/>
                  </a:lnTo>
                  <a:close/>
                  <a:moveTo>
                    <a:pt x="3968750" y="6179820"/>
                  </a:moveTo>
                  <a:lnTo>
                    <a:pt x="3907790" y="6179820"/>
                  </a:lnTo>
                  <a:lnTo>
                    <a:pt x="3907790" y="6198870"/>
                  </a:lnTo>
                  <a:lnTo>
                    <a:pt x="3986530" y="6198870"/>
                  </a:lnTo>
                  <a:lnTo>
                    <a:pt x="3986530" y="5925820"/>
                  </a:lnTo>
                  <a:lnTo>
                    <a:pt x="3967480" y="5925820"/>
                  </a:lnTo>
                  <a:lnTo>
                    <a:pt x="3968750" y="6179820"/>
                  </a:lnTo>
                  <a:close/>
                  <a:moveTo>
                    <a:pt x="3796030" y="6350000"/>
                  </a:moveTo>
                  <a:lnTo>
                    <a:pt x="3481070" y="6350000"/>
                  </a:lnTo>
                  <a:lnTo>
                    <a:pt x="3481070" y="6369050"/>
                  </a:lnTo>
                  <a:lnTo>
                    <a:pt x="3815080" y="6369050"/>
                  </a:lnTo>
                  <a:lnTo>
                    <a:pt x="3815080" y="6290310"/>
                  </a:lnTo>
                  <a:lnTo>
                    <a:pt x="3796030" y="6290310"/>
                  </a:lnTo>
                  <a:lnTo>
                    <a:pt x="3796030" y="6350000"/>
                  </a:lnTo>
                  <a:close/>
                  <a:moveTo>
                    <a:pt x="3796030" y="6269990"/>
                  </a:moveTo>
                  <a:lnTo>
                    <a:pt x="3815080" y="6269990"/>
                  </a:lnTo>
                  <a:lnTo>
                    <a:pt x="3815080" y="6198870"/>
                  </a:lnTo>
                  <a:lnTo>
                    <a:pt x="3888740" y="6198870"/>
                  </a:lnTo>
                  <a:lnTo>
                    <a:pt x="3888740" y="6179820"/>
                  </a:lnTo>
                  <a:lnTo>
                    <a:pt x="3796030" y="6179820"/>
                  </a:lnTo>
                  <a:lnTo>
                    <a:pt x="3815080" y="6269990"/>
                  </a:lnTo>
                  <a:lnTo>
                    <a:pt x="3815080" y="6289040"/>
                  </a:lnTo>
                  <a:lnTo>
                    <a:pt x="3796030" y="6289040"/>
                  </a:lnTo>
                  <a:lnTo>
                    <a:pt x="3796030" y="6269990"/>
                  </a:lnTo>
                  <a:close/>
                  <a:moveTo>
                    <a:pt x="3888740" y="6179820"/>
                  </a:moveTo>
                  <a:lnTo>
                    <a:pt x="3907790" y="6179820"/>
                  </a:lnTo>
                  <a:lnTo>
                    <a:pt x="3907790" y="6198870"/>
                  </a:lnTo>
                  <a:lnTo>
                    <a:pt x="3888740" y="6198870"/>
                  </a:lnTo>
                  <a:lnTo>
                    <a:pt x="3888740" y="6179820"/>
                  </a:lnTo>
                  <a:close/>
                  <a:moveTo>
                    <a:pt x="3888740" y="414020"/>
                  </a:moveTo>
                  <a:lnTo>
                    <a:pt x="3907790" y="414020"/>
                  </a:lnTo>
                  <a:lnTo>
                    <a:pt x="3907790" y="5925820"/>
                  </a:lnTo>
                  <a:lnTo>
                    <a:pt x="3888740" y="5925820"/>
                  </a:lnTo>
                  <a:lnTo>
                    <a:pt x="3888740" y="414020"/>
                  </a:lnTo>
                  <a:close/>
                  <a:moveTo>
                    <a:pt x="3968750" y="414020"/>
                  </a:moveTo>
                  <a:lnTo>
                    <a:pt x="3987800" y="414020"/>
                  </a:lnTo>
                  <a:lnTo>
                    <a:pt x="3987800" y="5925820"/>
                  </a:lnTo>
                  <a:lnTo>
                    <a:pt x="3968750" y="5925820"/>
                  </a:lnTo>
                  <a:lnTo>
                    <a:pt x="3968750" y="414020"/>
                  </a:lnTo>
                  <a:close/>
                  <a:moveTo>
                    <a:pt x="3888740" y="97790"/>
                  </a:moveTo>
                  <a:lnTo>
                    <a:pt x="3888740" y="171450"/>
                  </a:lnTo>
                  <a:lnTo>
                    <a:pt x="3907790" y="171450"/>
                  </a:lnTo>
                  <a:lnTo>
                    <a:pt x="3907790" y="78740"/>
                  </a:lnTo>
                  <a:lnTo>
                    <a:pt x="3815080" y="78740"/>
                  </a:lnTo>
                  <a:lnTo>
                    <a:pt x="3815080" y="97790"/>
                  </a:lnTo>
                  <a:lnTo>
                    <a:pt x="3888740" y="97790"/>
                  </a:lnTo>
                  <a:close/>
                  <a:moveTo>
                    <a:pt x="3888740" y="190500"/>
                  </a:moveTo>
                  <a:lnTo>
                    <a:pt x="3907790" y="190500"/>
                  </a:lnTo>
                  <a:lnTo>
                    <a:pt x="3907790" y="414020"/>
                  </a:lnTo>
                  <a:lnTo>
                    <a:pt x="3888740" y="414020"/>
                  </a:lnTo>
                  <a:lnTo>
                    <a:pt x="3888740" y="190500"/>
                  </a:lnTo>
                  <a:close/>
                  <a:moveTo>
                    <a:pt x="3482340" y="78740"/>
                  </a:moveTo>
                  <a:lnTo>
                    <a:pt x="3797300" y="78740"/>
                  </a:lnTo>
                  <a:lnTo>
                    <a:pt x="3797300" y="97790"/>
                  </a:lnTo>
                  <a:lnTo>
                    <a:pt x="3482340" y="97790"/>
                  </a:lnTo>
                  <a:lnTo>
                    <a:pt x="3482340" y="78740"/>
                  </a:lnTo>
                  <a:close/>
                  <a:moveTo>
                    <a:pt x="3888740" y="190500"/>
                  </a:moveTo>
                  <a:lnTo>
                    <a:pt x="3888740" y="171450"/>
                  </a:lnTo>
                  <a:lnTo>
                    <a:pt x="3815080" y="171450"/>
                  </a:lnTo>
                  <a:lnTo>
                    <a:pt x="3815080" y="97790"/>
                  </a:lnTo>
                  <a:lnTo>
                    <a:pt x="3796030" y="97790"/>
                  </a:lnTo>
                  <a:lnTo>
                    <a:pt x="3796030" y="190500"/>
                  </a:lnTo>
                  <a:lnTo>
                    <a:pt x="3888740" y="190500"/>
                  </a:lnTo>
                  <a:close/>
                  <a:moveTo>
                    <a:pt x="3796030" y="19050"/>
                  </a:moveTo>
                  <a:lnTo>
                    <a:pt x="3796030" y="80010"/>
                  </a:lnTo>
                  <a:lnTo>
                    <a:pt x="3815080" y="80010"/>
                  </a:lnTo>
                  <a:lnTo>
                    <a:pt x="3815080" y="1270"/>
                  </a:lnTo>
                  <a:lnTo>
                    <a:pt x="3481070" y="1270"/>
                  </a:lnTo>
                  <a:lnTo>
                    <a:pt x="3481070" y="20320"/>
                  </a:lnTo>
                  <a:lnTo>
                    <a:pt x="3796030" y="20320"/>
                  </a:lnTo>
                  <a:lnTo>
                    <a:pt x="3796030" y="19050"/>
                  </a:lnTo>
                  <a:close/>
                  <a:moveTo>
                    <a:pt x="3968750" y="190500"/>
                  </a:moveTo>
                  <a:lnTo>
                    <a:pt x="3968750" y="414020"/>
                  </a:lnTo>
                  <a:lnTo>
                    <a:pt x="3987800" y="414020"/>
                  </a:lnTo>
                  <a:lnTo>
                    <a:pt x="3987800" y="171450"/>
                  </a:lnTo>
                  <a:lnTo>
                    <a:pt x="3909060" y="171450"/>
                  </a:lnTo>
                  <a:lnTo>
                    <a:pt x="3909060" y="190500"/>
                  </a:lnTo>
                  <a:lnTo>
                    <a:pt x="3968750" y="190500"/>
                  </a:lnTo>
                  <a:close/>
                  <a:moveTo>
                    <a:pt x="3888740" y="171450"/>
                  </a:moveTo>
                  <a:lnTo>
                    <a:pt x="3907790" y="171450"/>
                  </a:lnTo>
                  <a:lnTo>
                    <a:pt x="3907790" y="190500"/>
                  </a:lnTo>
                  <a:lnTo>
                    <a:pt x="3888740" y="190500"/>
                  </a:lnTo>
                  <a:lnTo>
                    <a:pt x="3888740" y="171450"/>
                  </a:lnTo>
                  <a:close/>
                  <a:moveTo>
                    <a:pt x="3796030" y="78740"/>
                  </a:moveTo>
                  <a:lnTo>
                    <a:pt x="3815080" y="78740"/>
                  </a:lnTo>
                  <a:lnTo>
                    <a:pt x="3815080" y="97790"/>
                  </a:lnTo>
                  <a:lnTo>
                    <a:pt x="3796030" y="97790"/>
                  </a:lnTo>
                  <a:lnTo>
                    <a:pt x="3796030" y="78740"/>
                  </a:lnTo>
                  <a:close/>
                  <a:moveTo>
                    <a:pt x="471170" y="78740"/>
                  </a:moveTo>
                  <a:lnTo>
                    <a:pt x="3482340" y="78740"/>
                  </a:lnTo>
                  <a:lnTo>
                    <a:pt x="3482340" y="97790"/>
                  </a:lnTo>
                  <a:lnTo>
                    <a:pt x="471170" y="97790"/>
                  </a:lnTo>
                  <a:lnTo>
                    <a:pt x="471170" y="78740"/>
                  </a:lnTo>
                  <a:close/>
                  <a:moveTo>
                    <a:pt x="471170" y="0"/>
                  </a:moveTo>
                  <a:lnTo>
                    <a:pt x="3482340" y="0"/>
                  </a:lnTo>
                  <a:lnTo>
                    <a:pt x="3482340" y="19050"/>
                  </a:lnTo>
                  <a:lnTo>
                    <a:pt x="471170" y="19050"/>
                  </a:lnTo>
                  <a:lnTo>
                    <a:pt x="471170" y="0"/>
                  </a:lnTo>
                  <a:close/>
                </a:path>
              </a:pathLst>
            </a:custGeom>
            <a:solidFill>
              <a:srgbClr val="7194A8"/>
            </a:solidFill>
          </p:spPr>
        </p:sp>
      </p:grpSp>
      <p:sp>
        <p:nvSpPr>
          <p:cNvPr id="11" name="TextBox 11"/>
          <p:cNvSpPr txBox="1"/>
          <p:nvPr/>
        </p:nvSpPr>
        <p:spPr>
          <a:xfrm>
            <a:off x="3467100" y="112422"/>
            <a:ext cx="2260923" cy="654025"/>
          </a:xfrm>
          <a:prstGeom prst="rect">
            <a:avLst/>
          </a:prstGeom>
        </p:spPr>
        <p:style>
          <a:lnRef idx="3">
            <a:schemeClr val="lt1"/>
          </a:lnRef>
          <a:fillRef idx="1">
            <a:schemeClr val="accent1"/>
          </a:fillRef>
          <a:effectRef idx="1">
            <a:schemeClr val="accent1"/>
          </a:effectRef>
          <a:fontRef idx="minor">
            <a:schemeClr val="lt1"/>
          </a:fontRef>
        </p:style>
        <p:txBody>
          <a:bodyPr lIns="0" tIns="0" rIns="0" bIns="0" rtlCol="0" anchor="t">
            <a:spAutoFit/>
          </a:bodyPr>
          <a:lstStyle/>
          <a:p>
            <a:pPr algn="ctr" defTabSz="457200">
              <a:lnSpc>
                <a:spcPts val="1650"/>
              </a:lnSpc>
              <a:spcBef>
                <a:spcPct val="0"/>
              </a:spcBef>
              <a:buClrTx/>
            </a:pPr>
            <a:endParaRPr lang="vi-VN" sz="1600" b="1" kern="1200" dirty="0">
              <a:solidFill>
                <a:srgbClr val="EEECE1"/>
              </a:solidFill>
              <a:latin typeface="Calibri (Body)"/>
            </a:endParaRPr>
          </a:p>
          <a:p>
            <a:pPr algn="ctr" defTabSz="457200">
              <a:lnSpc>
                <a:spcPts val="1650"/>
              </a:lnSpc>
              <a:spcBef>
                <a:spcPct val="0"/>
              </a:spcBef>
              <a:buClrTx/>
            </a:pPr>
            <a:r>
              <a:rPr lang="en-US" sz="1600" b="1" kern="1200" dirty="0">
                <a:solidFill>
                  <a:srgbClr val="EEECE1"/>
                </a:solidFill>
                <a:latin typeface="Calibri (Body)"/>
              </a:rPr>
              <a:t>NGOẠI HÌNH</a:t>
            </a:r>
            <a:endParaRPr lang="vi-VN" sz="1600" b="1" kern="1200" dirty="0">
              <a:solidFill>
                <a:srgbClr val="EEECE1"/>
              </a:solidFill>
              <a:latin typeface="Calibri (Body)"/>
            </a:endParaRPr>
          </a:p>
          <a:p>
            <a:pPr algn="ctr" defTabSz="457200">
              <a:lnSpc>
                <a:spcPts val="1650"/>
              </a:lnSpc>
              <a:spcBef>
                <a:spcPct val="0"/>
              </a:spcBef>
              <a:buClrTx/>
            </a:pPr>
            <a:endParaRPr lang="en-US" sz="1600" b="1" kern="1200" dirty="0">
              <a:solidFill>
                <a:srgbClr val="EEECE1"/>
              </a:solidFill>
              <a:latin typeface="Calibri (Body)"/>
            </a:endParaRPr>
          </a:p>
        </p:txBody>
      </p:sp>
      <p:sp>
        <p:nvSpPr>
          <p:cNvPr id="12" name="TextBox 12"/>
          <p:cNvSpPr txBox="1"/>
          <p:nvPr/>
        </p:nvSpPr>
        <p:spPr>
          <a:xfrm>
            <a:off x="3387528" y="1325255"/>
            <a:ext cx="2350829" cy="1107996"/>
          </a:xfrm>
          <a:prstGeom prst="rect">
            <a:avLst/>
          </a:prstGeom>
        </p:spPr>
        <p:txBody>
          <a:bodyPr lIns="0" tIns="0" rIns="0" bIns="0" rtlCol="0" anchor="t">
            <a:spAutoFit/>
          </a:bodyPr>
          <a:lstStyle/>
          <a:p>
            <a:pPr marL="285750" indent="-285750" algn="just" defTabSz="457200">
              <a:buClrTx/>
              <a:buFont typeface="Arial" panose="020B0604020202020204" pitchFamily="34" charset="0"/>
              <a:buChar char="•"/>
            </a:pPr>
            <a:r>
              <a:rPr lang="en-US" sz="1800" kern="1200" dirty="0" err="1">
                <a:solidFill>
                  <a:prstClr val="black"/>
                </a:solidFill>
                <a:latin typeface="Calibri" panose="020F0502020204030204" pitchFamily="34" charset="0"/>
                <a:ea typeface="+mn-ea"/>
                <a:cs typeface="Calibri" panose="020F0502020204030204" pitchFamily="34" charset="0"/>
              </a:rPr>
              <a:t>Bên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hông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lủng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lẳng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chiếc</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túi</a:t>
            </a:r>
            <a:endParaRPr lang="en-US" sz="1800" kern="1200" dirty="0">
              <a:solidFill>
                <a:prstClr val="black"/>
              </a:solidFill>
              <a:latin typeface="Calibri" panose="020F0502020204030204" pitchFamily="34" charset="0"/>
              <a:ea typeface="+mn-ea"/>
              <a:cs typeface="Calibri" panose="020F0502020204030204" pitchFamily="34" charset="0"/>
            </a:endParaRPr>
          </a:p>
          <a:p>
            <a:pPr marL="285750" indent="-285750" algn="just" defTabSz="457200">
              <a:buClrTx/>
              <a:buFont typeface="Arial" panose="020B0604020202020204" pitchFamily="34" charset="0"/>
              <a:buChar char="•"/>
            </a:pP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Lưng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mang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gùi</a:t>
            </a:r>
            <a:endParaRPr lang="en-US" sz="1800" kern="1200" dirty="0">
              <a:solidFill>
                <a:prstClr val="black"/>
              </a:solidFill>
              <a:latin typeface="Calibri" panose="020F0502020204030204" pitchFamily="34" charset="0"/>
              <a:ea typeface="+mn-ea"/>
              <a:cs typeface="Calibri" panose="020F0502020204030204" pitchFamily="34" charset="0"/>
            </a:endParaRPr>
          </a:p>
          <a:p>
            <a:pPr marL="285750" indent="-285750" algn="just" defTabSz="457200">
              <a:buClrTx/>
              <a:buFont typeface="Arial" panose="020B0604020202020204" pitchFamily="34" charset="0"/>
              <a:buChar char="•"/>
            </a:pP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Tay</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cầm</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chà</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gạc</a:t>
            </a:r>
            <a:r>
              <a:rPr lang="en-US" sz="1800" kern="1200" dirty="0">
                <a:solidFill>
                  <a:prstClr val="black"/>
                </a:solidFill>
                <a:latin typeface="Calibri" panose="020F0502020204030204" pitchFamily="34" charset="0"/>
                <a:ea typeface="+mn-ea"/>
                <a:cs typeface="Calibri" panose="020F0502020204030204" pitchFamily="34" charset="0"/>
              </a:rPr>
              <a:t>.</a:t>
            </a:r>
          </a:p>
        </p:txBody>
      </p:sp>
      <p:sp>
        <p:nvSpPr>
          <p:cNvPr id="14" name="TextBox 11">
            <a:extLst>
              <a:ext uri="{FF2B5EF4-FFF2-40B4-BE49-F238E27FC236}">
                <a16:creationId xmlns:a16="http://schemas.microsoft.com/office/drawing/2014/main" id="{515942A3-FAF5-48CF-9F73-A995A8298C63}"/>
              </a:ext>
            </a:extLst>
          </p:cNvPr>
          <p:cNvSpPr txBox="1"/>
          <p:nvPr/>
        </p:nvSpPr>
        <p:spPr>
          <a:xfrm>
            <a:off x="6376104" y="100264"/>
            <a:ext cx="2260923" cy="654025"/>
          </a:xfrm>
          <a:prstGeom prst="rect">
            <a:avLst/>
          </a:prstGeom>
        </p:spPr>
        <p:style>
          <a:lnRef idx="3">
            <a:schemeClr val="lt1"/>
          </a:lnRef>
          <a:fillRef idx="1">
            <a:schemeClr val="accent1"/>
          </a:fillRef>
          <a:effectRef idx="1">
            <a:schemeClr val="accent1"/>
          </a:effectRef>
          <a:fontRef idx="minor">
            <a:schemeClr val="lt1"/>
          </a:fontRef>
        </p:style>
        <p:txBody>
          <a:bodyPr lIns="0" tIns="0" rIns="0" bIns="0" rtlCol="0" anchor="t">
            <a:spAutoFit/>
          </a:bodyPr>
          <a:lstStyle/>
          <a:p>
            <a:pPr algn="ctr" defTabSz="457200">
              <a:lnSpc>
                <a:spcPts val="1650"/>
              </a:lnSpc>
              <a:spcBef>
                <a:spcPct val="0"/>
              </a:spcBef>
              <a:buClrTx/>
            </a:pPr>
            <a:endParaRPr lang="vi-VN" b="1" kern="1200" dirty="0">
              <a:solidFill>
                <a:srgbClr val="EEECE1"/>
              </a:solidFill>
              <a:latin typeface="Calibri (Body)"/>
            </a:endParaRPr>
          </a:p>
          <a:p>
            <a:pPr algn="ctr" defTabSz="457200">
              <a:lnSpc>
                <a:spcPts val="1650"/>
              </a:lnSpc>
              <a:spcBef>
                <a:spcPct val="0"/>
              </a:spcBef>
              <a:buClrTx/>
            </a:pPr>
            <a:r>
              <a:rPr lang="en-US" sz="1600" b="1" kern="1200" dirty="0">
                <a:solidFill>
                  <a:srgbClr val="EEECE1"/>
                </a:solidFill>
                <a:latin typeface="Calibri (Body)"/>
              </a:rPr>
              <a:t>HÀNH ĐỘNG, CỬ CHỈ, LỜI NÓI</a:t>
            </a:r>
            <a:endParaRPr lang="vi-VN" sz="1600" b="1" kern="1200" dirty="0">
              <a:solidFill>
                <a:srgbClr val="EEECE1"/>
              </a:solidFill>
              <a:latin typeface="Calibri (Body)"/>
            </a:endParaRPr>
          </a:p>
        </p:txBody>
      </p:sp>
      <p:sp>
        <p:nvSpPr>
          <p:cNvPr id="15" name="TextBox 12">
            <a:extLst>
              <a:ext uri="{FF2B5EF4-FFF2-40B4-BE49-F238E27FC236}">
                <a16:creationId xmlns:a16="http://schemas.microsoft.com/office/drawing/2014/main" id="{58DC318A-7A87-4F8D-AC14-78DD019E60FD}"/>
              </a:ext>
            </a:extLst>
          </p:cNvPr>
          <p:cNvSpPr txBox="1"/>
          <p:nvPr/>
        </p:nvSpPr>
        <p:spPr>
          <a:xfrm>
            <a:off x="6331150" y="1276350"/>
            <a:ext cx="2350829" cy="3139321"/>
          </a:xfrm>
          <a:prstGeom prst="rect">
            <a:avLst/>
          </a:prstGeom>
        </p:spPr>
        <p:txBody>
          <a:bodyPr lIns="0" tIns="0" rIns="0" bIns="0" rtlCol="0" anchor="t">
            <a:spAutoFit/>
          </a:bodyPr>
          <a:lstStyle/>
          <a:p>
            <a:pPr marL="285750" indent="-285750" algn="just" defTabSz="457200">
              <a:buClrTx/>
              <a:buFont typeface="Arial" panose="020B0604020202020204" pitchFamily="34" charset="0"/>
              <a:buChar char="•"/>
            </a:pPr>
            <a:r>
              <a:rPr lang="en-US" sz="1800" kern="1200" dirty="0" err="1">
                <a:solidFill>
                  <a:prstClr val="black"/>
                </a:solidFill>
                <a:latin typeface="Calibri" panose="020F0502020204030204" pitchFamily="34" charset="0"/>
                <a:ea typeface="+mn-ea"/>
                <a:cs typeface="Calibri" panose="020F0502020204030204" pitchFamily="34" charset="0"/>
              </a:rPr>
              <a:t>Đi</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trước</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phạt</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ngang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nhánh</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gai</a:t>
            </a:r>
            <a:r>
              <a:rPr lang="en-US" sz="1800" kern="1200" dirty="0">
                <a:solidFill>
                  <a:prstClr val="black"/>
                </a:solidFill>
                <a:latin typeface="Calibri" panose="020F0502020204030204" pitchFamily="34" charset="0"/>
                <a:ea typeface="+mn-ea"/>
                <a:cs typeface="Calibri" panose="020F0502020204030204" pitchFamily="34" charset="0"/>
              </a:rPr>
              <a:t> -&gt; </a:t>
            </a:r>
            <a:r>
              <a:rPr lang="en-US" sz="1800" kern="1200" dirty="0" err="1">
                <a:solidFill>
                  <a:prstClr val="black"/>
                </a:solidFill>
                <a:latin typeface="Calibri" panose="020F0502020204030204" pitchFamily="34" charset="0"/>
                <a:ea typeface="+mn-ea"/>
                <a:cs typeface="Calibri" panose="020F0502020204030204" pitchFamily="34" charset="0"/>
              </a:rPr>
              <a:t>dọn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đường</a:t>
            </a:r>
            <a:r>
              <a:rPr lang="en-US" sz="1800" kern="1200" dirty="0">
                <a:solidFill>
                  <a:prstClr val="black"/>
                </a:solidFill>
                <a:latin typeface="Calibri" panose="020F0502020204030204" pitchFamily="34" charset="0"/>
                <a:ea typeface="+mn-ea"/>
                <a:cs typeface="Calibri" panose="020F0502020204030204" pitchFamily="34" charset="0"/>
              </a:rPr>
              <a:t>.</a:t>
            </a:r>
          </a:p>
          <a:p>
            <a:pPr marL="285750" indent="-285750" algn="just" defTabSz="457200">
              <a:buClrTx/>
              <a:buFont typeface="Arial" panose="020B0604020202020204" pitchFamily="34" charset="0"/>
              <a:buChar char="•"/>
            </a:pPr>
            <a:r>
              <a:rPr lang="en-US" sz="1800" kern="1200" dirty="0" err="1">
                <a:solidFill>
                  <a:prstClr val="black"/>
                </a:solidFill>
                <a:latin typeface="Calibri" panose="020F0502020204030204" pitchFamily="34" charset="0"/>
                <a:ea typeface="+mn-ea"/>
                <a:cs typeface="Calibri" panose="020F0502020204030204" pitchFamily="34" charset="0"/>
              </a:rPr>
              <a:t>Bảo</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dừng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nghỉ</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ăn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cơm</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vì</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thấy</a:t>
            </a:r>
            <a:r>
              <a:rPr lang="en-US" sz="1800" kern="1200" dirty="0">
                <a:solidFill>
                  <a:prstClr val="black"/>
                </a:solidFill>
                <a:latin typeface="Calibri" panose="020F0502020204030204" pitchFamily="34" charset="0"/>
                <a:ea typeface="+mn-ea"/>
                <a:cs typeface="Calibri" panose="020F0502020204030204" pitchFamily="34" charset="0"/>
              </a:rPr>
              <a:t> An </a:t>
            </a:r>
            <a:r>
              <a:rPr lang="en-US" sz="1800" kern="1200" dirty="0" err="1">
                <a:solidFill>
                  <a:prstClr val="black"/>
                </a:solidFill>
                <a:latin typeface="Calibri" panose="020F0502020204030204" pitchFamily="34" charset="0"/>
                <a:ea typeface="+mn-ea"/>
                <a:cs typeface="Calibri" panose="020F0502020204030204" pitchFamily="34" charset="0"/>
              </a:rPr>
              <a:t>đã</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thấm</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mệt</a:t>
            </a:r>
            <a:r>
              <a:rPr lang="en-US" sz="1800" kern="1200" dirty="0">
                <a:solidFill>
                  <a:prstClr val="black"/>
                </a:solidFill>
                <a:latin typeface="Calibri" panose="020F0502020204030204" pitchFamily="34" charset="0"/>
                <a:ea typeface="+mn-ea"/>
                <a:cs typeface="Calibri" panose="020F0502020204030204" pitchFamily="34" charset="0"/>
              </a:rPr>
              <a:t>. </a:t>
            </a:r>
            <a:r>
              <a:rPr lang="en-US" i="1" kern="1200" dirty="0">
                <a:solidFill>
                  <a:prstClr val="black"/>
                </a:solidFill>
                <a:latin typeface="Calibri" panose="020F0502020204030204" pitchFamily="34" charset="0"/>
                <a:ea typeface="+mn-ea"/>
                <a:cs typeface="Calibri" panose="020F0502020204030204" pitchFamily="34" charset="0"/>
              </a:rPr>
              <a:t>“</a:t>
            </a:r>
            <a:r>
              <a:rPr lang="en-US" i="1" kern="1200" dirty="0" err="1">
                <a:solidFill>
                  <a:prstClr val="black"/>
                </a:solidFill>
                <a:latin typeface="Calibri" panose="020F0502020204030204" pitchFamily="34" charset="0"/>
                <a:ea typeface="+mn-ea"/>
                <a:cs typeface="Calibri" panose="020F0502020204030204" pitchFamily="34" charset="0"/>
              </a:rPr>
              <a:t>Tía</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nuôi</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tôi</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chỉ</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nghe</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tiếng</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thở</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sau</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lưng</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ông</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thôi</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mà</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biết</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chứ</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ông</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có</a:t>
            </a:r>
            <a:r>
              <a:rPr lang="en-US" i="1" kern="1200" dirty="0">
                <a:solidFill>
                  <a:prstClr val="black"/>
                </a:solidFill>
                <a:latin typeface="Calibri" panose="020F0502020204030204" pitchFamily="34" charset="0"/>
                <a:ea typeface="+mn-ea"/>
                <a:cs typeface="Calibri" panose="020F0502020204030204" pitchFamily="34" charset="0"/>
              </a:rPr>
              <a:t> quay </a:t>
            </a:r>
            <a:r>
              <a:rPr lang="en-US" i="1" kern="1200" dirty="0" err="1">
                <a:solidFill>
                  <a:prstClr val="black"/>
                </a:solidFill>
                <a:latin typeface="Calibri" panose="020F0502020204030204" pitchFamily="34" charset="0"/>
                <a:ea typeface="+mn-ea"/>
                <a:cs typeface="Calibri" panose="020F0502020204030204" pitchFamily="34" charset="0"/>
              </a:rPr>
              <a:t>lại</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nhìn</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tôi</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đâu</a:t>
            </a:r>
            <a:r>
              <a:rPr lang="en-US" i="1" kern="1200" dirty="0">
                <a:solidFill>
                  <a:prstClr val="black"/>
                </a:solidFill>
                <a:latin typeface="Calibri" panose="020F0502020204030204" pitchFamily="34" charset="0"/>
                <a:ea typeface="+mn-ea"/>
                <a:cs typeface="Calibri" panose="020F0502020204030204" pitchFamily="34" charset="0"/>
              </a:rPr>
              <a:t>”.</a:t>
            </a:r>
          </a:p>
          <a:p>
            <a:pPr marL="285750" indent="-285750" algn="just" defTabSz="457200">
              <a:buClrTx/>
              <a:buFont typeface="Arial" panose="020B0604020202020204" pitchFamily="34" charset="0"/>
              <a:buChar char="•"/>
            </a:pPr>
            <a:r>
              <a:rPr lang="en-US" sz="1800" kern="1200" dirty="0" err="1">
                <a:solidFill>
                  <a:prstClr val="black"/>
                </a:solidFill>
                <a:latin typeface="Calibri" panose="020F0502020204030204" pitchFamily="34" charset="0"/>
                <a:ea typeface="+mn-ea"/>
                <a:cs typeface="Calibri" panose="020F0502020204030204" pitchFamily="34" charset="0"/>
              </a:rPr>
              <a:t>Kiên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nhẫn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chỉ</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cho</a:t>
            </a:r>
            <a:r>
              <a:rPr lang="en-US" sz="1800" kern="1200" dirty="0">
                <a:solidFill>
                  <a:prstClr val="black"/>
                </a:solidFill>
                <a:latin typeface="Calibri" panose="020F0502020204030204" pitchFamily="34" charset="0"/>
                <a:ea typeface="+mn-ea"/>
                <a:cs typeface="Calibri" panose="020F0502020204030204" pitchFamily="34" charset="0"/>
              </a:rPr>
              <a:t> An </a:t>
            </a:r>
            <a:r>
              <a:rPr lang="en-US" sz="1800" kern="1200" dirty="0" err="1">
                <a:solidFill>
                  <a:prstClr val="black"/>
                </a:solidFill>
                <a:latin typeface="Calibri" panose="020F0502020204030204" pitchFamily="34" charset="0"/>
                <a:ea typeface="+mn-ea"/>
                <a:cs typeface="Calibri" panose="020F0502020204030204" pitchFamily="34" charset="0"/>
              </a:rPr>
              <a:t>cách</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quan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sát</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đường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ong</a:t>
            </a:r>
            <a:r>
              <a:rPr lang="en-US" sz="1800" kern="1200" dirty="0">
                <a:solidFill>
                  <a:prstClr val="black"/>
                </a:solidFill>
                <a:latin typeface="Calibri" panose="020F0502020204030204" pitchFamily="34" charset="0"/>
                <a:ea typeface="+mn-ea"/>
                <a:cs typeface="Calibri" panose="020F0502020204030204" pitchFamily="34" charset="0"/>
              </a:rPr>
              <a:t> bay </a:t>
            </a:r>
            <a:r>
              <a:rPr lang="en-US" sz="1800" kern="1200" dirty="0" err="1">
                <a:solidFill>
                  <a:prstClr val="black"/>
                </a:solidFill>
                <a:latin typeface="Calibri" panose="020F0502020204030204" pitchFamily="34" charset="0"/>
                <a:ea typeface="+mn-ea"/>
                <a:cs typeface="Calibri" panose="020F0502020204030204" pitchFamily="34" charset="0"/>
              </a:rPr>
              <a:t>trong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rừng</a:t>
            </a:r>
            <a:r>
              <a:rPr lang="en-US" sz="1800" kern="1200" dirty="0">
                <a:solidFill>
                  <a:prstClr val="black"/>
                </a:solidFill>
                <a:latin typeface="Calibri" panose="020F0502020204030204" pitchFamily="34" charset="0"/>
                <a:ea typeface="+mn-ea"/>
                <a:cs typeface="Calibri" panose="020F0502020204030204" pitchFamily="34" charset="0"/>
              </a:rPr>
              <a:t>.</a:t>
            </a:r>
          </a:p>
        </p:txBody>
      </p:sp>
      <p:sp>
        <p:nvSpPr>
          <p:cNvPr id="16" name="Rectangle 15">
            <a:extLst>
              <a:ext uri="{FF2B5EF4-FFF2-40B4-BE49-F238E27FC236}">
                <a16:creationId xmlns:a16="http://schemas.microsoft.com/office/drawing/2014/main" id="{67218BA7-4DB2-410C-96A6-211A7D6554D7}"/>
              </a:ext>
            </a:extLst>
          </p:cNvPr>
          <p:cNvSpPr/>
          <p:nvPr/>
        </p:nvSpPr>
        <p:spPr>
          <a:xfrm>
            <a:off x="779871" y="4676773"/>
            <a:ext cx="3775201" cy="384721"/>
          </a:xfrm>
          <a:prstGeom prst="rect">
            <a:avLst/>
          </a:prstGeom>
          <a:noFill/>
        </p:spPr>
        <p:txBody>
          <a:bodyPr wrap="none" lIns="45720" tIns="22860" rIns="45720" bIns="22860">
            <a:spAutoFit/>
          </a:bodyPr>
          <a:lstStyle/>
          <a:p>
            <a:pPr algn="ctr" defTabSz="457200">
              <a:buClrTx/>
            </a:pPr>
            <a:r>
              <a:rPr lang="vi-VN"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a. </a:t>
            </a:r>
            <a:r>
              <a:rPr lang="en-US" sz="2200" b="1" kern="1200" dirty="0" err="1">
                <a:ln w="0"/>
                <a:solidFill>
                  <a:srgbClr val="4F81BD"/>
                </a:solidFill>
                <a:effectLst>
                  <a:outerShdw blurRad="38100" dist="25400" dir="5400000" algn="ctr" rotWithShape="0">
                    <a:srgbClr val="6E747A">
                      <a:alpha val="43000"/>
                    </a:srgbClr>
                  </a:outerShdw>
                </a:effectLst>
                <a:latin typeface="Calibri (Body)"/>
                <a:ea typeface="+mn-ea"/>
                <a:cs typeface="+mn-cs"/>
              </a:rPr>
              <a:t>Nhân</a:t>
            </a:r>
            <a:r>
              <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a:ln w="0"/>
                <a:solidFill>
                  <a:srgbClr val="4F81BD"/>
                </a:solidFill>
                <a:effectLst>
                  <a:outerShdw blurRad="38100" dist="25400" dir="5400000" algn="ctr" rotWithShape="0">
                    <a:srgbClr val="6E747A">
                      <a:alpha val="43000"/>
                    </a:srgbClr>
                  </a:outerShdw>
                </a:effectLst>
                <a:latin typeface="Calibri (Body)"/>
                <a:ea typeface="+mn-ea"/>
                <a:cs typeface="+mn-cs"/>
              </a:rPr>
              <a:t>vật</a:t>
            </a:r>
            <a:r>
              <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a:ln w="0"/>
                <a:solidFill>
                  <a:srgbClr val="4F81BD"/>
                </a:solidFill>
                <a:effectLst>
                  <a:outerShdw blurRad="38100" dist="25400" dir="5400000" algn="ctr" rotWithShape="0">
                    <a:srgbClr val="6E747A">
                      <a:alpha val="43000"/>
                    </a:srgbClr>
                  </a:outerShdw>
                </a:effectLst>
                <a:latin typeface="Calibri (Body)"/>
                <a:ea typeface="+mn-ea"/>
                <a:cs typeface="+mn-cs"/>
              </a:rPr>
              <a:t>Tía</a:t>
            </a:r>
            <a:r>
              <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a:ln w="0"/>
                <a:solidFill>
                  <a:srgbClr val="4F81BD"/>
                </a:solidFill>
                <a:effectLst>
                  <a:outerShdw blurRad="38100" dist="25400" dir="5400000" algn="ctr" rotWithShape="0">
                    <a:srgbClr val="6E747A">
                      <a:alpha val="43000"/>
                    </a:srgbClr>
                  </a:outerShdw>
                </a:effectLst>
                <a:latin typeface="Calibri (Body)"/>
                <a:ea typeface="+mn-ea"/>
                <a:cs typeface="+mn-cs"/>
              </a:rPr>
              <a:t>nuôi</a:t>
            </a:r>
            <a:r>
              <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a:ln w="0"/>
                <a:solidFill>
                  <a:srgbClr val="4F81BD"/>
                </a:solidFill>
                <a:effectLst>
                  <a:outerShdw blurRad="38100" dist="25400" dir="5400000" algn="ctr" rotWithShape="0">
                    <a:srgbClr val="6E747A">
                      <a:alpha val="43000"/>
                    </a:srgbClr>
                  </a:outerShdw>
                </a:effectLst>
                <a:latin typeface="Calibri (Body)"/>
                <a:ea typeface="+mn-ea"/>
                <a:cs typeface="+mn-cs"/>
              </a:rPr>
              <a:t>của</a:t>
            </a:r>
            <a:r>
              <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 An</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65970"/>
          <a:stretch/>
        </p:blipFill>
        <p:spPr>
          <a:xfrm>
            <a:off x="542260" y="698373"/>
            <a:ext cx="1955855" cy="3415670"/>
          </a:xfrm>
          <a:prstGeom prst="rect">
            <a:avLst/>
          </a:prstGeom>
          <a:ln>
            <a:noFill/>
          </a:ln>
          <a:effectLst>
            <a:softEdge rad="112500"/>
          </a:effectLst>
        </p:spPr>
      </p:pic>
    </p:spTree>
    <p:extLst>
      <p:ext uri="{BB962C8B-B14F-4D97-AF65-F5344CB8AC3E}">
        <p14:creationId xmlns:p14="http://schemas.microsoft.com/office/powerpoint/2010/main" val="1321075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par>
                                <p:cTn id="41" presetID="6" presetClass="entr" presetSubtype="16"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4428" y="1796903"/>
            <a:ext cx="1999361" cy="1754372"/>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sp>
      </p:grpSp>
      <p:grpSp>
        <p:nvGrpSpPr>
          <p:cNvPr id="6" name="Group 6"/>
          <p:cNvGrpSpPr/>
          <p:nvPr/>
        </p:nvGrpSpPr>
        <p:grpSpPr>
          <a:xfrm>
            <a:off x="2073789" y="644806"/>
            <a:ext cx="7072448" cy="4232880"/>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sp>
      </p:grpSp>
      <p:sp>
        <p:nvSpPr>
          <p:cNvPr id="8" name="TextBox 8"/>
          <p:cNvSpPr txBox="1"/>
          <p:nvPr/>
        </p:nvSpPr>
        <p:spPr>
          <a:xfrm>
            <a:off x="2445488" y="722702"/>
            <a:ext cx="6467614" cy="3847207"/>
          </a:xfrm>
          <a:prstGeom prst="rect">
            <a:avLst/>
          </a:prstGeom>
        </p:spPr>
        <p:txBody>
          <a:bodyPr wrap="square" lIns="0" tIns="0" rIns="0" bIns="0" rtlCol="0" anchor="t">
            <a:spAutoFit/>
          </a:bodyPr>
          <a:lstStyle/>
          <a:p>
            <a:pPr algn="just" defTabSz="457200">
              <a:lnSpc>
                <a:spcPct val="150000"/>
              </a:lnSpc>
              <a:spcBef>
                <a:spcPct val="0"/>
              </a:spcBef>
              <a:buClrTx/>
              <a:defRPr/>
            </a:pPr>
            <a:r>
              <a:rPr lang="en-US" sz="2000" b="1" kern="1200" dirty="0">
                <a:solidFill>
                  <a:srgbClr val="044F2B"/>
                </a:solidFill>
                <a:latin typeface="+mj-lt"/>
                <a:ea typeface="+mn-ea"/>
                <a:cs typeface="+mn-cs"/>
              </a:rPr>
              <a:t>- </a:t>
            </a:r>
            <a:r>
              <a:rPr lang="en-US" sz="2000" b="1" kern="1200" dirty="0" err="1">
                <a:solidFill>
                  <a:srgbClr val="044F2B"/>
                </a:solidFill>
                <a:latin typeface="+mj-lt"/>
                <a:ea typeface="+mn-ea"/>
                <a:cs typeface="+mn-cs"/>
              </a:rPr>
              <a:t>Ngoại</a:t>
            </a:r>
            <a:r>
              <a:rPr lang="en-US" sz="2000" b="1" kern="1200" dirty="0">
                <a:solidFill>
                  <a:srgbClr val="044F2B"/>
                </a:solidFill>
                <a:latin typeface="+mj-lt"/>
                <a:ea typeface="+mn-ea"/>
                <a:cs typeface="+mn-cs"/>
              </a:rPr>
              <a:t> </a:t>
            </a:r>
            <a:r>
              <a:rPr lang="en-US" sz="2000" b="1" kern="1200" dirty="0" err="1">
                <a:solidFill>
                  <a:srgbClr val="044F2B"/>
                </a:solidFill>
                <a:latin typeface="+mj-lt"/>
                <a:ea typeface="+mn-ea"/>
                <a:cs typeface="+mn-cs"/>
              </a:rPr>
              <a:t>hình</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toát</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lên</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vẻ</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đẹp</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của</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một</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người</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lao</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động</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từng</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trải</a:t>
            </a:r>
            <a:r>
              <a:rPr lang="en-US" sz="2000" kern="1200" dirty="0">
                <a:solidFill>
                  <a:srgbClr val="044F2B"/>
                </a:solidFill>
                <a:latin typeface="+mj-lt"/>
                <a:ea typeface="+mn-ea"/>
                <a:cs typeface="+mn-cs"/>
              </a:rPr>
              <a:t>, can </a:t>
            </a:r>
            <a:r>
              <a:rPr lang="en-US" sz="2000" kern="1200" dirty="0" err="1">
                <a:solidFill>
                  <a:srgbClr val="044F2B"/>
                </a:solidFill>
                <a:latin typeface="+mj-lt"/>
                <a:ea typeface="+mn-ea"/>
                <a:cs typeface="+mn-cs"/>
              </a:rPr>
              <a:t>đảm</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vóc</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dáng</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khỏe</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mạnh</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vững</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chãi</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cử</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chỉ</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mạnh</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mẽ</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dứt</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khoát</a:t>
            </a:r>
            <a:r>
              <a:rPr lang="en-US" sz="2000" kern="1200" dirty="0">
                <a:solidFill>
                  <a:srgbClr val="044F2B"/>
                </a:solidFill>
                <a:latin typeface="+mj-lt"/>
                <a:ea typeface="+mn-ea"/>
                <a:cs typeface="+mn-cs"/>
              </a:rPr>
              <a:t>…</a:t>
            </a:r>
          </a:p>
          <a:p>
            <a:r>
              <a:rPr lang="en-US" sz="2000" b="1" dirty="0">
                <a:solidFill>
                  <a:srgbClr val="3E6949"/>
                </a:solidFill>
                <a:latin typeface="+mj-lt"/>
              </a:rPr>
              <a:t>- </a:t>
            </a:r>
            <a:r>
              <a:rPr lang="en-US" sz="2000" b="1" dirty="0" err="1">
                <a:solidFill>
                  <a:srgbClr val="3E6949"/>
                </a:solidFill>
                <a:latin typeface="+mj-lt"/>
              </a:rPr>
              <a:t>Lời</a:t>
            </a:r>
            <a:r>
              <a:rPr lang="en-US" sz="2000" b="1" dirty="0">
                <a:solidFill>
                  <a:srgbClr val="3E6949"/>
                </a:solidFill>
                <a:latin typeface="+mj-lt"/>
              </a:rPr>
              <a:t> </a:t>
            </a:r>
            <a:r>
              <a:rPr lang="en-US" sz="2000" b="1" dirty="0" err="1">
                <a:solidFill>
                  <a:srgbClr val="3E6949"/>
                </a:solidFill>
                <a:latin typeface="+mj-lt"/>
              </a:rPr>
              <a:t>nói</a:t>
            </a:r>
            <a:r>
              <a:rPr lang="en-US" sz="2000" b="1" dirty="0">
                <a:solidFill>
                  <a:srgbClr val="3E6949"/>
                </a:solidFill>
                <a:latin typeface="+mj-lt"/>
              </a:rPr>
              <a:t>, </a:t>
            </a:r>
            <a:r>
              <a:rPr lang="en-US" sz="2000" b="1" dirty="0" err="1">
                <a:solidFill>
                  <a:srgbClr val="3E6949"/>
                </a:solidFill>
                <a:latin typeface="+mj-lt"/>
              </a:rPr>
              <a:t>cách</a:t>
            </a:r>
            <a:r>
              <a:rPr lang="en-US" sz="2000" b="1" dirty="0">
                <a:solidFill>
                  <a:srgbClr val="3E6949"/>
                </a:solidFill>
                <a:latin typeface="+mj-lt"/>
              </a:rPr>
              <a:t> </a:t>
            </a:r>
            <a:r>
              <a:rPr lang="en-US" sz="2000" b="1" dirty="0" err="1">
                <a:solidFill>
                  <a:srgbClr val="3E6949"/>
                </a:solidFill>
                <a:latin typeface="+mj-lt"/>
              </a:rPr>
              <a:t>xư</a:t>
            </a:r>
            <a:r>
              <a:rPr lang="en-US" sz="2000" b="1" dirty="0">
                <a:solidFill>
                  <a:srgbClr val="3E6949"/>
                </a:solidFill>
                <a:latin typeface="+mj-lt"/>
              </a:rPr>
              <a:t> </a:t>
            </a:r>
            <a:r>
              <a:rPr lang="en-US" sz="2000" b="1" dirty="0" err="1">
                <a:solidFill>
                  <a:srgbClr val="3E6949"/>
                </a:solidFill>
                <a:latin typeface="+mj-lt"/>
              </a:rPr>
              <a:t>xử</a:t>
            </a:r>
            <a:r>
              <a:rPr lang="en-US" sz="2000" dirty="0">
                <a:solidFill>
                  <a:srgbClr val="3E6949"/>
                </a:solidFill>
                <a:latin typeface="+mj-lt"/>
              </a:rPr>
              <a:t>: </a:t>
            </a:r>
            <a:r>
              <a:rPr lang="en-US" sz="2000" dirty="0" err="1">
                <a:solidFill>
                  <a:srgbClr val="3E6949"/>
                </a:solidFill>
                <a:latin typeface="+mj-lt"/>
              </a:rPr>
              <a:t>thể</a:t>
            </a:r>
            <a:r>
              <a:rPr lang="en-US" sz="2000" dirty="0">
                <a:solidFill>
                  <a:srgbClr val="3E6949"/>
                </a:solidFill>
                <a:latin typeface="+mj-lt"/>
              </a:rPr>
              <a:t> </a:t>
            </a:r>
            <a:r>
              <a:rPr lang="en-US" sz="2000" dirty="0" err="1">
                <a:solidFill>
                  <a:srgbClr val="3E6949"/>
                </a:solidFill>
                <a:latin typeface="+mj-lt"/>
              </a:rPr>
              <a:t>hiện</a:t>
            </a:r>
            <a:r>
              <a:rPr lang="en-US" sz="2000" dirty="0">
                <a:solidFill>
                  <a:srgbClr val="3E6949"/>
                </a:solidFill>
                <a:latin typeface="+mj-lt"/>
              </a:rPr>
              <a:t> </a:t>
            </a:r>
            <a:r>
              <a:rPr lang="en-US" sz="2000" dirty="0" err="1">
                <a:solidFill>
                  <a:srgbClr val="3E6949"/>
                </a:solidFill>
                <a:latin typeface="+mj-lt"/>
              </a:rPr>
              <a:t>sự</a:t>
            </a:r>
            <a:r>
              <a:rPr lang="en-US" sz="2000" dirty="0">
                <a:solidFill>
                  <a:srgbClr val="3E6949"/>
                </a:solidFill>
                <a:latin typeface="+mj-lt"/>
              </a:rPr>
              <a:t> </a:t>
            </a:r>
            <a:r>
              <a:rPr lang="en-US" sz="2000" dirty="0" err="1">
                <a:solidFill>
                  <a:srgbClr val="3E6949"/>
                </a:solidFill>
                <a:latin typeface="+mj-lt"/>
              </a:rPr>
              <a:t>quan</a:t>
            </a:r>
            <a:r>
              <a:rPr lang="en-US" sz="2000" dirty="0">
                <a:solidFill>
                  <a:srgbClr val="3E6949"/>
                </a:solidFill>
                <a:latin typeface="+mj-lt"/>
              </a:rPr>
              <a:t> </a:t>
            </a:r>
            <a:r>
              <a:rPr lang="en-US" sz="2000" dirty="0" err="1">
                <a:solidFill>
                  <a:srgbClr val="3E6949"/>
                </a:solidFill>
                <a:latin typeface="+mj-lt"/>
              </a:rPr>
              <a:t>tâm</a:t>
            </a:r>
            <a:r>
              <a:rPr lang="en-US" sz="2000" dirty="0">
                <a:solidFill>
                  <a:srgbClr val="3E6949"/>
                </a:solidFill>
                <a:latin typeface="+mj-lt"/>
              </a:rPr>
              <a:t>, </a:t>
            </a:r>
            <a:r>
              <a:rPr lang="en-US" sz="2000" dirty="0" err="1">
                <a:solidFill>
                  <a:srgbClr val="3E6949"/>
                </a:solidFill>
                <a:latin typeface="+mj-lt"/>
              </a:rPr>
              <a:t>yêu</a:t>
            </a:r>
            <a:r>
              <a:rPr lang="en-US" sz="2000" dirty="0">
                <a:solidFill>
                  <a:srgbClr val="3E6949"/>
                </a:solidFill>
                <a:latin typeface="+mj-lt"/>
              </a:rPr>
              <a:t> </a:t>
            </a:r>
            <a:r>
              <a:rPr lang="en-US" sz="2000" dirty="0" err="1">
                <a:solidFill>
                  <a:srgbClr val="3E6949"/>
                </a:solidFill>
                <a:latin typeface="+mj-lt"/>
              </a:rPr>
              <a:t>thương</a:t>
            </a:r>
            <a:r>
              <a:rPr lang="en-US" sz="2000" dirty="0">
                <a:solidFill>
                  <a:srgbClr val="3E6949"/>
                </a:solidFill>
                <a:latin typeface="+mj-lt"/>
              </a:rPr>
              <a:t> </a:t>
            </a:r>
            <a:r>
              <a:rPr lang="en-US" sz="2000" dirty="0" err="1">
                <a:solidFill>
                  <a:srgbClr val="3E6949"/>
                </a:solidFill>
                <a:latin typeface="+mj-lt"/>
              </a:rPr>
              <a:t>dành</a:t>
            </a:r>
            <a:r>
              <a:rPr lang="en-US" sz="2000" dirty="0">
                <a:solidFill>
                  <a:srgbClr val="3E6949"/>
                </a:solidFill>
                <a:latin typeface="+mj-lt"/>
              </a:rPr>
              <a:t> </a:t>
            </a:r>
            <a:r>
              <a:rPr lang="en-US" sz="2000" dirty="0" err="1">
                <a:solidFill>
                  <a:srgbClr val="3E6949"/>
                </a:solidFill>
                <a:latin typeface="+mj-lt"/>
              </a:rPr>
              <a:t>cho</a:t>
            </a:r>
            <a:r>
              <a:rPr lang="en-US" sz="2000" dirty="0">
                <a:solidFill>
                  <a:srgbClr val="3E6949"/>
                </a:solidFill>
                <a:latin typeface="+mj-lt"/>
              </a:rPr>
              <a:t> </a:t>
            </a:r>
            <a:r>
              <a:rPr lang="en-US" sz="2000" dirty="0" err="1">
                <a:solidFill>
                  <a:srgbClr val="3E6949"/>
                </a:solidFill>
                <a:latin typeface="+mj-lt"/>
              </a:rPr>
              <a:t>cậu</a:t>
            </a:r>
            <a:r>
              <a:rPr lang="en-US" sz="2000" dirty="0">
                <a:solidFill>
                  <a:srgbClr val="3E6949"/>
                </a:solidFill>
                <a:latin typeface="+mj-lt"/>
              </a:rPr>
              <a:t> con </a:t>
            </a:r>
            <a:r>
              <a:rPr lang="en-US" sz="2000" dirty="0" err="1">
                <a:solidFill>
                  <a:srgbClr val="3E6949"/>
                </a:solidFill>
                <a:latin typeface="+mj-lt"/>
              </a:rPr>
              <a:t>nuôi</a:t>
            </a:r>
            <a:r>
              <a:rPr lang="en-US" sz="2000" dirty="0">
                <a:solidFill>
                  <a:srgbClr val="3E6949"/>
                </a:solidFill>
                <a:latin typeface="+mj-lt"/>
              </a:rPr>
              <a:t> (</a:t>
            </a:r>
            <a:r>
              <a:rPr lang="en-US" sz="2000" dirty="0" err="1">
                <a:solidFill>
                  <a:srgbClr val="3E6949"/>
                </a:solidFill>
                <a:latin typeface="+mj-lt"/>
              </a:rPr>
              <a:t>nghe</a:t>
            </a:r>
            <a:r>
              <a:rPr lang="en-US" sz="2000" dirty="0">
                <a:solidFill>
                  <a:srgbClr val="3E6949"/>
                </a:solidFill>
                <a:latin typeface="+mj-lt"/>
              </a:rPr>
              <a:t> </a:t>
            </a:r>
            <a:r>
              <a:rPr lang="en-US" sz="2000" dirty="0" err="1">
                <a:solidFill>
                  <a:srgbClr val="3E6949"/>
                </a:solidFill>
                <a:latin typeface="+mj-lt"/>
              </a:rPr>
              <a:t>tiếng</a:t>
            </a:r>
            <a:r>
              <a:rPr lang="en-US" sz="2000" dirty="0">
                <a:solidFill>
                  <a:srgbClr val="3E6949"/>
                </a:solidFill>
                <a:latin typeface="+mj-lt"/>
              </a:rPr>
              <a:t> </a:t>
            </a:r>
            <a:r>
              <a:rPr lang="en-US" sz="2000" dirty="0" err="1">
                <a:solidFill>
                  <a:srgbClr val="3E6949"/>
                </a:solidFill>
                <a:latin typeface="+mj-lt"/>
              </a:rPr>
              <a:t>thở</a:t>
            </a:r>
            <a:r>
              <a:rPr lang="en-US" sz="2000" dirty="0">
                <a:solidFill>
                  <a:srgbClr val="3E6949"/>
                </a:solidFill>
                <a:latin typeface="+mj-lt"/>
              </a:rPr>
              <a:t> </a:t>
            </a:r>
            <a:r>
              <a:rPr lang="en-US" sz="2000" dirty="0" err="1">
                <a:solidFill>
                  <a:srgbClr val="3E6949"/>
                </a:solidFill>
                <a:latin typeface="+mj-lt"/>
              </a:rPr>
              <a:t>biết</a:t>
            </a:r>
            <a:r>
              <a:rPr lang="en-US" sz="2000" dirty="0">
                <a:solidFill>
                  <a:srgbClr val="3E6949"/>
                </a:solidFill>
                <a:latin typeface="+mj-lt"/>
              </a:rPr>
              <a:t> An </a:t>
            </a:r>
            <a:r>
              <a:rPr lang="en-US" sz="2000" dirty="0" err="1">
                <a:solidFill>
                  <a:srgbClr val="3E6949"/>
                </a:solidFill>
                <a:latin typeface="+mj-lt"/>
              </a:rPr>
              <a:t>mệt</a:t>
            </a:r>
            <a:r>
              <a:rPr lang="en-US" sz="2000" dirty="0">
                <a:solidFill>
                  <a:srgbClr val="3E6949"/>
                </a:solidFill>
                <a:latin typeface="+mj-lt"/>
              </a:rPr>
              <a:t> </a:t>
            </a:r>
            <a:r>
              <a:rPr lang="en-US" sz="2000" dirty="0" err="1">
                <a:solidFill>
                  <a:srgbClr val="3E6949"/>
                </a:solidFill>
                <a:latin typeface="+mj-lt"/>
              </a:rPr>
              <a:t>cần</a:t>
            </a:r>
            <a:r>
              <a:rPr lang="en-US" sz="2000" dirty="0">
                <a:solidFill>
                  <a:srgbClr val="3E6949"/>
                </a:solidFill>
                <a:latin typeface="+mj-lt"/>
              </a:rPr>
              <a:t> </a:t>
            </a:r>
            <a:r>
              <a:rPr lang="en-US" sz="2000" dirty="0" err="1">
                <a:solidFill>
                  <a:srgbClr val="3E6949"/>
                </a:solidFill>
                <a:latin typeface="+mj-lt"/>
              </a:rPr>
              <a:t>nghỉ</a:t>
            </a:r>
            <a:r>
              <a:rPr lang="en-US" sz="2000" dirty="0">
                <a:solidFill>
                  <a:srgbClr val="3E6949"/>
                </a:solidFill>
                <a:latin typeface="+mj-lt"/>
              </a:rPr>
              <a:t> </a:t>
            </a:r>
            <a:r>
              <a:rPr lang="en-US" sz="2000" dirty="0" err="1">
                <a:solidFill>
                  <a:srgbClr val="3E6949"/>
                </a:solidFill>
                <a:latin typeface="+mj-lt"/>
              </a:rPr>
              <a:t>chân</a:t>
            </a:r>
            <a:r>
              <a:rPr lang="en-US" sz="2000" dirty="0">
                <a:solidFill>
                  <a:srgbClr val="3E6949"/>
                </a:solidFill>
                <a:latin typeface="+mj-lt"/>
              </a:rPr>
              <a:t>, </a:t>
            </a:r>
            <a:r>
              <a:rPr lang="en-US" sz="2000" dirty="0" err="1">
                <a:solidFill>
                  <a:srgbClr val="3E6949"/>
                </a:solidFill>
                <a:latin typeface="+mj-lt"/>
              </a:rPr>
              <a:t>chú</a:t>
            </a:r>
            <a:r>
              <a:rPr lang="en-US" sz="2000" dirty="0">
                <a:solidFill>
                  <a:srgbClr val="3E6949"/>
                </a:solidFill>
                <a:latin typeface="+mj-lt"/>
              </a:rPr>
              <a:t> </a:t>
            </a:r>
            <a:r>
              <a:rPr lang="en-US" sz="2000" dirty="0" err="1">
                <a:solidFill>
                  <a:srgbClr val="3E6949"/>
                </a:solidFill>
                <a:latin typeface="+mj-lt"/>
              </a:rPr>
              <a:t>tâm</a:t>
            </a:r>
            <a:r>
              <a:rPr lang="en-US" sz="2000" dirty="0">
                <a:solidFill>
                  <a:srgbClr val="3E6949"/>
                </a:solidFill>
                <a:latin typeface="+mj-lt"/>
              </a:rPr>
              <a:t> </a:t>
            </a:r>
            <a:r>
              <a:rPr lang="en-US" sz="2000" dirty="0" err="1">
                <a:solidFill>
                  <a:srgbClr val="3E6949"/>
                </a:solidFill>
                <a:latin typeface="+mj-lt"/>
              </a:rPr>
              <a:t>chăm</a:t>
            </a:r>
            <a:r>
              <a:rPr lang="en-US" sz="2000" dirty="0">
                <a:solidFill>
                  <a:srgbClr val="3E6949"/>
                </a:solidFill>
                <a:latin typeface="+mj-lt"/>
              </a:rPr>
              <a:t> lo </a:t>
            </a:r>
            <a:r>
              <a:rPr lang="en-US" sz="2000" dirty="0" err="1">
                <a:solidFill>
                  <a:srgbClr val="3E6949"/>
                </a:solidFill>
                <a:latin typeface="+mj-lt"/>
              </a:rPr>
              <a:t>cho</a:t>
            </a:r>
            <a:r>
              <a:rPr lang="en-US" sz="2000" dirty="0">
                <a:solidFill>
                  <a:srgbClr val="3E6949"/>
                </a:solidFill>
                <a:latin typeface="+mj-lt"/>
              </a:rPr>
              <a:t> An </a:t>
            </a:r>
            <a:r>
              <a:rPr lang="en-US" sz="2000" dirty="0" err="1">
                <a:solidFill>
                  <a:srgbClr val="3E6949"/>
                </a:solidFill>
                <a:latin typeface="+mj-lt"/>
              </a:rPr>
              <a:t>hơn</a:t>
            </a:r>
            <a:r>
              <a:rPr lang="en-US" sz="2000" dirty="0">
                <a:solidFill>
                  <a:srgbClr val="3E6949"/>
                </a:solidFill>
                <a:latin typeface="+mj-lt"/>
              </a:rPr>
              <a:t> </a:t>
            </a:r>
            <a:r>
              <a:rPr lang="en-US" sz="2000" dirty="0" err="1">
                <a:solidFill>
                  <a:srgbClr val="3E6949"/>
                </a:solidFill>
                <a:latin typeface="+mj-lt"/>
              </a:rPr>
              <a:t>Cò</a:t>
            </a:r>
            <a:r>
              <a:rPr lang="en-US" sz="2000" dirty="0">
                <a:solidFill>
                  <a:srgbClr val="3E6949"/>
                </a:solidFill>
                <a:latin typeface="+mj-lt"/>
              </a:rPr>
              <a:t> </a:t>
            </a:r>
            <a:r>
              <a:rPr lang="en-US" sz="2000" dirty="0" err="1">
                <a:solidFill>
                  <a:srgbClr val="3E6949"/>
                </a:solidFill>
                <a:latin typeface="+mj-lt"/>
              </a:rPr>
              <a:t>vì</a:t>
            </a:r>
            <a:r>
              <a:rPr lang="en-US" sz="2000" dirty="0">
                <a:solidFill>
                  <a:srgbClr val="3E6949"/>
                </a:solidFill>
                <a:latin typeface="+mj-lt"/>
              </a:rPr>
              <a:t> </a:t>
            </a:r>
            <a:r>
              <a:rPr lang="en-US" sz="2000" dirty="0" err="1">
                <a:solidFill>
                  <a:srgbClr val="3E6949"/>
                </a:solidFill>
                <a:latin typeface="+mj-lt"/>
              </a:rPr>
              <a:t>biết</a:t>
            </a:r>
            <a:r>
              <a:rPr lang="en-US" sz="2000" dirty="0">
                <a:solidFill>
                  <a:srgbClr val="3E6949"/>
                </a:solidFill>
                <a:latin typeface="+mj-lt"/>
              </a:rPr>
              <a:t> An </a:t>
            </a:r>
            <a:r>
              <a:rPr lang="en-US" sz="2000" dirty="0" err="1">
                <a:solidFill>
                  <a:srgbClr val="3E6949"/>
                </a:solidFill>
                <a:latin typeface="+mj-lt"/>
              </a:rPr>
              <a:t>chưa</a:t>
            </a:r>
            <a:r>
              <a:rPr lang="en-US" sz="2000" dirty="0">
                <a:solidFill>
                  <a:srgbClr val="3E6949"/>
                </a:solidFill>
                <a:latin typeface="+mj-lt"/>
              </a:rPr>
              <a:t> </a:t>
            </a:r>
            <a:r>
              <a:rPr lang="en-US" sz="2000" dirty="0" err="1">
                <a:solidFill>
                  <a:srgbClr val="3E6949"/>
                </a:solidFill>
                <a:latin typeface="+mj-lt"/>
              </a:rPr>
              <a:t>quen</a:t>
            </a:r>
            <a:r>
              <a:rPr lang="en-US" sz="2000" dirty="0">
                <a:solidFill>
                  <a:srgbClr val="3E6949"/>
                </a:solidFill>
                <a:latin typeface="+mj-lt"/>
              </a:rPr>
              <a:t> </a:t>
            </a:r>
            <a:r>
              <a:rPr lang="en-US" sz="2000" dirty="0" err="1">
                <a:solidFill>
                  <a:srgbClr val="3E6949"/>
                </a:solidFill>
                <a:latin typeface="+mj-lt"/>
              </a:rPr>
              <a:t>đi</a:t>
            </a:r>
            <a:r>
              <a:rPr lang="en-US" sz="2000" dirty="0">
                <a:solidFill>
                  <a:srgbClr val="3E6949"/>
                </a:solidFill>
                <a:latin typeface="+mj-lt"/>
              </a:rPr>
              <a:t> </a:t>
            </a:r>
            <a:r>
              <a:rPr lang="en-US" sz="2000" dirty="0" err="1">
                <a:solidFill>
                  <a:srgbClr val="3E6949"/>
                </a:solidFill>
                <a:latin typeface="+mj-lt"/>
              </a:rPr>
              <a:t>rừng</a:t>
            </a:r>
            <a:r>
              <a:rPr lang="en-US" sz="2000" dirty="0">
                <a:solidFill>
                  <a:srgbClr val="3E6949"/>
                </a:solidFill>
                <a:latin typeface="+mj-lt"/>
              </a:rPr>
              <a:t>…) </a:t>
            </a:r>
          </a:p>
          <a:p>
            <a:r>
              <a:rPr lang="en-US" sz="2000" dirty="0" err="1">
                <a:solidFill>
                  <a:srgbClr val="3E6949"/>
                </a:solidFill>
                <a:latin typeface="+mj-lt"/>
              </a:rPr>
              <a:t>Ông</a:t>
            </a:r>
            <a:r>
              <a:rPr lang="en-US" sz="2000" dirty="0">
                <a:solidFill>
                  <a:srgbClr val="3E6949"/>
                </a:solidFill>
                <a:latin typeface="+mj-lt"/>
              </a:rPr>
              <a:t> </a:t>
            </a:r>
            <a:r>
              <a:rPr lang="en-US" sz="2000" dirty="0" err="1">
                <a:solidFill>
                  <a:srgbClr val="3E6949"/>
                </a:solidFill>
                <a:latin typeface="+mj-lt"/>
              </a:rPr>
              <a:t>gác</a:t>
            </a:r>
            <a:r>
              <a:rPr lang="en-US" sz="2000" dirty="0">
                <a:solidFill>
                  <a:srgbClr val="3E6949"/>
                </a:solidFill>
                <a:latin typeface="+mj-lt"/>
              </a:rPr>
              <a:t> </a:t>
            </a:r>
            <a:r>
              <a:rPr lang="en-US" sz="2000" dirty="0" err="1">
                <a:solidFill>
                  <a:srgbClr val="3E6949"/>
                </a:solidFill>
                <a:latin typeface="+mj-lt"/>
              </a:rPr>
              <a:t>kèo</a:t>
            </a:r>
            <a:r>
              <a:rPr lang="en-US" sz="2000" dirty="0">
                <a:solidFill>
                  <a:srgbClr val="3E6949"/>
                </a:solidFill>
                <a:latin typeface="+mj-lt"/>
              </a:rPr>
              <a:t> </a:t>
            </a:r>
            <a:r>
              <a:rPr lang="en-US" sz="2000" dirty="0" err="1">
                <a:solidFill>
                  <a:srgbClr val="3E6949"/>
                </a:solidFill>
                <a:latin typeface="+mj-lt"/>
              </a:rPr>
              <a:t>cho</a:t>
            </a:r>
            <a:r>
              <a:rPr lang="en-US" sz="2000" dirty="0">
                <a:solidFill>
                  <a:srgbClr val="3E6949"/>
                </a:solidFill>
                <a:latin typeface="+mj-lt"/>
              </a:rPr>
              <a:t> </a:t>
            </a:r>
            <a:r>
              <a:rPr lang="en-US" sz="2000" dirty="0" err="1">
                <a:solidFill>
                  <a:srgbClr val="3E6949"/>
                </a:solidFill>
                <a:latin typeface="+mj-lt"/>
              </a:rPr>
              <a:t>ong</a:t>
            </a:r>
            <a:r>
              <a:rPr lang="en-US" sz="2000" dirty="0">
                <a:solidFill>
                  <a:srgbClr val="3E6949"/>
                </a:solidFill>
                <a:latin typeface="+mj-lt"/>
              </a:rPr>
              <a:t> </a:t>
            </a:r>
            <a:r>
              <a:rPr lang="en-US" sz="2000" dirty="0" err="1">
                <a:solidFill>
                  <a:srgbClr val="3E6949"/>
                </a:solidFill>
                <a:latin typeface="+mj-lt"/>
              </a:rPr>
              <a:t>rừng</a:t>
            </a:r>
            <a:r>
              <a:rPr lang="en-US" sz="2000" dirty="0">
                <a:solidFill>
                  <a:srgbClr val="3E6949"/>
                </a:solidFill>
                <a:latin typeface="+mj-lt"/>
              </a:rPr>
              <a:t> </a:t>
            </a:r>
            <a:r>
              <a:rPr lang="en-US" sz="2000" dirty="0" err="1">
                <a:solidFill>
                  <a:srgbClr val="3E6949"/>
                </a:solidFill>
                <a:latin typeface="+mj-lt"/>
              </a:rPr>
              <a:t>làm</a:t>
            </a:r>
            <a:r>
              <a:rPr lang="en-US" sz="2000" dirty="0">
                <a:solidFill>
                  <a:srgbClr val="3E6949"/>
                </a:solidFill>
                <a:latin typeface="+mj-lt"/>
              </a:rPr>
              <a:t> </a:t>
            </a:r>
            <a:r>
              <a:rPr lang="en-US" sz="2000" dirty="0" err="1">
                <a:solidFill>
                  <a:srgbClr val="3E6949"/>
                </a:solidFill>
                <a:latin typeface="+mj-lt"/>
              </a:rPr>
              <a:t>tổ</a:t>
            </a:r>
            <a:r>
              <a:rPr lang="en-US" sz="2000" dirty="0">
                <a:solidFill>
                  <a:srgbClr val="3E6949"/>
                </a:solidFill>
                <a:latin typeface="+mj-lt"/>
              </a:rPr>
              <a:t> </a:t>
            </a:r>
            <a:r>
              <a:rPr lang="en-US" sz="2000" dirty="0" err="1">
                <a:solidFill>
                  <a:srgbClr val="3E6949"/>
                </a:solidFill>
                <a:latin typeface="+mj-lt"/>
              </a:rPr>
              <a:t>rất</a:t>
            </a:r>
            <a:r>
              <a:rPr lang="en-US" sz="2000" dirty="0">
                <a:solidFill>
                  <a:srgbClr val="3E6949"/>
                </a:solidFill>
                <a:latin typeface="+mj-lt"/>
              </a:rPr>
              <a:t> </a:t>
            </a:r>
            <a:r>
              <a:rPr lang="en-US" sz="2000" dirty="0" err="1">
                <a:solidFill>
                  <a:srgbClr val="3E6949"/>
                </a:solidFill>
                <a:latin typeface="+mj-lt"/>
              </a:rPr>
              <a:t>giỏi</a:t>
            </a:r>
            <a:r>
              <a:rPr lang="en-US" sz="2000" dirty="0">
                <a:solidFill>
                  <a:srgbClr val="3E6949"/>
                </a:solidFill>
                <a:latin typeface="+mj-lt"/>
              </a:rPr>
              <a:t> </a:t>
            </a:r>
            <a:r>
              <a:rPr lang="en-US" sz="2000" dirty="0" err="1">
                <a:solidFill>
                  <a:srgbClr val="3E6949"/>
                </a:solidFill>
                <a:latin typeface="+mj-lt"/>
              </a:rPr>
              <a:t>và</a:t>
            </a:r>
            <a:r>
              <a:rPr lang="en-US" sz="2000" dirty="0">
                <a:solidFill>
                  <a:srgbClr val="3E6949"/>
                </a:solidFill>
                <a:latin typeface="+mj-lt"/>
              </a:rPr>
              <a:t> </a:t>
            </a:r>
            <a:r>
              <a:rPr lang="en-US" sz="2000" dirty="0" err="1">
                <a:solidFill>
                  <a:srgbClr val="3E6949"/>
                </a:solidFill>
                <a:latin typeface="+mj-lt"/>
              </a:rPr>
              <a:t>bảo</a:t>
            </a:r>
            <a:r>
              <a:rPr lang="en-US" sz="2000" dirty="0">
                <a:solidFill>
                  <a:srgbClr val="3E6949"/>
                </a:solidFill>
                <a:latin typeface="+mj-lt"/>
              </a:rPr>
              <a:t> </a:t>
            </a:r>
            <a:r>
              <a:rPr lang="en-US" sz="2000" dirty="0" err="1">
                <a:solidFill>
                  <a:srgbClr val="3E6949"/>
                </a:solidFill>
                <a:latin typeface="+mj-lt"/>
              </a:rPr>
              <a:t>vệ</a:t>
            </a:r>
            <a:r>
              <a:rPr lang="en-US" sz="2000" dirty="0">
                <a:solidFill>
                  <a:srgbClr val="3E6949"/>
                </a:solidFill>
                <a:latin typeface="+mj-lt"/>
              </a:rPr>
              <a:t> </a:t>
            </a:r>
            <a:r>
              <a:rPr lang="en-US" sz="2000" dirty="0" err="1">
                <a:solidFill>
                  <a:srgbClr val="3E6949"/>
                </a:solidFill>
                <a:latin typeface="+mj-lt"/>
              </a:rPr>
              <a:t>đàn</a:t>
            </a:r>
            <a:r>
              <a:rPr lang="en-US" sz="2000" dirty="0">
                <a:solidFill>
                  <a:srgbClr val="3E6949"/>
                </a:solidFill>
                <a:latin typeface="+mj-lt"/>
              </a:rPr>
              <a:t> </a:t>
            </a:r>
            <a:r>
              <a:rPr lang="en-US" sz="2000" dirty="0" err="1">
                <a:solidFill>
                  <a:srgbClr val="3E6949"/>
                </a:solidFill>
                <a:latin typeface="+mj-lt"/>
              </a:rPr>
              <a:t>ong</a:t>
            </a:r>
            <a:r>
              <a:rPr lang="en-US" sz="2000" dirty="0">
                <a:solidFill>
                  <a:srgbClr val="3E6949"/>
                </a:solidFill>
                <a:latin typeface="+mj-lt"/>
              </a:rPr>
              <a:t>, </a:t>
            </a:r>
            <a:r>
              <a:rPr lang="en-US" sz="2000" dirty="0" err="1">
                <a:solidFill>
                  <a:srgbClr val="3E6949"/>
                </a:solidFill>
                <a:latin typeface="+mj-lt"/>
              </a:rPr>
              <a:t>trân</a:t>
            </a:r>
            <a:r>
              <a:rPr lang="en-US" sz="2000" dirty="0">
                <a:solidFill>
                  <a:srgbClr val="3E6949"/>
                </a:solidFill>
                <a:latin typeface="+mj-lt"/>
              </a:rPr>
              <a:t> </a:t>
            </a:r>
            <a:r>
              <a:rPr lang="en-US" sz="2000" dirty="0" err="1">
                <a:solidFill>
                  <a:srgbClr val="3E6949"/>
                </a:solidFill>
                <a:latin typeface="+mj-lt"/>
              </a:rPr>
              <a:t>trọng</a:t>
            </a:r>
            <a:r>
              <a:rPr lang="en-US" sz="2000" dirty="0">
                <a:solidFill>
                  <a:srgbClr val="3E6949"/>
                </a:solidFill>
                <a:latin typeface="+mj-lt"/>
              </a:rPr>
              <a:t> </a:t>
            </a:r>
            <a:r>
              <a:rPr lang="en-US" sz="2000" dirty="0" err="1">
                <a:solidFill>
                  <a:srgbClr val="3E6949"/>
                </a:solidFill>
                <a:latin typeface="+mj-lt"/>
              </a:rPr>
              <a:t>sự</a:t>
            </a:r>
            <a:r>
              <a:rPr lang="en-US" sz="2000" dirty="0">
                <a:solidFill>
                  <a:srgbClr val="3E6949"/>
                </a:solidFill>
                <a:latin typeface="+mj-lt"/>
              </a:rPr>
              <a:t> </a:t>
            </a:r>
            <a:r>
              <a:rPr lang="en-US" sz="2000" dirty="0" err="1">
                <a:solidFill>
                  <a:srgbClr val="3E6949"/>
                </a:solidFill>
                <a:latin typeface="+mj-lt"/>
              </a:rPr>
              <a:t>sống</a:t>
            </a:r>
            <a:r>
              <a:rPr lang="en-US" sz="2000" dirty="0">
                <a:solidFill>
                  <a:srgbClr val="3E6949"/>
                </a:solidFill>
                <a:latin typeface="+mj-lt"/>
              </a:rPr>
              <a:t>. </a:t>
            </a:r>
          </a:p>
          <a:p>
            <a:r>
              <a:rPr lang="en-US" sz="2000" dirty="0">
                <a:solidFill>
                  <a:srgbClr val="3E6949"/>
                </a:solidFill>
                <a:latin typeface="+mj-lt"/>
                <a:sym typeface="Wingdings" panose="05000000000000000000" pitchFamily="2" charset="2"/>
              </a:rPr>
              <a:t></a:t>
            </a:r>
            <a:r>
              <a:rPr lang="en-US" sz="2000" dirty="0">
                <a:solidFill>
                  <a:srgbClr val="3E6949"/>
                </a:solidFill>
                <a:latin typeface="+mj-lt"/>
              </a:rPr>
              <a:t> </a:t>
            </a:r>
            <a:r>
              <a:rPr lang="en-US" sz="2000" dirty="0" err="1">
                <a:solidFill>
                  <a:srgbClr val="3E6949"/>
                </a:solidFill>
                <a:latin typeface="+mj-lt"/>
              </a:rPr>
              <a:t>Một</a:t>
            </a:r>
            <a:r>
              <a:rPr lang="en-US" sz="2000" dirty="0">
                <a:solidFill>
                  <a:srgbClr val="3E6949"/>
                </a:solidFill>
                <a:latin typeface="+mj-lt"/>
              </a:rPr>
              <a:t> </a:t>
            </a:r>
            <a:r>
              <a:rPr lang="en-US" sz="2000" dirty="0" err="1">
                <a:solidFill>
                  <a:srgbClr val="3E6949"/>
                </a:solidFill>
                <a:latin typeface="+mj-lt"/>
              </a:rPr>
              <a:t>người</a:t>
            </a:r>
            <a:r>
              <a:rPr lang="en-US" sz="2000" dirty="0">
                <a:solidFill>
                  <a:srgbClr val="3E6949"/>
                </a:solidFill>
                <a:latin typeface="+mj-lt"/>
              </a:rPr>
              <a:t> </a:t>
            </a:r>
            <a:r>
              <a:rPr lang="en-US" sz="2000" dirty="0" err="1">
                <a:solidFill>
                  <a:srgbClr val="3E6949"/>
                </a:solidFill>
                <a:latin typeface="+mj-lt"/>
              </a:rPr>
              <a:t>lao</a:t>
            </a:r>
            <a:r>
              <a:rPr lang="en-US" sz="2000" dirty="0">
                <a:solidFill>
                  <a:srgbClr val="3E6949"/>
                </a:solidFill>
                <a:latin typeface="+mj-lt"/>
              </a:rPr>
              <a:t> </a:t>
            </a:r>
            <a:r>
              <a:rPr lang="en-US" sz="2000" dirty="0" err="1">
                <a:solidFill>
                  <a:srgbClr val="3E6949"/>
                </a:solidFill>
                <a:latin typeface="+mj-lt"/>
              </a:rPr>
              <a:t>động</a:t>
            </a:r>
            <a:r>
              <a:rPr lang="en-US" sz="2000" dirty="0">
                <a:solidFill>
                  <a:srgbClr val="3E6949"/>
                </a:solidFill>
                <a:latin typeface="+mj-lt"/>
              </a:rPr>
              <a:t> </a:t>
            </a:r>
            <a:r>
              <a:rPr lang="en-US" sz="2000" dirty="0" err="1">
                <a:solidFill>
                  <a:srgbClr val="3E6949"/>
                </a:solidFill>
                <a:latin typeface="+mj-lt"/>
              </a:rPr>
              <a:t>dạn</a:t>
            </a:r>
            <a:r>
              <a:rPr lang="en-US" sz="2000" dirty="0">
                <a:solidFill>
                  <a:srgbClr val="3E6949"/>
                </a:solidFill>
                <a:latin typeface="+mj-lt"/>
              </a:rPr>
              <a:t> </a:t>
            </a:r>
            <a:r>
              <a:rPr lang="en-US" sz="2000" dirty="0" err="1">
                <a:solidFill>
                  <a:srgbClr val="3E6949"/>
                </a:solidFill>
                <a:latin typeface="+mj-lt"/>
              </a:rPr>
              <a:t>dày</a:t>
            </a:r>
            <a:r>
              <a:rPr lang="en-US" sz="2000" dirty="0">
                <a:solidFill>
                  <a:srgbClr val="3E6949"/>
                </a:solidFill>
                <a:latin typeface="+mj-lt"/>
              </a:rPr>
              <a:t> </a:t>
            </a:r>
            <a:r>
              <a:rPr lang="en-US" sz="2000" dirty="0" err="1">
                <a:solidFill>
                  <a:srgbClr val="3E6949"/>
                </a:solidFill>
                <a:latin typeface="+mj-lt"/>
              </a:rPr>
              <a:t>kinh</a:t>
            </a:r>
            <a:r>
              <a:rPr lang="en-US" sz="2000" dirty="0">
                <a:solidFill>
                  <a:srgbClr val="3E6949"/>
                </a:solidFill>
                <a:latin typeface="+mj-lt"/>
              </a:rPr>
              <a:t> </a:t>
            </a:r>
            <a:r>
              <a:rPr lang="en-US" sz="2000" dirty="0" err="1">
                <a:solidFill>
                  <a:srgbClr val="3E6949"/>
                </a:solidFill>
                <a:latin typeface="+mj-lt"/>
              </a:rPr>
              <a:t>nghiệm</a:t>
            </a:r>
            <a:r>
              <a:rPr lang="en-US" sz="2000" dirty="0">
                <a:solidFill>
                  <a:srgbClr val="3E6949"/>
                </a:solidFill>
                <a:latin typeface="+mj-lt"/>
              </a:rPr>
              <a:t>; </a:t>
            </a:r>
            <a:r>
              <a:rPr lang="en-US" sz="2000" dirty="0" err="1">
                <a:solidFill>
                  <a:srgbClr val="3E6949"/>
                </a:solidFill>
                <a:latin typeface="+mj-lt"/>
              </a:rPr>
              <a:t>tính</a:t>
            </a:r>
            <a:r>
              <a:rPr lang="en-US" sz="2000" dirty="0">
                <a:solidFill>
                  <a:srgbClr val="3E6949"/>
                </a:solidFill>
                <a:latin typeface="+mj-lt"/>
              </a:rPr>
              <a:t> </a:t>
            </a:r>
            <a:r>
              <a:rPr lang="en-US" sz="2000" dirty="0" err="1">
                <a:solidFill>
                  <a:srgbClr val="3E6949"/>
                </a:solidFill>
                <a:latin typeface="+mj-lt"/>
              </a:rPr>
              <a:t>cách</a:t>
            </a:r>
            <a:r>
              <a:rPr lang="en-US" sz="2000" dirty="0">
                <a:solidFill>
                  <a:srgbClr val="3E6949"/>
                </a:solidFill>
                <a:latin typeface="+mj-lt"/>
              </a:rPr>
              <a:t> </a:t>
            </a:r>
            <a:r>
              <a:rPr lang="en-US" sz="2000" dirty="0" err="1">
                <a:solidFill>
                  <a:srgbClr val="3E6949"/>
                </a:solidFill>
                <a:latin typeface="+mj-lt"/>
              </a:rPr>
              <a:t>mạnh</a:t>
            </a:r>
            <a:r>
              <a:rPr lang="en-US" sz="2000" dirty="0">
                <a:solidFill>
                  <a:srgbClr val="3E6949"/>
                </a:solidFill>
                <a:latin typeface="+mj-lt"/>
              </a:rPr>
              <a:t> </a:t>
            </a:r>
            <a:r>
              <a:rPr lang="en-US" sz="2000" dirty="0" err="1">
                <a:solidFill>
                  <a:srgbClr val="3E6949"/>
                </a:solidFill>
                <a:latin typeface="+mj-lt"/>
              </a:rPr>
              <a:t>mẽ</a:t>
            </a:r>
            <a:r>
              <a:rPr lang="en-US" sz="2000" dirty="0">
                <a:solidFill>
                  <a:srgbClr val="3E6949"/>
                </a:solidFill>
                <a:latin typeface="+mj-lt"/>
              </a:rPr>
              <a:t>, </a:t>
            </a:r>
            <a:r>
              <a:rPr lang="en-US" sz="2000" dirty="0" err="1">
                <a:solidFill>
                  <a:srgbClr val="3E6949"/>
                </a:solidFill>
                <a:latin typeface="+mj-lt"/>
              </a:rPr>
              <a:t>giàu</a:t>
            </a:r>
            <a:r>
              <a:rPr lang="en-US" sz="2000" dirty="0">
                <a:solidFill>
                  <a:srgbClr val="3E6949"/>
                </a:solidFill>
                <a:latin typeface="+mj-lt"/>
              </a:rPr>
              <a:t> </a:t>
            </a:r>
            <a:r>
              <a:rPr lang="en-US" sz="2000" dirty="0" err="1">
                <a:solidFill>
                  <a:srgbClr val="3E6949"/>
                </a:solidFill>
                <a:latin typeface="+mj-lt"/>
              </a:rPr>
              <a:t>lòng</a:t>
            </a:r>
            <a:r>
              <a:rPr lang="en-US" sz="2000" dirty="0">
                <a:solidFill>
                  <a:srgbClr val="3E6949"/>
                </a:solidFill>
                <a:latin typeface="+mj-lt"/>
              </a:rPr>
              <a:t> </a:t>
            </a:r>
            <a:r>
              <a:rPr lang="en-US" sz="2000" dirty="0" err="1">
                <a:solidFill>
                  <a:srgbClr val="3E6949"/>
                </a:solidFill>
                <a:latin typeface="+mj-lt"/>
              </a:rPr>
              <a:t>nhân</a:t>
            </a:r>
            <a:r>
              <a:rPr lang="en-US" sz="2000" dirty="0">
                <a:solidFill>
                  <a:srgbClr val="3E6949"/>
                </a:solidFill>
                <a:latin typeface="+mj-lt"/>
              </a:rPr>
              <a:t> </a:t>
            </a:r>
            <a:r>
              <a:rPr lang="en-US" sz="2000" dirty="0" err="1">
                <a:solidFill>
                  <a:srgbClr val="3E6949"/>
                </a:solidFill>
                <a:latin typeface="+mj-lt"/>
              </a:rPr>
              <a:t>hậu</a:t>
            </a:r>
            <a:r>
              <a:rPr lang="en-US" sz="2000" dirty="0">
                <a:solidFill>
                  <a:srgbClr val="3E6949"/>
                </a:solidFill>
                <a:latin typeface="+mj-lt"/>
              </a:rPr>
              <a:t>, </a:t>
            </a:r>
            <a:r>
              <a:rPr lang="en-US" sz="2000" dirty="0" err="1">
                <a:solidFill>
                  <a:srgbClr val="3E6949"/>
                </a:solidFill>
                <a:latin typeface="+mj-lt"/>
              </a:rPr>
              <a:t>yêu</a:t>
            </a:r>
            <a:r>
              <a:rPr lang="en-US" sz="2000" dirty="0">
                <a:solidFill>
                  <a:srgbClr val="3E6949"/>
                </a:solidFill>
                <a:latin typeface="+mj-lt"/>
              </a:rPr>
              <a:t> </a:t>
            </a:r>
            <a:r>
              <a:rPr lang="en-US" sz="2000" dirty="0" err="1">
                <a:solidFill>
                  <a:srgbClr val="3E6949"/>
                </a:solidFill>
                <a:latin typeface="+mj-lt"/>
              </a:rPr>
              <a:t>thương</a:t>
            </a:r>
            <a:r>
              <a:rPr lang="en-US" sz="2000" dirty="0">
                <a:solidFill>
                  <a:srgbClr val="3E6949"/>
                </a:solidFill>
                <a:latin typeface="+mj-lt"/>
              </a:rPr>
              <a:t> con </a:t>
            </a:r>
            <a:r>
              <a:rPr lang="en-US" sz="2000" dirty="0" err="1">
                <a:solidFill>
                  <a:srgbClr val="3E6949"/>
                </a:solidFill>
                <a:latin typeface="+mj-lt"/>
              </a:rPr>
              <a:t>người</a:t>
            </a:r>
            <a:r>
              <a:rPr lang="en-US" sz="2000" dirty="0">
                <a:solidFill>
                  <a:srgbClr val="3E6949"/>
                </a:solidFill>
                <a:latin typeface="+mj-lt"/>
              </a:rPr>
              <a:t> </a:t>
            </a:r>
            <a:r>
              <a:rPr lang="en-US" sz="2000" dirty="0" err="1">
                <a:solidFill>
                  <a:srgbClr val="3E6949"/>
                </a:solidFill>
                <a:latin typeface="+mj-lt"/>
              </a:rPr>
              <a:t>và</a:t>
            </a:r>
            <a:r>
              <a:rPr lang="en-US" sz="2000" dirty="0">
                <a:solidFill>
                  <a:srgbClr val="3E6949"/>
                </a:solidFill>
                <a:latin typeface="+mj-lt"/>
              </a:rPr>
              <a:t> </a:t>
            </a:r>
            <a:r>
              <a:rPr lang="en-US" sz="2000" dirty="0" err="1">
                <a:solidFill>
                  <a:srgbClr val="3E6949"/>
                </a:solidFill>
                <a:latin typeface="+mj-lt"/>
              </a:rPr>
              <a:t>thiên</a:t>
            </a:r>
            <a:r>
              <a:rPr lang="en-US" sz="2000" dirty="0">
                <a:solidFill>
                  <a:srgbClr val="3E6949"/>
                </a:solidFill>
                <a:latin typeface="+mj-lt"/>
              </a:rPr>
              <a:t> </a:t>
            </a:r>
            <a:r>
              <a:rPr lang="en-US" sz="2000" dirty="0" err="1">
                <a:solidFill>
                  <a:srgbClr val="3E6949"/>
                </a:solidFill>
                <a:latin typeface="+mj-lt"/>
              </a:rPr>
              <a:t>nhiên</a:t>
            </a:r>
            <a:r>
              <a:rPr lang="en-US" sz="2000" dirty="0">
                <a:solidFill>
                  <a:srgbClr val="3E6949"/>
                </a:solidFill>
                <a:latin typeface="+mj-lt"/>
              </a:rPr>
              <a:t>.</a:t>
            </a:r>
          </a:p>
        </p:txBody>
      </p:sp>
      <p:sp>
        <p:nvSpPr>
          <p:cNvPr id="9" name="TextBox 9"/>
          <p:cNvSpPr txBox="1"/>
          <p:nvPr/>
        </p:nvSpPr>
        <p:spPr>
          <a:xfrm>
            <a:off x="2627410" y="162677"/>
            <a:ext cx="6285692" cy="384721"/>
          </a:xfrm>
          <a:prstGeom prst="rect">
            <a:avLst/>
          </a:prstGeom>
        </p:spPr>
        <p:txBody>
          <a:bodyPr wrap="square" lIns="0" tIns="0" rIns="0" bIns="0" rtlCol="0" anchor="t">
            <a:spAutoFit/>
          </a:bodyPr>
          <a:lstStyle/>
          <a:p>
            <a:pPr algn="ctr" defTabSz="457200">
              <a:lnSpc>
                <a:spcPts val="3012"/>
              </a:lnSpc>
              <a:spcBef>
                <a:spcPct val="0"/>
              </a:spcBef>
              <a:buClrTx/>
              <a:defRPr/>
            </a:pPr>
            <a:r>
              <a:rPr lang="en-US" sz="2868" b="1" kern="1200" spc="-40" dirty="0">
                <a:solidFill>
                  <a:srgbClr val="044F2B"/>
                </a:solidFill>
                <a:latin typeface="#9Slide03 Kaleko 105 Round Bold" pitchFamily="2" charset="0"/>
                <a:ea typeface="Lemonada Semi Bold Bold" panose="020B0604020202020204" charset="-78"/>
                <a:cs typeface="Lemonada Semi Bold Bold" panose="020B0604020202020204" charset="-78"/>
              </a:rPr>
              <a:t>NHẬN XÉT</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6802" r="6744"/>
          <a:stretch/>
        </p:blipFill>
        <p:spPr>
          <a:xfrm>
            <a:off x="359307" y="1954469"/>
            <a:ext cx="1378171" cy="1383672"/>
          </a:xfrm>
          <a:prstGeom prst="rect">
            <a:avLst/>
          </a:prstGeom>
        </p:spPr>
      </p:pic>
    </p:spTree>
    <p:extLst>
      <p:ext uri="{BB962C8B-B14F-4D97-AF65-F5344CB8AC3E}">
        <p14:creationId xmlns:p14="http://schemas.microsoft.com/office/powerpoint/2010/main" val="25639991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06458" y="152561"/>
            <a:ext cx="5377821" cy="4829057"/>
            <a:chOff x="0" y="0"/>
            <a:chExt cx="7088572" cy="6365240"/>
          </a:xfrm>
        </p:grpSpPr>
        <p:sp>
          <p:nvSpPr>
            <p:cNvPr id="5" name="Freeform 5"/>
            <p:cNvSpPr/>
            <p:nvPr/>
          </p:nvSpPr>
          <p:spPr>
            <a:xfrm>
              <a:off x="-1270" y="-1270"/>
              <a:ext cx="7091112" cy="6369050"/>
            </a:xfrm>
            <a:custGeom>
              <a:avLst/>
              <a:gdLst/>
              <a:ahLst/>
              <a:cxnLst/>
              <a:rect l="l" t="t" r="r" b="b"/>
              <a:pathLst>
                <a:path w="7091112" h="6369050">
                  <a:moveTo>
                    <a:pt x="193040" y="78740"/>
                  </a:moveTo>
                  <a:lnTo>
                    <a:pt x="496298" y="78740"/>
                  </a:lnTo>
                  <a:lnTo>
                    <a:pt x="496298"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96298" y="19050"/>
                  </a:lnTo>
                  <a:lnTo>
                    <a:pt x="496298"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96298" y="6269990"/>
                  </a:lnTo>
                  <a:lnTo>
                    <a:pt x="496298"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96298" y="6367780"/>
                  </a:lnTo>
                  <a:lnTo>
                    <a:pt x="496298"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96298" y="6269990"/>
                  </a:moveTo>
                  <a:lnTo>
                    <a:pt x="6486396" y="6269990"/>
                  </a:lnTo>
                  <a:lnTo>
                    <a:pt x="6486396" y="6289040"/>
                  </a:lnTo>
                  <a:lnTo>
                    <a:pt x="496298" y="6289040"/>
                  </a:lnTo>
                  <a:lnTo>
                    <a:pt x="496298" y="6269990"/>
                  </a:lnTo>
                  <a:close/>
                  <a:moveTo>
                    <a:pt x="496298" y="6350000"/>
                  </a:moveTo>
                  <a:lnTo>
                    <a:pt x="6486396" y="6350000"/>
                  </a:lnTo>
                  <a:lnTo>
                    <a:pt x="6486396" y="6369050"/>
                  </a:lnTo>
                  <a:lnTo>
                    <a:pt x="496298" y="6369050"/>
                  </a:lnTo>
                  <a:lnTo>
                    <a:pt x="496298" y="6350000"/>
                  </a:lnTo>
                  <a:close/>
                  <a:moveTo>
                    <a:pt x="6486396" y="6269990"/>
                  </a:moveTo>
                  <a:lnTo>
                    <a:pt x="6900612" y="6269990"/>
                  </a:lnTo>
                  <a:lnTo>
                    <a:pt x="6900612" y="6289040"/>
                  </a:lnTo>
                  <a:lnTo>
                    <a:pt x="6486396" y="6289040"/>
                  </a:lnTo>
                  <a:lnTo>
                    <a:pt x="6486396" y="6269990"/>
                  </a:lnTo>
                  <a:close/>
                  <a:moveTo>
                    <a:pt x="6992052" y="6269990"/>
                  </a:moveTo>
                  <a:lnTo>
                    <a:pt x="6918392" y="6269990"/>
                  </a:lnTo>
                  <a:lnTo>
                    <a:pt x="6918392" y="6289040"/>
                  </a:lnTo>
                  <a:lnTo>
                    <a:pt x="7011102" y="6289040"/>
                  </a:lnTo>
                  <a:lnTo>
                    <a:pt x="7011102" y="6198870"/>
                  </a:lnTo>
                  <a:lnTo>
                    <a:pt x="6992052" y="6198870"/>
                  </a:lnTo>
                  <a:lnTo>
                    <a:pt x="6992052" y="6269990"/>
                  </a:lnTo>
                  <a:close/>
                  <a:moveTo>
                    <a:pt x="6992052" y="5925820"/>
                  </a:moveTo>
                  <a:lnTo>
                    <a:pt x="7011102" y="5925820"/>
                  </a:lnTo>
                  <a:lnTo>
                    <a:pt x="7011102" y="6179820"/>
                  </a:lnTo>
                  <a:lnTo>
                    <a:pt x="6992052" y="6179820"/>
                  </a:lnTo>
                  <a:lnTo>
                    <a:pt x="6992052" y="5925820"/>
                  </a:lnTo>
                  <a:close/>
                  <a:moveTo>
                    <a:pt x="7072062" y="6179820"/>
                  </a:moveTo>
                  <a:lnTo>
                    <a:pt x="7011102" y="6179820"/>
                  </a:lnTo>
                  <a:lnTo>
                    <a:pt x="7011102" y="6198870"/>
                  </a:lnTo>
                  <a:lnTo>
                    <a:pt x="7089842" y="6198870"/>
                  </a:lnTo>
                  <a:lnTo>
                    <a:pt x="7089842" y="5925820"/>
                  </a:lnTo>
                  <a:lnTo>
                    <a:pt x="7070792" y="5925820"/>
                  </a:lnTo>
                  <a:lnTo>
                    <a:pt x="7072062" y="6179820"/>
                  </a:lnTo>
                  <a:close/>
                  <a:moveTo>
                    <a:pt x="6899342" y="6350000"/>
                  </a:moveTo>
                  <a:lnTo>
                    <a:pt x="6483869" y="6350000"/>
                  </a:lnTo>
                  <a:lnTo>
                    <a:pt x="6483869" y="6369050"/>
                  </a:lnTo>
                  <a:lnTo>
                    <a:pt x="6918391" y="6369050"/>
                  </a:lnTo>
                  <a:lnTo>
                    <a:pt x="6918391" y="6290310"/>
                  </a:lnTo>
                  <a:lnTo>
                    <a:pt x="6899341" y="6290310"/>
                  </a:lnTo>
                  <a:lnTo>
                    <a:pt x="6899341" y="6350000"/>
                  </a:lnTo>
                  <a:close/>
                  <a:moveTo>
                    <a:pt x="6899342" y="6269990"/>
                  </a:moveTo>
                  <a:lnTo>
                    <a:pt x="6918392" y="6269990"/>
                  </a:lnTo>
                  <a:lnTo>
                    <a:pt x="6918392" y="6198870"/>
                  </a:lnTo>
                  <a:lnTo>
                    <a:pt x="6992052" y="6198870"/>
                  </a:lnTo>
                  <a:lnTo>
                    <a:pt x="6992052" y="6179820"/>
                  </a:lnTo>
                  <a:lnTo>
                    <a:pt x="6899342" y="6179820"/>
                  </a:lnTo>
                  <a:lnTo>
                    <a:pt x="6918392" y="6269990"/>
                  </a:lnTo>
                  <a:lnTo>
                    <a:pt x="6918392" y="6289040"/>
                  </a:lnTo>
                  <a:lnTo>
                    <a:pt x="6899342" y="6289040"/>
                  </a:lnTo>
                  <a:lnTo>
                    <a:pt x="6899342" y="6269990"/>
                  </a:lnTo>
                  <a:close/>
                  <a:moveTo>
                    <a:pt x="6992052" y="6179820"/>
                  </a:moveTo>
                  <a:lnTo>
                    <a:pt x="7011102" y="6179820"/>
                  </a:lnTo>
                  <a:lnTo>
                    <a:pt x="7011102" y="6198870"/>
                  </a:lnTo>
                  <a:lnTo>
                    <a:pt x="6992052" y="6198870"/>
                  </a:lnTo>
                  <a:lnTo>
                    <a:pt x="6992052" y="6179820"/>
                  </a:lnTo>
                  <a:close/>
                  <a:moveTo>
                    <a:pt x="6992052" y="414020"/>
                  </a:moveTo>
                  <a:lnTo>
                    <a:pt x="7011102" y="414020"/>
                  </a:lnTo>
                  <a:lnTo>
                    <a:pt x="7011102" y="5925820"/>
                  </a:lnTo>
                  <a:lnTo>
                    <a:pt x="6992052" y="5925820"/>
                  </a:lnTo>
                  <a:lnTo>
                    <a:pt x="6992052" y="414020"/>
                  </a:lnTo>
                  <a:close/>
                  <a:moveTo>
                    <a:pt x="7072062" y="414020"/>
                  </a:moveTo>
                  <a:lnTo>
                    <a:pt x="7091112" y="414020"/>
                  </a:lnTo>
                  <a:lnTo>
                    <a:pt x="7091112" y="5925820"/>
                  </a:lnTo>
                  <a:lnTo>
                    <a:pt x="7072062" y="5925820"/>
                  </a:lnTo>
                  <a:lnTo>
                    <a:pt x="7072062" y="414020"/>
                  </a:lnTo>
                  <a:close/>
                  <a:moveTo>
                    <a:pt x="6992052" y="97790"/>
                  </a:moveTo>
                  <a:lnTo>
                    <a:pt x="6992052" y="171450"/>
                  </a:lnTo>
                  <a:lnTo>
                    <a:pt x="7011102" y="171450"/>
                  </a:lnTo>
                  <a:lnTo>
                    <a:pt x="7011102" y="78740"/>
                  </a:lnTo>
                  <a:lnTo>
                    <a:pt x="6918392" y="78740"/>
                  </a:lnTo>
                  <a:lnTo>
                    <a:pt x="6918392" y="97790"/>
                  </a:lnTo>
                  <a:lnTo>
                    <a:pt x="6992052" y="97790"/>
                  </a:lnTo>
                  <a:close/>
                  <a:moveTo>
                    <a:pt x="6992052" y="190500"/>
                  </a:moveTo>
                  <a:lnTo>
                    <a:pt x="7011102" y="190500"/>
                  </a:lnTo>
                  <a:lnTo>
                    <a:pt x="7011102" y="414020"/>
                  </a:lnTo>
                  <a:lnTo>
                    <a:pt x="6992052" y="414020"/>
                  </a:lnTo>
                  <a:lnTo>
                    <a:pt x="6992052" y="190500"/>
                  </a:lnTo>
                  <a:close/>
                  <a:moveTo>
                    <a:pt x="6486396" y="78740"/>
                  </a:moveTo>
                  <a:lnTo>
                    <a:pt x="6900612" y="78740"/>
                  </a:lnTo>
                  <a:lnTo>
                    <a:pt x="6900612" y="97790"/>
                  </a:lnTo>
                  <a:lnTo>
                    <a:pt x="6486396" y="97790"/>
                  </a:lnTo>
                  <a:lnTo>
                    <a:pt x="6486396" y="78740"/>
                  </a:lnTo>
                  <a:close/>
                  <a:moveTo>
                    <a:pt x="6992052" y="190500"/>
                  </a:moveTo>
                  <a:lnTo>
                    <a:pt x="6992052" y="171450"/>
                  </a:lnTo>
                  <a:lnTo>
                    <a:pt x="6918392" y="171450"/>
                  </a:lnTo>
                  <a:lnTo>
                    <a:pt x="6918392" y="97790"/>
                  </a:lnTo>
                  <a:lnTo>
                    <a:pt x="6899342" y="97790"/>
                  </a:lnTo>
                  <a:lnTo>
                    <a:pt x="6899342" y="190500"/>
                  </a:lnTo>
                  <a:lnTo>
                    <a:pt x="6992052" y="190500"/>
                  </a:lnTo>
                  <a:close/>
                  <a:moveTo>
                    <a:pt x="6899342" y="19050"/>
                  </a:moveTo>
                  <a:lnTo>
                    <a:pt x="6899342" y="80010"/>
                  </a:lnTo>
                  <a:lnTo>
                    <a:pt x="6918392" y="80010"/>
                  </a:lnTo>
                  <a:lnTo>
                    <a:pt x="6918392" y="1270"/>
                  </a:lnTo>
                  <a:lnTo>
                    <a:pt x="6483869" y="1270"/>
                  </a:lnTo>
                  <a:lnTo>
                    <a:pt x="6483869" y="20320"/>
                  </a:lnTo>
                  <a:lnTo>
                    <a:pt x="6899341" y="20320"/>
                  </a:lnTo>
                  <a:lnTo>
                    <a:pt x="6899341" y="19050"/>
                  </a:lnTo>
                  <a:close/>
                  <a:moveTo>
                    <a:pt x="7072062" y="190500"/>
                  </a:moveTo>
                  <a:lnTo>
                    <a:pt x="7072062" y="414020"/>
                  </a:lnTo>
                  <a:lnTo>
                    <a:pt x="7091112" y="414020"/>
                  </a:lnTo>
                  <a:lnTo>
                    <a:pt x="7091112" y="171450"/>
                  </a:lnTo>
                  <a:lnTo>
                    <a:pt x="7012372" y="171450"/>
                  </a:lnTo>
                  <a:lnTo>
                    <a:pt x="7012372" y="190500"/>
                  </a:lnTo>
                  <a:lnTo>
                    <a:pt x="7072062" y="190500"/>
                  </a:lnTo>
                  <a:close/>
                  <a:moveTo>
                    <a:pt x="6992052" y="171450"/>
                  </a:moveTo>
                  <a:lnTo>
                    <a:pt x="7011102" y="171450"/>
                  </a:lnTo>
                  <a:lnTo>
                    <a:pt x="7011102" y="190500"/>
                  </a:lnTo>
                  <a:lnTo>
                    <a:pt x="6992052" y="190500"/>
                  </a:lnTo>
                  <a:lnTo>
                    <a:pt x="6992052" y="171450"/>
                  </a:lnTo>
                  <a:close/>
                  <a:moveTo>
                    <a:pt x="6899342" y="78740"/>
                  </a:moveTo>
                  <a:lnTo>
                    <a:pt x="6918392" y="78740"/>
                  </a:lnTo>
                  <a:lnTo>
                    <a:pt x="6918392" y="97790"/>
                  </a:lnTo>
                  <a:lnTo>
                    <a:pt x="6899342" y="97790"/>
                  </a:lnTo>
                  <a:lnTo>
                    <a:pt x="6899342" y="78740"/>
                  </a:lnTo>
                  <a:close/>
                  <a:moveTo>
                    <a:pt x="496298" y="78740"/>
                  </a:moveTo>
                  <a:lnTo>
                    <a:pt x="6486396" y="78740"/>
                  </a:lnTo>
                  <a:lnTo>
                    <a:pt x="6486396" y="97790"/>
                  </a:lnTo>
                  <a:lnTo>
                    <a:pt x="496298" y="97790"/>
                  </a:lnTo>
                  <a:lnTo>
                    <a:pt x="496298" y="78740"/>
                  </a:lnTo>
                  <a:close/>
                  <a:moveTo>
                    <a:pt x="496298" y="0"/>
                  </a:moveTo>
                  <a:lnTo>
                    <a:pt x="6486396" y="0"/>
                  </a:lnTo>
                  <a:lnTo>
                    <a:pt x="6486396" y="19050"/>
                  </a:lnTo>
                  <a:lnTo>
                    <a:pt x="496298" y="19050"/>
                  </a:lnTo>
                  <a:lnTo>
                    <a:pt x="496298" y="0"/>
                  </a:lnTo>
                  <a:close/>
                </a:path>
              </a:pathLst>
            </a:custGeom>
            <a:solidFill>
              <a:srgbClr val="044F2B"/>
            </a:solidFill>
          </p:spPr>
        </p:sp>
      </p:grpSp>
      <p:sp>
        <p:nvSpPr>
          <p:cNvPr id="7" name="TextBox 7"/>
          <p:cNvSpPr txBox="1"/>
          <p:nvPr/>
        </p:nvSpPr>
        <p:spPr>
          <a:xfrm>
            <a:off x="0" y="151598"/>
            <a:ext cx="3565858" cy="491481"/>
          </a:xfrm>
          <a:prstGeom prst="rect">
            <a:avLst/>
          </a:prstGeom>
        </p:spPr>
        <p:txBody>
          <a:bodyPr wrap="square" lIns="0" tIns="0" rIns="0" bIns="0" rtlCol="0" anchor="t">
            <a:spAutoFit/>
          </a:bodyPr>
          <a:lstStyle/>
          <a:p>
            <a:pPr algn="ctr" defTabSz="457200">
              <a:lnSpc>
                <a:spcPts val="4163"/>
              </a:lnSpc>
              <a:spcBef>
                <a:spcPct val="0"/>
              </a:spcBef>
              <a:buClrTx/>
            </a:pPr>
            <a:r>
              <a:rPr lang="en-US" sz="3000" b="1" kern="1200" spc="-150" dirty="0">
                <a:solidFill>
                  <a:srgbClr val="044F2B"/>
                </a:solidFill>
                <a:latin typeface="Lemonada Semi Bold Bold"/>
                <a:ea typeface="+mn-ea"/>
                <a:cs typeface="+mn-cs"/>
              </a:rPr>
              <a:t>b</a:t>
            </a:r>
            <a:r>
              <a:rPr lang="vi-VN" sz="3000" b="1" kern="1200" spc="-150" dirty="0">
                <a:solidFill>
                  <a:srgbClr val="044F2B"/>
                </a:solidFill>
                <a:latin typeface="Lemonada Semi Bold Bold"/>
                <a:ea typeface="+mn-ea"/>
                <a:cs typeface="+mn-cs"/>
              </a:rPr>
              <a:t>. Nhân vật</a:t>
            </a:r>
            <a:r>
              <a:rPr lang="en-US" sz="3000" b="1" kern="1200" spc="-150" dirty="0">
                <a:solidFill>
                  <a:srgbClr val="044F2B"/>
                </a:solidFill>
                <a:latin typeface="Lemonada Semi Bold Bold"/>
                <a:ea typeface="+mn-ea"/>
                <a:cs typeface="+mn-cs"/>
              </a:rPr>
              <a:t>  </a:t>
            </a:r>
            <a:r>
              <a:rPr lang="en-US" sz="3000" b="1" kern="1200" spc="-150" dirty="0" err="1">
                <a:solidFill>
                  <a:srgbClr val="044F2B"/>
                </a:solidFill>
                <a:latin typeface="Lemonada Semi Bold Bold"/>
                <a:ea typeface="+mn-ea"/>
                <a:cs typeface="+mn-cs"/>
              </a:rPr>
              <a:t>Cò</a:t>
            </a:r>
            <a:endParaRPr lang="vi-VN" sz="3000" b="1" kern="1200" spc="-150" dirty="0">
              <a:solidFill>
                <a:srgbClr val="044F2B"/>
              </a:solidFill>
              <a:latin typeface="Lemonada Semi Bold Bold"/>
              <a:ea typeface="+mn-ea"/>
              <a:cs typeface="+mn-cs"/>
            </a:endParaRPr>
          </a:p>
        </p:txBody>
      </p:sp>
      <p:sp>
        <p:nvSpPr>
          <p:cNvPr id="13" name="Rectangle: Rounded Corners 12">
            <a:extLst>
              <a:ext uri="{FF2B5EF4-FFF2-40B4-BE49-F238E27FC236}">
                <a16:creationId xmlns:a16="http://schemas.microsoft.com/office/drawing/2014/main" id="{EC4AC11C-535F-44AD-BF7B-D17EBC546A0E}"/>
              </a:ext>
            </a:extLst>
          </p:cNvPr>
          <p:cNvSpPr/>
          <p:nvPr/>
        </p:nvSpPr>
        <p:spPr>
          <a:xfrm>
            <a:off x="3991365" y="400050"/>
            <a:ext cx="2006177" cy="138204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a:solidFill>
                  <a:srgbClr val="9BBB59">
                    <a:lumMod val="50000"/>
                  </a:srgbClr>
                </a:solidFill>
                <a:latin typeface="Calibri (Body)"/>
              </a:rPr>
              <a:t>Lớn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lên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và</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gắn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bó</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với</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rừng</a:t>
            </a:r>
            <a:r>
              <a:rPr lang="en-US" sz="2000" b="1" kern="1200" dirty="0">
                <a:solidFill>
                  <a:srgbClr val="9BBB59">
                    <a:lumMod val="50000"/>
                  </a:srgbClr>
                </a:solidFill>
                <a:latin typeface="Calibri (Body)"/>
              </a:rPr>
              <a:t>.</a:t>
            </a:r>
          </a:p>
        </p:txBody>
      </p:sp>
      <p:sp>
        <p:nvSpPr>
          <p:cNvPr id="14" name="Rectangle: Rounded Corners 13">
            <a:extLst>
              <a:ext uri="{FF2B5EF4-FFF2-40B4-BE49-F238E27FC236}">
                <a16:creationId xmlns:a16="http://schemas.microsoft.com/office/drawing/2014/main" id="{77D10B0C-974D-453A-88B1-48A415A573AE}"/>
              </a:ext>
            </a:extLst>
          </p:cNvPr>
          <p:cNvSpPr/>
          <p:nvPr/>
        </p:nvSpPr>
        <p:spPr>
          <a:xfrm>
            <a:off x="6483412" y="690207"/>
            <a:ext cx="2006177" cy="138204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a:solidFill>
                  <a:srgbClr val="9BBB59">
                    <a:lumMod val="50000"/>
                  </a:srgbClr>
                </a:solidFill>
                <a:latin typeface="Calibri (Body)"/>
              </a:rPr>
              <a:t>Khi</a:t>
            </a:r>
            <a:r>
              <a:rPr lang="en-US" sz="2000" b="1" kern="1200" dirty="0">
                <a:solidFill>
                  <a:srgbClr val="9BBB59">
                    <a:lumMod val="50000"/>
                  </a:srgbClr>
                </a:solidFill>
                <a:latin typeface="Calibri (Body)"/>
              </a:rPr>
              <a:t> An </a:t>
            </a:r>
            <a:r>
              <a:rPr lang="en-US" sz="2000" b="1" kern="1200" dirty="0" err="1">
                <a:solidFill>
                  <a:srgbClr val="9BBB59">
                    <a:lumMod val="50000"/>
                  </a:srgbClr>
                </a:solidFill>
                <a:latin typeface="Calibri (Body)"/>
              </a:rPr>
              <a:t>thấm</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mệt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thì</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Cò</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vẫn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chưa</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nhằm</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nhò</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gì</a:t>
            </a:r>
            <a:r>
              <a:rPr lang="en-US" sz="2000" b="1" kern="1200" dirty="0">
                <a:solidFill>
                  <a:srgbClr val="9BBB59">
                    <a:lumMod val="50000"/>
                  </a:srgbClr>
                </a:solidFill>
                <a:latin typeface="Calibri (Body)"/>
              </a:rPr>
              <a:t>.</a:t>
            </a:r>
            <a:endParaRPr lang="vi-VN" sz="2000" b="1" kern="1200" dirty="0">
              <a:solidFill>
                <a:srgbClr val="9BBB59">
                  <a:lumMod val="50000"/>
                </a:srgbClr>
              </a:solidFill>
              <a:latin typeface="Calibri (Body)"/>
            </a:endParaRPr>
          </a:p>
        </p:txBody>
      </p:sp>
      <p:sp>
        <p:nvSpPr>
          <p:cNvPr id="15" name="Rectangle: Rounded Corners 14">
            <a:extLst>
              <a:ext uri="{FF2B5EF4-FFF2-40B4-BE49-F238E27FC236}">
                <a16:creationId xmlns:a16="http://schemas.microsoft.com/office/drawing/2014/main" id="{89D78D7C-A8FC-4CDF-BDBD-A2C4B5E7B599}"/>
              </a:ext>
            </a:extLst>
          </p:cNvPr>
          <p:cNvSpPr/>
          <p:nvPr/>
        </p:nvSpPr>
        <p:spPr>
          <a:xfrm>
            <a:off x="3718148" y="1974297"/>
            <a:ext cx="2530549" cy="1713409"/>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a:solidFill>
                  <a:srgbClr val="9BBB59">
                    <a:lumMod val="50000"/>
                  </a:srgbClr>
                </a:solidFill>
                <a:latin typeface="Calibri (Body)"/>
              </a:rPr>
              <a:t>Cặp</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chân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như</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cặp</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giò</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nai</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lội</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suốt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ngày</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trong</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rừng</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cũng</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chẳng</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nhằm</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nhò</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gì</a:t>
            </a:r>
            <a:r>
              <a:rPr lang="en-US" sz="2000" b="1" kern="1200" dirty="0">
                <a:solidFill>
                  <a:srgbClr val="9BBB59">
                    <a:lumMod val="50000"/>
                  </a:srgbClr>
                </a:solidFill>
                <a:latin typeface="Calibri (Body)"/>
              </a:rPr>
              <a:t>?</a:t>
            </a:r>
          </a:p>
        </p:txBody>
      </p:sp>
      <p:sp>
        <p:nvSpPr>
          <p:cNvPr id="16" name="Rectangle: Rounded Corners 15">
            <a:extLst>
              <a:ext uri="{FF2B5EF4-FFF2-40B4-BE49-F238E27FC236}">
                <a16:creationId xmlns:a16="http://schemas.microsoft.com/office/drawing/2014/main" id="{3DF35AF6-4FF7-4284-9A9C-44E7F67ACFDF}"/>
              </a:ext>
            </a:extLst>
          </p:cNvPr>
          <p:cNvSpPr/>
          <p:nvPr/>
        </p:nvSpPr>
        <p:spPr>
          <a:xfrm>
            <a:off x="6563881" y="2431755"/>
            <a:ext cx="2006177" cy="138204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a:solidFill>
                  <a:srgbClr val="9BBB59">
                    <a:lumMod val="50000"/>
                  </a:srgbClr>
                </a:solidFill>
                <a:latin typeface="Calibri (Body)"/>
              </a:rPr>
              <a:t>Hỏi</a:t>
            </a:r>
            <a:r>
              <a:rPr lang="en-US" sz="2000" b="1" kern="1200" dirty="0">
                <a:solidFill>
                  <a:srgbClr val="9BBB59">
                    <a:lumMod val="50000"/>
                  </a:srgbClr>
                </a:solidFill>
                <a:latin typeface="Calibri (Body)"/>
              </a:rPr>
              <a:t> An: “</a:t>
            </a:r>
            <a:r>
              <a:rPr lang="en-US" sz="2000" b="1" kern="1200" dirty="0" err="1">
                <a:solidFill>
                  <a:srgbClr val="9BBB59">
                    <a:lumMod val="50000"/>
                  </a:srgbClr>
                </a:solidFill>
                <a:latin typeface="Calibri (Body)"/>
              </a:rPr>
              <a:t>Đố</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mày</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biết</a:t>
            </a:r>
            <a:r>
              <a:rPr lang="en-US" sz="2000" b="1" kern="1200" dirty="0">
                <a:solidFill>
                  <a:srgbClr val="9BBB59">
                    <a:lumMod val="50000"/>
                  </a:srgbClr>
                </a:solidFill>
                <a:latin typeface="Calibri (Body)"/>
              </a:rPr>
              <a:t> con </a:t>
            </a:r>
            <a:r>
              <a:rPr lang="en-US" sz="2000" b="1" kern="1200" dirty="0" err="1">
                <a:solidFill>
                  <a:srgbClr val="9BBB59">
                    <a:lumMod val="50000"/>
                  </a:srgbClr>
                </a:solidFill>
                <a:latin typeface="Calibri (Body)"/>
              </a:rPr>
              <a:t>ong</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mật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là</a:t>
            </a:r>
            <a:r>
              <a:rPr lang="en-US" sz="2000" b="1" kern="1200" dirty="0">
                <a:solidFill>
                  <a:srgbClr val="9BBB59">
                    <a:lumMod val="50000"/>
                  </a:srgbClr>
                </a:solidFill>
                <a:latin typeface="Calibri (Body)"/>
              </a:rPr>
              <a:t> con </a:t>
            </a:r>
            <a:r>
              <a:rPr lang="en-US" sz="2000" b="1" kern="1200" dirty="0" err="1">
                <a:solidFill>
                  <a:srgbClr val="9BBB59">
                    <a:lumMod val="50000"/>
                  </a:srgbClr>
                </a:solidFill>
                <a:latin typeface="Calibri (Body)"/>
              </a:rPr>
              <a:t>nào</a:t>
            </a:r>
            <a:r>
              <a:rPr lang="en-US" sz="2000" b="1" kern="1200" dirty="0">
                <a:solidFill>
                  <a:srgbClr val="9BBB59">
                    <a:lumMod val="50000"/>
                  </a:srgbClr>
                </a:solidFill>
                <a:latin typeface="Calibri (Body)"/>
              </a:rPr>
              <a:t>?”</a:t>
            </a:r>
            <a:endParaRPr lang="vi-VN" sz="2000" b="1" kern="1200" dirty="0">
              <a:solidFill>
                <a:srgbClr val="9BBB59">
                  <a:lumMod val="50000"/>
                </a:srgbClr>
              </a:solidFill>
              <a:latin typeface="Calibri (Body)"/>
            </a:endParaRPr>
          </a:p>
        </p:txBody>
      </p:sp>
      <p:sp>
        <p:nvSpPr>
          <p:cNvPr id="10" name="Rectangle: Rounded Corners 15">
            <a:extLst>
              <a:ext uri="{FF2B5EF4-FFF2-40B4-BE49-F238E27FC236}">
                <a16:creationId xmlns:a16="http://schemas.microsoft.com/office/drawing/2014/main" id="{3DF35AF6-4FF7-4284-9A9C-44E7F67ACFDF}"/>
              </a:ext>
            </a:extLst>
          </p:cNvPr>
          <p:cNvSpPr/>
          <p:nvPr/>
        </p:nvSpPr>
        <p:spPr>
          <a:xfrm>
            <a:off x="3981045" y="3950646"/>
            <a:ext cx="4428647" cy="89410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defTabSz="457200">
              <a:buClrTx/>
              <a:buFontTx/>
              <a:buChar char="-"/>
            </a:pPr>
            <a:r>
              <a:rPr lang="en-US" sz="2000" b="1" kern="1200" dirty="0" err="1">
                <a:solidFill>
                  <a:srgbClr val="9BBB59">
                    <a:lumMod val="50000"/>
                  </a:srgbClr>
                </a:solidFill>
                <a:latin typeface="Calibri (Body)"/>
              </a:rPr>
              <a:t>Chỉ</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cho</a:t>
            </a:r>
            <a:r>
              <a:rPr lang="en-US" sz="2000" b="1" kern="1200" dirty="0">
                <a:solidFill>
                  <a:srgbClr val="9BBB59">
                    <a:lumMod val="50000"/>
                  </a:srgbClr>
                </a:solidFill>
                <a:latin typeface="Calibri (Body)"/>
              </a:rPr>
              <a:t> An </a:t>
            </a:r>
            <a:r>
              <a:rPr lang="en-US" sz="2000" b="1" kern="1200" dirty="0" err="1">
                <a:solidFill>
                  <a:srgbClr val="9BBB59">
                    <a:lumMod val="50000"/>
                  </a:srgbClr>
                </a:solidFill>
                <a:latin typeface="Calibri (Body)"/>
              </a:rPr>
              <a:t>cách</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quan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sát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ong</a:t>
            </a:r>
            <a:endParaRPr lang="en-US" sz="2000" b="1" kern="1200" dirty="0">
              <a:solidFill>
                <a:srgbClr val="9BBB59">
                  <a:lumMod val="50000"/>
                </a:srgbClr>
              </a:solidFill>
              <a:latin typeface="Calibri (Body)"/>
            </a:endParaRPr>
          </a:p>
          <a:p>
            <a:pPr marL="342900" indent="-342900" defTabSz="457200">
              <a:buClrTx/>
              <a:buFontTx/>
              <a:buChar char="-"/>
            </a:pPr>
            <a:r>
              <a:rPr lang="en-US" sz="2000" b="1" kern="1200" dirty="0" err="1">
                <a:solidFill>
                  <a:srgbClr val="9BBB59">
                    <a:lumMod val="50000"/>
                  </a:srgbClr>
                </a:solidFill>
                <a:latin typeface="Calibri (Body)"/>
              </a:rPr>
              <a:t>Kể</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về</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sân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chim</a:t>
            </a:r>
            <a:r>
              <a:rPr lang="en-US" sz="2000" b="1" kern="1200" dirty="0">
                <a:solidFill>
                  <a:srgbClr val="9BBB59">
                    <a:lumMod val="50000"/>
                  </a:srgbClr>
                </a:solidFill>
                <a:latin typeface="Calibri (Body)"/>
              </a:rPr>
              <a:t>”</a:t>
            </a:r>
            <a:endParaRPr lang="vi-VN" sz="2000" b="1" kern="1200" dirty="0">
              <a:solidFill>
                <a:srgbClr val="9BBB59">
                  <a:lumMod val="50000"/>
                </a:srgbClr>
              </a:solidFill>
              <a:latin typeface="Calibri (Body)"/>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8372"/>
          <a:stretch/>
        </p:blipFill>
        <p:spPr>
          <a:xfrm>
            <a:off x="391224" y="785891"/>
            <a:ext cx="2723048" cy="35633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9816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29339" y="536354"/>
            <a:ext cx="3774559" cy="3822995"/>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sp>
      </p:grpSp>
      <p:grpSp>
        <p:nvGrpSpPr>
          <p:cNvPr id="6" name="Group 6"/>
          <p:cNvGrpSpPr/>
          <p:nvPr/>
        </p:nvGrpSpPr>
        <p:grpSpPr>
          <a:xfrm>
            <a:off x="5479990" y="921075"/>
            <a:ext cx="3139623" cy="2828925"/>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sp>
      </p:grpSp>
      <p:sp>
        <p:nvSpPr>
          <p:cNvPr id="8" name="TextBox 8"/>
          <p:cNvSpPr txBox="1"/>
          <p:nvPr/>
        </p:nvSpPr>
        <p:spPr>
          <a:xfrm>
            <a:off x="5708350" y="1202315"/>
            <a:ext cx="2712271" cy="2215991"/>
          </a:xfrm>
          <a:prstGeom prst="rect">
            <a:avLst/>
          </a:prstGeom>
        </p:spPr>
        <p:txBody>
          <a:bodyPr wrap="square" lIns="0" tIns="0" rIns="0" bIns="0" rtlCol="0" anchor="t">
            <a:spAutoFit/>
          </a:bodyPr>
          <a:lstStyle/>
          <a:p>
            <a:pPr algn="just" defTabSz="457200">
              <a:lnSpc>
                <a:spcPct val="150000"/>
              </a:lnSpc>
              <a:spcBef>
                <a:spcPct val="0"/>
              </a:spcBef>
              <a:buClrTx/>
              <a:defRPr/>
            </a:pPr>
            <a:r>
              <a:rPr lang="en-US" sz="2400" dirty="0">
                <a:sym typeface="Wingdings" panose="05000000000000000000" pitchFamily="2" charset="2"/>
              </a:rPr>
              <a:t></a:t>
            </a:r>
            <a:r>
              <a:rPr lang="en-US" sz="2400" dirty="0"/>
              <a:t> </a:t>
            </a:r>
            <a:r>
              <a:rPr lang="en-US" sz="2400" dirty="0" err="1"/>
              <a:t>Cò</a:t>
            </a:r>
            <a:r>
              <a:rPr lang="en-US" sz="2400" dirty="0"/>
              <a:t> </a:t>
            </a:r>
            <a:r>
              <a:rPr lang="en-US" sz="2400" dirty="0" err="1"/>
              <a:t>là</a:t>
            </a:r>
            <a:r>
              <a:rPr lang="en-US" sz="2400" dirty="0"/>
              <a:t> </a:t>
            </a:r>
            <a:r>
              <a:rPr lang="en-US" sz="2400" dirty="0" err="1"/>
              <a:t>một</a:t>
            </a:r>
            <a:r>
              <a:rPr lang="en-US" sz="2400" dirty="0"/>
              <a:t> </a:t>
            </a:r>
            <a:r>
              <a:rPr lang="en-US" sz="2400" dirty="0" err="1"/>
              <a:t>cậu</a:t>
            </a:r>
            <a:r>
              <a:rPr lang="en-US" sz="2400" dirty="0"/>
              <a:t> </a:t>
            </a:r>
            <a:r>
              <a:rPr lang="en-US" sz="2400" dirty="0" err="1"/>
              <a:t>bé</a:t>
            </a:r>
            <a:r>
              <a:rPr lang="en-US" sz="2400" dirty="0"/>
              <a:t> </a:t>
            </a:r>
            <a:r>
              <a:rPr lang="en-US" sz="2400" dirty="0" err="1"/>
              <a:t>sinh</a:t>
            </a:r>
            <a:r>
              <a:rPr lang="en-US" sz="2400" dirty="0"/>
              <a:t> </a:t>
            </a:r>
            <a:r>
              <a:rPr lang="en-US" sz="2400" dirty="0" err="1"/>
              <a:t>ra</a:t>
            </a:r>
            <a:r>
              <a:rPr lang="en-US" sz="2400" dirty="0"/>
              <a:t>, </a:t>
            </a:r>
            <a:r>
              <a:rPr lang="en-US" sz="2400" dirty="0" err="1"/>
              <a:t>lớn</a:t>
            </a:r>
            <a:r>
              <a:rPr lang="en-US" sz="2400" dirty="0"/>
              <a:t> </a:t>
            </a:r>
            <a:r>
              <a:rPr lang="en-US" sz="2400" dirty="0" err="1"/>
              <a:t>lên</a:t>
            </a:r>
            <a:r>
              <a:rPr lang="en-US" sz="2400" dirty="0"/>
              <a:t> ở </a:t>
            </a:r>
            <a:r>
              <a:rPr lang="en-US" sz="2400" dirty="0" err="1"/>
              <a:t>vùng</a:t>
            </a:r>
            <a:r>
              <a:rPr lang="en-US" sz="2400" dirty="0"/>
              <a:t> </a:t>
            </a:r>
            <a:r>
              <a:rPr lang="en-US" sz="2400" dirty="0" err="1"/>
              <a:t>đất</a:t>
            </a:r>
            <a:r>
              <a:rPr lang="en-US" sz="2400" dirty="0"/>
              <a:t> </a:t>
            </a:r>
            <a:r>
              <a:rPr lang="en-US" sz="2400" dirty="0" err="1"/>
              <a:t>rừng</a:t>
            </a:r>
            <a:r>
              <a:rPr lang="en-US" sz="2400" dirty="0"/>
              <a:t> </a:t>
            </a:r>
            <a:r>
              <a:rPr lang="en-US" sz="2400" dirty="0" err="1"/>
              <a:t>phương</a:t>
            </a:r>
            <a:r>
              <a:rPr lang="en-US" sz="2400" dirty="0"/>
              <a:t> Nam</a:t>
            </a:r>
            <a:endParaRPr lang="vi-VN" sz="2400" kern="1200" dirty="0">
              <a:solidFill>
                <a:srgbClr val="044F2B"/>
              </a:solidFill>
              <a:latin typeface="Calibri (Body)"/>
              <a:ea typeface="+mn-ea"/>
              <a:cs typeface="+mn-cs"/>
            </a:endParaRPr>
          </a:p>
        </p:txBody>
      </p:sp>
      <p:sp>
        <p:nvSpPr>
          <p:cNvPr id="10" name="TextBox 9">
            <a:extLst>
              <a:ext uri="{FF2B5EF4-FFF2-40B4-BE49-F238E27FC236}">
                <a16:creationId xmlns:a16="http://schemas.microsoft.com/office/drawing/2014/main" id="{2BC4882A-FA71-43BB-A803-4278575A1100}"/>
              </a:ext>
            </a:extLst>
          </p:cNvPr>
          <p:cNvSpPr txBox="1"/>
          <p:nvPr/>
        </p:nvSpPr>
        <p:spPr>
          <a:xfrm>
            <a:off x="5507664" y="536354"/>
            <a:ext cx="3113645" cy="384721"/>
          </a:xfrm>
          <a:prstGeom prst="rect">
            <a:avLst/>
          </a:prstGeom>
        </p:spPr>
        <p:txBody>
          <a:bodyPr wrap="square" lIns="0" tIns="0" rIns="0" bIns="0" rtlCol="0" anchor="t">
            <a:spAutoFit/>
          </a:bodyPr>
          <a:lstStyle/>
          <a:p>
            <a:pPr algn="ctr" defTabSz="457200">
              <a:lnSpc>
                <a:spcPts val="3012"/>
              </a:lnSpc>
              <a:spcBef>
                <a:spcPct val="0"/>
              </a:spcBef>
              <a:buClrTx/>
              <a:defRPr/>
            </a:pPr>
            <a:r>
              <a:rPr lang="vi-VN" sz="2868" kern="1200" spc="-40" dirty="0">
                <a:solidFill>
                  <a:srgbClr val="044F2B"/>
                </a:solidFill>
                <a:latin typeface="Lemonada Semi Bold Bold"/>
                <a:ea typeface="+mn-ea"/>
                <a:cs typeface="+mn-cs"/>
              </a:rPr>
              <a:t>NHẬN XÉT</a:t>
            </a:r>
            <a:endParaRPr lang="en-US" sz="2868" kern="1200" spc="-40" dirty="0">
              <a:solidFill>
                <a:srgbClr val="044F2B"/>
              </a:solidFill>
              <a:latin typeface="Lemonada Semi Bold Bold"/>
              <a:ea typeface="+mn-ea"/>
              <a:cs typeface="+mn-cs"/>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7697" r="15232" b="39730"/>
          <a:stretch/>
        </p:blipFill>
        <p:spPr>
          <a:xfrm>
            <a:off x="1227328" y="921075"/>
            <a:ext cx="2892055" cy="3099981"/>
          </a:xfrm>
          <a:prstGeom prst="rect">
            <a:avLst/>
          </a:prstGeom>
        </p:spPr>
      </p:pic>
    </p:spTree>
    <p:extLst>
      <p:ext uri="{BB962C8B-B14F-4D97-AF65-F5344CB8AC3E}">
        <p14:creationId xmlns:p14="http://schemas.microsoft.com/office/powerpoint/2010/main" val="331929317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54"/>
        <p:cNvGrpSpPr/>
        <p:nvPr/>
      </p:nvGrpSpPr>
      <p:grpSpPr>
        <a:xfrm>
          <a:off x="0" y="0"/>
          <a:ext cx="0" cy="0"/>
          <a:chOff x="0" y="0"/>
          <a:chExt cx="0" cy="0"/>
        </a:xfrm>
      </p:grpSpPr>
      <p:sp>
        <p:nvSpPr>
          <p:cNvPr id="2955" name="Google Shape;2955;p41"/>
          <p:cNvSpPr txBox="1">
            <a:spLocks noGrp="1"/>
          </p:cNvSpPr>
          <p:nvPr>
            <p:ph type="title"/>
          </p:nvPr>
        </p:nvSpPr>
        <p:spPr>
          <a:xfrm>
            <a:off x="1440000" y="303332"/>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9Slide07 SVNHogfish" panose="02000503000000020004" pitchFamily="2" charset="0"/>
              </a:rPr>
              <a:t>YÊU CẦU</a:t>
            </a:r>
            <a:r>
              <a:rPr lang="en" dirty="0">
                <a:solidFill>
                  <a:schemeClr val="dk2"/>
                </a:solidFill>
                <a:latin typeface="#9Slide07 SVNHogfish" panose="02000503000000020004" pitchFamily="2" charset="0"/>
              </a:rPr>
              <a:t> CẦN ĐẠT</a:t>
            </a:r>
            <a:endParaRPr dirty="0">
              <a:solidFill>
                <a:schemeClr val="dk2"/>
              </a:solidFill>
              <a:latin typeface="#9Slide07 SVNHogfish" panose="02000503000000020004" pitchFamily="2" charset="0"/>
            </a:endParaRPr>
          </a:p>
        </p:txBody>
      </p:sp>
      <p:sp>
        <p:nvSpPr>
          <p:cNvPr id="2" name="Text Placeholder 1"/>
          <p:cNvSpPr>
            <a:spLocks noGrp="1"/>
          </p:cNvSpPr>
          <p:nvPr>
            <p:ph type="body" idx="1"/>
          </p:nvPr>
        </p:nvSpPr>
        <p:spPr>
          <a:xfrm>
            <a:off x="648081" y="1080556"/>
            <a:ext cx="7766454" cy="3450900"/>
          </a:xfrm>
        </p:spPr>
        <p:txBody>
          <a:bodyPr/>
          <a:lstStyle/>
          <a:p>
            <a:r>
              <a:rPr lang="en-US" sz="2400" dirty="0">
                <a:latin typeface="Calibri" panose="020F0502020204030204" pitchFamily="34" charset="0"/>
                <a:cs typeface="Calibri" panose="020F0502020204030204" pitchFamily="34" charset="0"/>
              </a:rPr>
              <a:t>HS </a:t>
            </a:r>
            <a:r>
              <a:rPr lang="en-US" sz="2400" dirty="0" err="1">
                <a:latin typeface="Calibri" panose="020F0502020204030204" pitchFamily="34" charset="0"/>
                <a:cs typeface="Calibri" panose="020F0502020204030204" pitchFamily="34" charset="0"/>
              </a:rPr>
              <a:t>xác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định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đề</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tài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chuyện</a:t>
            </a:r>
            <a:endParaRPr lang="en-US" sz="2400" dirty="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Tóm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tắt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bản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một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ngắn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gọn</a:t>
            </a:r>
            <a:endParaRPr lang="en-US" sz="2400" dirty="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Lựa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chọn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tích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a:t>
            </a:r>
            <a:r>
              <a:rPr lang="en-US" sz="2400" dirty="0">
                <a:latin typeface="Calibri" panose="020F0502020204030204" pitchFamily="34" charset="0"/>
                <a:cs typeface="Calibri" panose="020F0502020204030204" pitchFamily="34" charset="0"/>
              </a:rPr>
              <a:t> chi </a:t>
            </a:r>
            <a:r>
              <a:rPr lang="en-US" sz="2400" dirty="0" err="1">
                <a:latin typeface="Calibri" panose="020F0502020204030204" pitchFamily="34" charset="0"/>
                <a:cs typeface="Calibri" panose="020F0502020204030204" pitchFamily="34" charset="0"/>
              </a:rPr>
              <a:t>tiết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biểu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quát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đặc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tính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từng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vật</a:t>
            </a:r>
            <a:endParaRPr lang="en-US" sz="2400" dirty="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Nêu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ấn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tượng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chung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vẻ</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đẹp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nhiên</a:t>
            </a:r>
            <a:r>
              <a:rPr lang="en-US" sz="2400" dirty="0">
                <a:latin typeface="Calibri" panose="020F0502020204030204" pitchFamily="34" charset="0"/>
                <a:cs typeface="Calibri" panose="020F0502020204030204" pitchFamily="34" charset="0"/>
              </a:rPr>
              <a:t>, con </a:t>
            </a: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trong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trích</a:t>
            </a:r>
            <a:endParaRPr lang="en-US" sz="2400" dirty="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Hiểu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miêu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tế</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sinh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động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giả</a:t>
            </a:r>
            <a:r>
              <a:rPr lang="en-US" sz="2400" dirty="0">
                <a:latin typeface="Calibri" panose="020F0502020204030204" pitchFamily="34" charset="0"/>
                <a:cs typeface="Calibri" panose="020F0502020204030204" pitchFamily="34" charset="0"/>
              </a:rPr>
              <a:t>. </a:t>
            </a:r>
          </a:p>
          <a:p>
            <a:r>
              <a:rPr lang="en-US" sz="2400" dirty="0" err="1">
                <a:latin typeface="Calibri" panose="020F0502020204030204" pitchFamily="34" charset="0"/>
                <a:cs typeface="Calibri" panose="020F0502020204030204" pitchFamily="34" charset="0"/>
              </a:rPr>
              <a:t>Viết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bày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cảm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nhận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một</a:t>
            </a:r>
            <a:r>
              <a:rPr lang="en-US" sz="2400" dirty="0">
                <a:latin typeface="Calibri" panose="020F0502020204030204" pitchFamily="34" charset="0"/>
                <a:cs typeface="Calibri" panose="020F0502020204030204" pitchFamily="34" charset="0"/>
              </a:rPr>
              <a:t> chi </a:t>
            </a:r>
            <a:r>
              <a:rPr lang="en-US" sz="2400" dirty="0" err="1">
                <a:latin typeface="Calibri" panose="020F0502020204030204" pitchFamily="34" charset="0"/>
                <a:cs typeface="Calibri" panose="020F0502020204030204" pitchFamily="34" charset="0"/>
              </a:rPr>
              <a:t>tiết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thú</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vị</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trong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trích</a:t>
            </a:r>
            <a:r>
              <a:rPr lang="en-US" sz="2400" dirty="0">
                <a:latin typeface="Calibri" panose="020F0502020204030204" pitchFamily="34" charset="0"/>
                <a:cs typeface="Calibri" panose="020F0502020204030204" pitchFamily="34" charset="0"/>
              </a:rPr>
              <a:t>  </a:t>
            </a:r>
          </a:p>
        </p:txBody>
      </p:sp>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724330" y="74154"/>
            <a:ext cx="5471604" cy="1661993"/>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r>
              <a:rPr lang="en-US" sz="1800" b="1" kern="1200" dirty="0" err="1">
                <a:solidFill>
                  <a:srgbClr val="9BBB59">
                    <a:lumMod val="75000"/>
                  </a:srgbClr>
                </a:solidFill>
                <a:latin typeface="Calibri" panose="020F0502020204030204" pitchFamily="34" charset="0"/>
              </a:rPr>
              <a:t>Cử</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chỉ</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lời</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nói</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hành</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động</a:t>
            </a:r>
            <a:r>
              <a:rPr lang="en-US" sz="1800" kern="1200" dirty="0">
                <a:solidFill>
                  <a:srgbClr val="9BBB59">
                    <a:lumMod val="75000"/>
                  </a:srgbClr>
                </a:solidFill>
                <a:latin typeface="Calibri" panose="020F0502020204030204" pitchFamily="34" charset="0"/>
              </a:rPr>
              <a:t>: </a:t>
            </a:r>
            <a:r>
              <a:rPr lang="en-US" sz="1800" dirty="0"/>
              <a:t>-  </a:t>
            </a:r>
            <a:r>
              <a:rPr lang="en-US" sz="1800" dirty="0" err="1"/>
              <a:t>Quảy</a:t>
            </a:r>
            <a:r>
              <a:rPr lang="en-US" sz="1800" dirty="0"/>
              <a:t> </a:t>
            </a:r>
            <a:r>
              <a:rPr lang="en-US" sz="1800" dirty="0" err="1"/>
              <a:t>tòn</a:t>
            </a:r>
            <a:r>
              <a:rPr lang="en-US" sz="1800" dirty="0"/>
              <a:t> ten </a:t>
            </a:r>
            <a:r>
              <a:rPr lang="en-US" sz="1800" dirty="0" err="1"/>
              <a:t>một</a:t>
            </a:r>
            <a:r>
              <a:rPr lang="en-US" sz="1800" dirty="0"/>
              <a:t> </a:t>
            </a:r>
            <a:r>
              <a:rPr lang="en-US" sz="1800" dirty="0" err="1"/>
              <a:t>cái</a:t>
            </a:r>
            <a:r>
              <a:rPr lang="en-US" sz="1800" dirty="0"/>
              <a:t> </a:t>
            </a:r>
            <a:r>
              <a:rPr lang="en-US" sz="1800" dirty="0" err="1"/>
              <a:t>gùi</a:t>
            </a:r>
            <a:r>
              <a:rPr lang="en-US" sz="1800" dirty="0"/>
              <a:t> </a:t>
            </a:r>
            <a:r>
              <a:rPr lang="en-US" sz="1800" dirty="0" err="1"/>
              <a:t>bé</a:t>
            </a:r>
            <a:r>
              <a:rPr lang="en-US" sz="1800" dirty="0"/>
              <a:t> </a:t>
            </a:r>
          </a:p>
          <a:p>
            <a:r>
              <a:rPr lang="en-US" sz="1800" dirty="0"/>
              <a:t>- “</a:t>
            </a:r>
            <a:r>
              <a:rPr lang="en-US" sz="1800" dirty="0" err="1"/>
              <a:t>Chịu</a:t>
            </a:r>
            <a:r>
              <a:rPr lang="en-US" sz="1800" dirty="0"/>
              <a:t> </a:t>
            </a:r>
            <a:r>
              <a:rPr lang="en-US" sz="1800" dirty="0" err="1"/>
              <a:t>thua</a:t>
            </a:r>
            <a:r>
              <a:rPr lang="en-US" sz="1800" dirty="0"/>
              <a:t> </a:t>
            </a:r>
            <a:r>
              <a:rPr lang="en-US" sz="1800" dirty="0" err="1"/>
              <a:t>mày</a:t>
            </a:r>
            <a:r>
              <a:rPr lang="en-US" sz="1800" dirty="0"/>
              <a:t> </a:t>
            </a:r>
            <a:r>
              <a:rPr lang="en-US" sz="1800" dirty="0" err="1"/>
              <a:t>đó</a:t>
            </a:r>
            <a:r>
              <a:rPr lang="en-US" sz="1800" dirty="0"/>
              <a:t>, </a:t>
            </a:r>
            <a:r>
              <a:rPr lang="en-US" sz="1800" dirty="0" err="1"/>
              <a:t>tao</a:t>
            </a:r>
            <a:r>
              <a:rPr lang="en-US" sz="1800" dirty="0"/>
              <a:t> </a:t>
            </a:r>
            <a:r>
              <a:rPr lang="en-US" sz="1800" dirty="0" err="1"/>
              <a:t>không</a:t>
            </a:r>
            <a:r>
              <a:rPr lang="en-US" sz="1800" dirty="0"/>
              <a:t> </a:t>
            </a:r>
            <a:r>
              <a:rPr lang="en-US" sz="1800" dirty="0" err="1"/>
              <a:t>thấy</a:t>
            </a:r>
            <a:r>
              <a:rPr lang="en-US" sz="1800" dirty="0"/>
              <a:t> con </a:t>
            </a:r>
            <a:r>
              <a:rPr lang="en-US" sz="1800" dirty="0" err="1"/>
              <a:t>ong</a:t>
            </a:r>
            <a:r>
              <a:rPr lang="en-US" sz="1800" dirty="0"/>
              <a:t> </a:t>
            </a:r>
            <a:r>
              <a:rPr lang="en-US" sz="1800" dirty="0" err="1"/>
              <a:t>mật</a:t>
            </a:r>
            <a:r>
              <a:rPr lang="en-US" sz="1800" dirty="0"/>
              <a:t> </a:t>
            </a:r>
            <a:r>
              <a:rPr lang="en-US" sz="1800" dirty="0" err="1"/>
              <a:t>đâu</a:t>
            </a:r>
            <a:r>
              <a:rPr lang="en-US" sz="1800" dirty="0"/>
              <a:t> </a:t>
            </a:r>
            <a:r>
              <a:rPr lang="en-US" sz="1800" dirty="0" err="1"/>
              <a:t>cả</a:t>
            </a:r>
            <a:r>
              <a:rPr lang="en-US" sz="1800" dirty="0"/>
              <a:t>”.</a:t>
            </a:r>
          </a:p>
          <a:p>
            <a:r>
              <a:rPr lang="en-US" sz="1800" dirty="0"/>
              <a:t>-  “</a:t>
            </a:r>
            <a:r>
              <a:rPr lang="en-US" sz="1800" dirty="0" err="1"/>
              <a:t>Chim</a:t>
            </a:r>
            <a:r>
              <a:rPr lang="en-US" sz="1800" dirty="0"/>
              <a:t> </a:t>
            </a:r>
            <a:r>
              <a:rPr lang="en-US" sz="1800" dirty="0" err="1"/>
              <a:t>đẹp</a:t>
            </a:r>
            <a:r>
              <a:rPr lang="en-US" sz="1800" dirty="0"/>
              <a:t> </a:t>
            </a:r>
            <a:r>
              <a:rPr lang="en-US" sz="1800" dirty="0" err="1"/>
              <a:t>quá</a:t>
            </a:r>
            <a:r>
              <a:rPr lang="en-US" sz="1800" dirty="0"/>
              <a:t> </a:t>
            </a:r>
            <a:r>
              <a:rPr lang="en-US" sz="1800" dirty="0" err="1"/>
              <a:t>Cò</a:t>
            </a:r>
            <a:r>
              <a:rPr lang="en-US" sz="1800" dirty="0"/>
              <a:t> </a:t>
            </a:r>
            <a:r>
              <a:rPr lang="en-US" sz="1800" dirty="0" err="1"/>
              <a:t>ơi</a:t>
            </a:r>
            <a:r>
              <a:rPr lang="en-US" sz="1800" dirty="0"/>
              <a:t>! Ở </a:t>
            </a:r>
            <a:r>
              <a:rPr lang="en-US" sz="1800" dirty="0" err="1"/>
              <a:t>đây</a:t>
            </a:r>
            <a:r>
              <a:rPr lang="en-US" sz="1800" dirty="0"/>
              <a:t> </a:t>
            </a:r>
            <a:r>
              <a:rPr lang="en-US" sz="1800" dirty="0" err="1"/>
              <a:t>nhiều</a:t>
            </a:r>
            <a:r>
              <a:rPr lang="en-US" sz="1800" dirty="0"/>
              <a:t> </a:t>
            </a:r>
            <a:r>
              <a:rPr lang="en-US" sz="1800" dirty="0" err="1"/>
              <a:t>chim</a:t>
            </a:r>
            <a:r>
              <a:rPr lang="en-US" sz="1800" dirty="0"/>
              <a:t> </a:t>
            </a:r>
            <a:r>
              <a:rPr lang="en-US" sz="1800" dirty="0" err="1"/>
              <a:t>quá</a:t>
            </a:r>
            <a:r>
              <a:rPr lang="en-US" sz="1800" dirty="0"/>
              <a:t>!”</a:t>
            </a:r>
          </a:p>
          <a:p>
            <a:r>
              <a:rPr lang="en-US" sz="1800" dirty="0"/>
              <a:t>- “Sao </a:t>
            </a:r>
            <a:r>
              <a:rPr lang="en-US" sz="1800" dirty="0" err="1"/>
              <a:t>biết</a:t>
            </a:r>
            <a:r>
              <a:rPr lang="en-US" sz="1800" dirty="0"/>
              <a:t> </a:t>
            </a:r>
            <a:r>
              <a:rPr lang="en-US" sz="1800" dirty="0" err="1"/>
              <a:t>nó</a:t>
            </a:r>
            <a:r>
              <a:rPr lang="en-US" sz="1800" dirty="0"/>
              <a:t> </a:t>
            </a:r>
            <a:r>
              <a:rPr lang="en-US" sz="1800" dirty="0" err="1"/>
              <a:t>về</a:t>
            </a:r>
            <a:r>
              <a:rPr lang="en-US" sz="1800" dirty="0"/>
              <a:t> </a:t>
            </a:r>
            <a:r>
              <a:rPr lang="en-US" sz="1800" dirty="0" err="1"/>
              <a:t>cây</a:t>
            </a:r>
            <a:r>
              <a:rPr lang="en-US" sz="1800" dirty="0"/>
              <a:t> </a:t>
            </a:r>
            <a:r>
              <a:rPr lang="en-US" sz="1800" dirty="0" err="1"/>
              <a:t>nào</a:t>
            </a:r>
            <a:r>
              <a:rPr lang="en-US" sz="1800" dirty="0"/>
              <a:t> </a:t>
            </a:r>
            <a:r>
              <a:rPr lang="en-US" sz="1800" dirty="0" err="1"/>
              <a:t>mà</a:t>
            </a:r>
            <a:r>
              <a:rPr lang="en-US" sz="1800" dirty="0"/>
              <a:t> </a:t>
            </a:r>
            <a:r>
              <a:rPr lang="en-US" sz="1800" dirty="0" err="1"/>
              <a:t>gác</a:t>
            </a:r>
            <a:r>
              <a:rPr lang="en-US" sz="1800" dirty="0"/>
              <a:t> </a:t>
            </a:r>
            <a:r>
              <a:rPr lang="en-US" sz="1800" dirty="0" err="1"/>
              <a:t>kèo</a:t>
            </a:r>
            <a:r>
              <a:rPr lang="en-US" sz="1800" dirty="0"/>
              <a:t>?”</a:t>
            </a:r>
          </a:p>
          <a:p>
            <a:r>
              <a:rPr lang="en-US" sz="1800" dirty="0"/>
              <a:t>- “</a:t>
            </a:r>
            <a:r>
              <a:rPr lang="en-US" sz="1800" dirty="0" err="1"/>
              <a:t>Kèo</a:t>
            </a:r>
            <a:r>
              <a:rPr lang="en-US" sz="1800" dirty="0"/>
              <a:t> </a:t>
            </a:r>
            <a:r>
              <a:rPr lang="en-US" sz="1800" dirty="0" err="1"/>
              <a:t>là</a:t>
            </a:r>
            <a:r>
              <a:rPr lang="en-US" sz="1800" dirty="0"/>
              <a:t> </a:t>
            </a:r>
            <a:r>
              <a:rPr lang="en-US" sz="1800" dirty="0" err="1"/>
              <a:t>gì</a:t>
            </a:r>
            <a:r>
              <a:rPr lang="en-US" sz="1800" dirty="0"/>
              <a:t> </a:t>
            </a:r>
            <a:r>
              <a:rPr lang="en-US" sz="1800" dirty="0" err="1"/>
              <a:t>hở</a:t>
            </a:r>
            <a:r>
              <a:rPr lang="en-US" sz="1800" dirty="0"/>
              <a:t> </a:t>
            </a:r>
            <a:r>
              <a:rPr lang="en-US" sz="1800" dirty="0" err="1"/>
              <a:t>má</a:t>
            </a:r>
            <a:r>
              <a:rPr lang="en-US" sz="1800" dirty="0"/>
              <a:t>?”</a:t>
            </a:r>
          </a:p>
          <a:p>
            <a:r>
              <a:rPr lang="en-US" sz="1800" dirty="0"/>
              <a:t>- “</a:t>
            </a:r>
            <a:r>
              <a:rPr lang="en-US" sz="1800" dirty="0" err="1"/>
              <a:t>Coi</a:t>
            </a:r>
            <a:r>
              <a:rPr lang="en-US" sz="1800" dirty="0"/>
              <a:t> </a:t>
            </a:r>
            <a:r>
              <a:rPr lang="en-US" sz="1800" dirty="0" err="1"/>
              <a:t>bộ</a:t>
            </a:r>
            <a:r>
              <a:rPr lang="en-US" sz="1800" dirty="0"/>
              <a:t> </a:t>
            </a:r>
            <a:r>
              <a:rPr lang="en-US" sz="1800" dirty="0" err="1"/>
              <a:t>cũng</a:t>
            </a:r>
            <a:r>
              <a:rPr lang="en-US" sz="1800" dirty="0"/>
              <a:t> </a:t>
            </a:r>
            <a:r>
              <a:rPr lang="en-US" sz="1800" dirty="0" err="1"/>
              <a:t>không</a:t>
            </a:r>
            <a:r>
              <a:rPr lang="en-US" sz="1800" dirty="0"/>
              <a:t> </a:t>
            </a:r>
            <a:r>
              <a:rPr lang="en-US" sz="1800" dirty="0" err="1"/>
              <a:t>khó</a:t>
            </a:r>
            <a:r>
              <a:rPr lang="en-US" sz="1800" dirty="0"/>
              <a:t> </a:t>
            </a:r>
            <a:r>
              <a:rPr lang="en-US" sz="1800" dirty="0" err="1"/>
              <a:t>lắm</a:t>
            </a:r>
            <a:r>
              <a:rPr lang="en-US" sz="1800" dirty="0"/>
              <a:t> </a:t>
            </a:r>
            <a:r>
              <a:rPr lang="en-US" sz="1800" dirty="0" err="1"/>
              <a:t>hở</a:t>
            </a:r>
            <a:r>
              <a:rPr lang="en-US" sz="1800" dirty="0"/>
              <a:t> </a:t>
            </a:r>
            <a:r>
              <a:rPr lang="en-US" sz="1800" dirty="0" err="1"/>
              <a:t>má</a:t>
            </a:r>
            <a:r>
              <a:rPr lang="en-US" sz="1800" dirty="0"/>
              <a:t>?”</a:t>
            </a:r>
            <a:r>
              <a:rPr kumimoji="0" lang="en-US" sz="1800" b="0" i="0" u="none" strike="noStrike" kern="1200" cap="none" spc="0" normalizeH="0" baseline="0" noProof="0" dirty="0">
                <a:ln>
                  <a:noFill/>
                </a:ln>
                <a:solidFill>
                  <a:srgbClr val="9BBB59">
                    <a:lumMod val="75000"/>
                  </a:srgbClr>
                </a:solidFill>
                <a:effectLst/>
                <a:uLnTx/>
                <a:uFillTx/>
                <a:latin typeface="Calibri" panose="020F0502020204030204" pitchFamily="34" charset="0"/>
                <a:sym typeface="Arial"/>
              </a:rPr>
              <a:t> </a:t>
            </a:r>
            <a:endParaRPr kumimoji="0" lang="en-US" altLang="ko-KR" sz="1800" b="0" i="0" u="none" strike="noStrike" kern="1200" cap="none" spc="0" normalizeH="0" baseline="0" noProof="0" dirty="0">
              <a:ln>
                <a:noFill/>
              </a:ln>
              <a:solidFill>
                <a:srgbClr val="9BBB59">
                  <a:lumMod val="75000"/>
                </a:srgbClr>
              </a:solidFill>
              <a:effectLst/>
              <a:uLnTx/>
              <a:uFillTx/>
              <a:latin typeface="Roboto condensed"/>
              <a:ea typeface="맑은 고딕" panose="020B0503020000020004" pitchFamily="34" charset="-127"/>
              <a:cs typeface="Roboto condensed"/>
              <a:sym typeface="Arial"/>
            </a:endParaRPr>
          </a:p>
        </p:txBody>
      </p:sp>
      <p:sp>
        <p:nvSpPr>
          <p:cNvPr id="14" name="TextBox 14"/>
          <p:cNvSpPr txBox="1"/>
          <p:nvPr/>
        </p:nvSpPr>
        <p:spPr>
          <a:xfrm>
            <a:off x="5646226" y="187526"/>
            <a:ext cx="3781147" cy="384721"/>
          </a:xfrm>
          <a:prstGeom prst="rect">
            <a:avLst/>
          </a:prstGeom>
        </p:spPr>
        <p:txBody>
          <a:bodyPr wrap="square" lIns="0" tIns="0" rIns="0" bIns="0" rtlCol="0" anchor="t">
            <a:spAutoFit/>
          </a:bodyPr>
          <a:lstStyle/>
          <a:p>
            <a:pPr marL="0" marR="0" lvl="0" indent="0" algn="ctr" defTabSz="457200" rtl="0" eaLnBrk="1" fontAlgn="auto" latinLnBrk="0" hangingPunct="1">
              <a:lnSpc>
                <a:spcPts val="3012"/>
              </a:lnSpc>
              <a:spcBef>
                <a:spcPct val="0"/>
              </a:spcBef>
              <a:spcAft>
                <a:spcPts val="0"/>
              </a:spcAft>
              <a:buClrTx/>
              <a:buSzTx/>
              <a:buFont typeface="Arial"/>
              <a:buNone/>
              <a:tabLst/>
              <a:defRPr/>
            </a:pPr>
            <a:r>
              <a:rPr lang="en-US" sz="2868" kern="1200" spc="-40" dirty="0">
                <a:solidFill>
                  <a:srgbClr val="044F2B"/>
                </a:solidFill>
                <a:latin typeface="Lemonada Semi Bold Bold"/>
                <a:ea typeface="+mn-ea"/>
              </a:rPr>
              <a:t>c. </a:t>
            </a:r>
            <a:r>
              <a:rPr lang="en-US" sz="2868" kern="1200" spc="-40" dirty="0" err="1">
                <a:solidFill>
                  <a:srgbClr val="044F2B"/>
                </a:solidFill>
                <a:latin typeface="Lemonada Semi Bold Bold"/>
                <a:ea typeface="+mn-ea"/>
              </a:rPr>
              <a:t>Nhân</a:t>
            </a:r>
            <a:r>
              <a:rPr lang="en-US" sz="2868" kern="1200" spc="-40" dirty="0">
                <a:solidFill>
                  <a:srgbClr val="044F2B"/>
                </a:solidFill>
                <a:latin typeface="Lemonada Semi Bold Bold"/>
                <a:ea typeface="+mn-ea"/>
              </a:rPr>
              <a:t> </a:t>
            </a:r>
            <a:r>
              <a:rPr lang="en-US" sz="2868" kern="1200" spc="-40" dirty="0" err="1">
                <a:solidFill>
                  <a:srgbClr val="044F2B"/>
                </a:solidFill>
                <a:latin typeface="Lemonada Semi Bold Bold"/>
                <a:ea typeface="+mn-ea"/>
              </a:rPr>
              <a:t>vật</a:t>
            </a:r>
            <a:r>
              <a:rPr lang="en-US" sz="2868" kern="1200" spc="-40" dirty="0">
                <a:solidFill>
                  <a:srgbClr val="044F2B"/>
                </a:solidFill>
                <a:latin typeface="Lemonada Semi Bold Bold"/>
                <a:ea typeface="+mn-ea"/>
              </a:rPr>
              <a:t> An</a:t>
            </a:r>
            <a:endParaRPr kumimoji="0" lang="en-US" sz="2868" b="0" i="0" u="none" strike="noStrike" kern="1200" cap="none" spc="-40" normalizeH="0" baseline="0" noProof="0" dirty="0">
              <a:ln>
                <a:noFill/>
              </a:ln>
              <a:solidFill>
                <a:srgbClr val="044F2B"/>
              </a:solidFill>
              <a:effectLst/>
              <a:uLnTx/>
              <a:uFillTx/>
              <a:latin typeface="Lemonada Semi Bold Bold"/>
              <a:ea typeface="+mn-ea"/>
              <a:cs typeface="Arial"/>
              <a:sym typeface="Arial"/>
            </a:endParaRPr>
          </a:p>
        </p:txBody>
      </p:sp>
      <p:sp>
        <p:nvSpPr>
          <p:cNvPr id="15" name="TextBox 13">
            <a:extLst>
              <a:ext uri="{FF2B5EF4-FFF2-40B4-BE49-F238E27FC236}">
                <a16:creationId xmlns:a16="http://schemas.microsoft.com/office/drawing/2014/main" id="{9C5849D0-DBC8-423A-9975-1F1F51A88671}"/>
              </a:ext>
            </a:extLst>
          </p:cNvPr>
          <p:cNvSpPr txBox="1"/>
          <p:nvPr/>
        </p:nvSpPr>
        <p:spPr>
          <a:xfrm>
            <a:off x="210252" y="1789741"/>
            <a:ext cx="6264582" cy="1975926"/>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a:p>
            <a:r>
              <a:rPr lang="en-US" sz="1800" b="1" kern="1200" dirty="0" err="1">
                <a:solidFill>
                  <a:srgbClr val="9BBB59">
                    <a:lumMod val="75000"/>
                  </a:srgbClr>
                </a:solidFill>
                <a:latin typeface="Calibri" panose="020F0502020204030204" pitchFamily="34" charset="0"/>
              </a:rPr>
              <a:t>Cảm</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nhận</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về</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má</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nuôi</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tía</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nuôi</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về</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Cò</a:t>
            </a:r>
            <a:r>
              <a:rPr lang="en-US" sz="1800" kern="1200" dirty="0">
                <a:solidFill>
                  <a:srgbClr val="9BBB59">
                    <a:lumMod val="75000"/>
                  </a:srgbClr>
                </a:solidFill>
                <a:latin typeface="Calibri" panose="020F0502020204030204" pitchFamily="34" charset="0"/>
              </a:rPr>
              <a:t>: </a:t>
            </a:r>
            <a:r>
              <a:rPr lang="en-US" sz="1800" dirty="0"/>
              <a:t>- “</a:t>
            </a:r>
            <a:r>
              <a:rPr lang="en-US" sz="1800" dirty="0" err="1"/>
              <a:t>Quả</a:t>
            </a:r>
            <a:r>
              <a:rPr lang="en-US" sz="1800" dirty="0"/>
              <a:t> </a:t>
            </a:r>
            <a:r>
              <a:rPr lang="en-US" sz="1800" dirty="0" err="1"/>
              <a:t>là</a:t>
            </a:r>
            <a:r>
              <a:rPr lang="en-US" sz="1800" dirty="0"/>
              <a:t> </a:t>
            </a:r>
            <a:r>
              <a:rPr lang="en-US" sz="1800" dirty="0" err="1"/>
              <a:t>tôi</a:t>
            </a:r>
            <a:r>
              <a:rPr lang="en-US" sz="1800" dirty="0"/>
              <a:t> </a:t>
            </a:r>
            <a:r>
              <a:rPr lang="en-US" sz="1800" dirty="0" err="1"/>
              <a:t>đã</a:t>
            </a:r>
            <a:r>
              <a:rPr lang="en-US" sz="1800" dirty="0"/>
              <a:t> </a:t>
            </a:r>
            <a:r>
              <a:rPr lang="en-US" sz="1800" dirty="0" err="1"/>
              <a:t>mệt</a:t>
            </a:r>
            <a:r>
              <a:rPr lang="en-US" sz="1800" dirty="0"/>
              <a:t> </a:t>
            </a:r>
            <a:r>
              <a:rPr lang="en-US" sz="1800" dirty="0" err="1"/>
              <a:t>thật</a:t>
            </a:r>
            <a:r>
              <a:rPr lang="en-US" sz="1800" dirty="0"/>
              <a:t>.”</a:t>
            </a:r>
          </a:p>
          <a:p>
            <a:r>
              <a:rPr lang="en-US" sz="1800" dirty="0"/>
              <a:t>- </a:t>
            </a:r>
            <a:r>
              <a:rPr lang="en-US" sz="1800" dirty="0" err="1"/>
              <a:t>Tía</a:t>
            </a:r>
            <a:r>
              <a:rPr lang="en-US" sz="1800" dirty="0"/>
              <a:t> </a:t>
            </a:r>
            <a:r>
              <a:rPr lang="en-US" sz="1800" dirty="0" err="1"/>
              <a:t>nuôi</a:t>
            </a:r>
            <a:r>
              <a:rPr lang="en-US" sz="1800" dirty="0"/>
              <a:t> </a:t>
            </a:r>
            <a:r>
              <a:rPr lang="en-US" sz="1800" dirty="0" err="1"/>
              <a:t>tôi</a:t>
            </a:r>
            <a:r>
              <a:rPr lang="en-US" sz="1800" dirty="0"/>
              <a:t> </a:t>
            </a:r>
            <a:r>
              <a:rPr lang="en-US" sz="1800" dirty="0" err="1"/>
              <a:t>chỉ</a:t>
            </a:r>
            <a:r>
              <a:rPr lang="en-US" sz="1800" dirty="0"/>
              <a:t> </a:t>
            </a:r>
            <a:r>
              <a:rPr lang="en-US" sz="1800" dirty="0" err="1"/>
              <a:t>nghe</a:t>
            </a:r>
            <a:r>
              <a:rPr lang="en-US" sz="1800" dirty="0"/>
              <a:t> </a:t>
            </a:r>
            <a:r>
              <a:rPr lang="en-US" sz="1800" dirty="0" err="1"/>
              <a:t>tôi</a:t>
            </a:r>
            <a:r>
              <a:rPr lang="en-US" sz="1800" dirty="0"/>
              <a:t> </a:t>
            </a:r>
            <a:r>
              <a:rPr lang="en-US" sz="1800" dirty="0" err="1"/>
              <a:t>thở</a:t>
            </a:r>
            <a:r>
              <a:rPr lang="en-US" sz="1800" dirty="0"/>
              <a:t> </a:t>
            </a:r>
            <a:r>
              <a:rPr lang="en-US" sz="1800" dirty="0" err="1"/>
              <a:t>đằng</a:t>
            </a:r>
            <a:r>
              <a:rPr lang="en-US" sz="1800" dirty="0"/>
              <a:t> </a:t>
            </a:r>
            <a:r>
              <a:rPr lang="en-US" sz="1800" dirty="0" err="1"/>
              <a:t>sau</a:t>
            </a:r>
            <a:r>
              <a:rPr lang="en-US" sz="1800" dirty="0"/>
              <a:t> </a:t>
            </a:r>
            <a:r>
              <a:rPr lang="en-US" sz="1800" dirty="0" err="1"/>
              <a:t>lưng</a:t>
            </a:r>
            <a:r>
              <a:rPr lang="en-US" sz="1800" dirty="0"/>
              <a:t> </a:t>
            </a:r>
            <a:r>
              <a:rPr lang="en-US" sz="1800" dirty="0" err="1"/>
              <a:t>ông</a:t>
            </a:r>
            <a:r>
              <a:rPr lang="en-US" sz="1800" dirty="0"/>
              <a:t> </a:t>
            </a:r>
            <a:r>
              <a:rPr lang="en-US" sz="1800" dirty="0" err="1"/>
              <a:t>thôi</a:t>
            </a:r>
            <a:r>
              <a:rPr lang="en-US" sz="1800" dirty="0"/>
              <a:t> </a:t>
            </a:r>
            <a:r>
              <a:rPr lang="en-US" sz="1800" dirty="0" err="1"/>
              <a:t>mà</a:t>
            </a:r>
            <a:r>
              <a:rPr lang="en-US" sz="1800" dirty="0"/>
              <a:t> </a:t>
            </a:r>
            <a:r>
              <a:rPr lang="en-US" sz="1800" dirty="0" err="1"/>
              <a:t>biết</a:t>
            </a:r>
            <a:r>
              <a:rPr lang="en-US" sz="1800" dirty="0"/>
              <a:t>…</a:t>
            </a:r>
          </a:p>
          <a:p>
            <a:r>
              <a:rPr lang="en-US" sz="1800" dirty="0"/>
              <a:t>- </a:t>
            </a:r>
            <a:r>
              <a:rPr lang="en-US" sz="1800" dirty="0" err="1"/>
              <a:t>Má</a:t>
            </a:r>
            <a:r>
              <a:rPr lang="en-US" sz="1800" dirty="0"/>
              <a:t> </a:t>
            </a:r>
            <a:r>
              <a:rPr lang="en-US" sz="1800" dirty="0" err="1"/>
              <a:t>nuôi</a:t>
            </a:r>
            <a:r>
              <a:rPr lang="en-US" sz="1800" dirty="0"/>
              <a:t> </a:t>
            </a:r>
            <a:r>
              <a:rPr lang="en-US" sz="1800" dirty="0" err="1"/>
              <a:t>tôi</a:t>
            </a:r>
            <a:r>
              <a:rPr lang="en-US" sz="1800" dirty="0"/>
              <a:t> </a:t>
            </a:r>
            <a:r>
              <a:rPr lang="en-US" sz="1800" dirty="0" err="1"/>
              <a:t>vò</a:t>
            </a:r>
            <a:r>
              <a:rPr lang="en-US" sz="1800" dirty="0"/>
              <a:t> </a:t>
            </a:r>
            <a:r>
              <a:rPr lang="en-US" sz="1800" dirty="0" err="1"/>
              <a:t>đầu</a:t>
            </a:r>
            <a:r>
              <a:rPr lang="en-US" sz="1800" dirty="0"/>
              <a:t> </a:t>
            </a:r>
            <a:r>
              <a:rPr lang="en-US" sz="1800" dirty="0" err="1"/>
              <a:t>tôi</a:t>
            </a:r>
            <a:r>
              <a:rPr lang="en-US" sz="1800" dirty="0"/>
              <a:t>, </a:t>
            </a:r>
            <a:r>
              <a:rPr lang="en-US" sz="1800" dirty="0" err="1"/>
              <a:t>cười</a:t>
            </a:r>
            <a:r>
              <a:rPr lang="en-US" sz="1800" dirty="0"/>
              <a:t> </a:t>
            </a:r>
            <a:r>
              <a:rPr lang="en-US" sz="1800" dirty="0" err="1"/>
              <a:t>rất</a:t>
            </a:r>
            <a:r>
              <a:rPr lang="en-US" sz="1800" dirty="0"/>
              <a:t> </a:t>
            </a:r>
            <a:r>
              <a:rPr lang="en-US" sz="1800" dirty="0" err="1"/>
              <a:t>hiền</a:t>
            </a:r>
            <a:r>
              <a:rPr lang="en-US" sz="1800" dirty="0"/>
              <a:t> </a:t>
            </a:r>
            <a:r>
              <a:rPr lang="en-US" sz="1800" dirty="0" err="1"/>
              <a:t>lành</a:t>
            </a:r>
            <a:r>
              <a:rPr lang="en-US" sz="1800" dirty="0"/>
              <a:t>.</a:t>
            </a:r>
          </a:p>
          <a:p>
            <a:r>
              <a:rPr lang="en-US" sz="1800" dirty="0"/>
              <a:t>- </a:t>
            </a:r>
            <a:r>
              <a:rPr lang="en-US" sz="1800" dirty="0" err="1"/>
              <a:t>Muốn</a:t>
            </a:r>
            <a:r>
              <a:rPr lang="en-US" sz="1800" dirty="0"/>
              <a:t> </a:t>
            </a:r>
            <a:r>
              <a:rPr lang="en-US" sz="1800" dirty="0" err="1"/>
              <a:t>hỏi</a:t>
            </a:r>
            <a:r>
              <a:rPr lang="en-US" sz="1800" dirty="0"/>
              <a:t> </a:t>
            </a:r>
            <a:r>
              <a:rPr lang="en-US" sz="1800" dirty="0" err="1"/>
              <a:t>Cò</a:t>
            </a:r>
            <a:r>
              <a:rPr lang="en-US" sz="1800" dirty="0"/>
              <a:t> </a:t>
            </a:r>
            <a:r>
              <a:rPr lang="en-US" sz="1800" dirty="0" err="1"/>
              <a:t>đủ</a:t>
            </a:r>
            <a:r>
              <a:rPr lang="en-US" sz="1800" dirty="0"/>
              <a:t> </a:t>
            </a:r>
            <a:r>
              <a:rPr lang="en-US" sz="1800" dirty="0" err="1"/>
              <a:t>thứ</a:t>
            </a:r>
            <a:r>
              <a:rPr lang="en-US" sz="1800" dirty="0"/>
              <a:t> </a:t>
            </a:r>
            <a:r>
              <a:rPr lang="en-US" sz="1800" dirty="0" err="1"/>
              <a:t>về</a:t>
            </a:r>
            <a:r>
              <a:rPr lang="en-US" sz="1800" dirty="0"/>
              <a:t> </a:t>
            </a:r>
            <a:r>
              <a:rPr lang="en-US" sz="1800" dirty="0" err="1"/>
              <a:t>rừng</a:t>
            </a:r>
            <a:r>
              <a:rPr lang="en-US" sz="1800" dirty="0"/>
              <a:t> U Minh, </a:t>
            </a:r>
            <a:r>
              <a:rPr lang="en-US" sz="1800" dirty="0" err="1"/>
              <a:t>về</a:t>
            </a:r>
            <a:r>
              <a:rPr lang="en-US" sz="1800" dirty="0"/>
              <a:t> </a:t>
            </a:r>
            <a:r>
              <a:rPr lang="en-US" sz="1800" dirty="0" err="1"/>
              <a:t>cách</a:t>
            </a:r>
            <a:r>
              <a:rPr lang="en-US" sz="1800" dirty="0"/>
              <a:t> </a:t>
            </a:r>
            <a:r>
              <a:rPr lang="en-US" sz="1800" dirty="0" err="1"/>
              <a:t>gác</a:t>
            </a:r>
            <a:r>
              <a:rPr lang="en-US" sz="1800" dirty="0"/>
              <a:t> </a:t>
            </a:r>
            <a:r>
              <a:rPr lang="en-US" sz="1800" dirty="0" err="1"/>
              <a:t>kèo</a:t>
            </a:r>
            <a:r>
              <a:rPr lang="en-US" sz="1800" dirty="0"/>
              <a:t>, </a:t>
            </a:r>
            <a:r>
              <a:rPr lang="en-US" sz="1800" dirty="0" err="1"/>
              <a:t>cách</a:t>
            </a:r>
            <a:r>
              <a:rPr lang="en-US" sz="1800" dirty="0"/>
              <a:t> </a:t>
            </a:r>
            <a:r>
              <a:rPr lang="en-US" sz="1800" dirty="0" err="1"/>
              <a:t>quan</a:t>
            </a:r>
            <a:r>
              <a:rPr lang="en-US" sz="1800" dirty="0"/>
              <a:t> </a:t>
            </a:r>
            <a:r>
              <a:rPr lang="en-US" sz="1800" dirty="0" err="1"/>
              <a:t>sát</a:t>
            </a:r>
            <a:r>
              <a:rPr lang="en-US" sz="1800" dirty="0"/>
              <a:t> </a:t>
            </a:r>
            <a:r>
              <a:rPr lang="en-US" sz="1800" dirty="0" err="1"/>
              <a:t>phát</a:t>
            </a:r>
            <a:r>
              <a:rPr lang="en-US" sz="1800" dirty="0"/>
              <a:t> </a:t>
            </a:r>
            <a:r>
              <a:rPr lang="en-US" sz="1800" dirty="0" err="1"/>
              <a:t>hiện</a:t>
            </a:r>
            <a:r>
              <a:rPr lang="en-US" sz="1800" dirty="0"/>
              <a:t> </a:t>
            </a:r>
            <a:r>
              <a:rPr lang="en-US" sz="1800" dirty="0" err="1"/>
              <a:t>bầy</a:t>
            </a:r>
            <a:r>
              <a:rPr lang="en-US" sz="1800" dirty="0"/>
              <a:t> </a:t>
            </a:r>
            <a:r>
              <a:rPr lang="en-US" sz="1800" dirty="0" err="1"/>
              <a:t>ong</a:t>
            </a:r>
            <a:r>
              <a:rPr lang="en-US" sz="1800" dirty="0"/>
              <a:t>, </a:t>
            </a:r>
            <a:r>
              <a:rPr lang="en-US" sz="1800" dirty="0" err="1"/>
              <a:t>về</a:t>
            </a:r>
            <a:r>
              <a:rPr lang="en-US" sz="1800" dirty="0"/>
              <a:t> </a:t>
            </a:r>
            <a:r>
              <a:rPr lang="en-US" sz="1800" dirty="0" err="1"/>
              <a:t>sân</a:t>
            </a:r>
            <a:r>
              <a:rPr lang="en-US" sz="1800" dirty="0"/>
              <a:t> </a:t>
            </a:r>
            <a:r>
              <a:rPr lang="en-US" sz="1800" dirty="0" err="1"/>
              <a:t>chim</a:t>
            </a:r>
            <a:r>
              <a:rPr lang="en-US" sz="1800" dirty="0"/>
              <a:t>…</a:t>
            </a:r>
          </a:p>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p:txBody>
      </p:sp>
      <p:sp>
        <p:nvSpPr>
          <p:cNvPr id="16" name="TextBox 13">
            <a:extLst>
              <a:ext uri="{FF2B5EF4-FFF2-40B4-BE49-F238E27FC236}">
                <a16:creationId xmlns:a16="http://schemas.microsoft.com/office/drawing/2014/main" id="{2E5C1A7D-B03E-48FD-B5A4-0FA4737C77E8}"/>
              </a:ext>
            </a:extLst>
          </p:cNvPr>
          <p:cNvSpPr txBox="1"/>
          <p:nvPr/>
        </p:nvSpPr>
        <p:spPr>
          <a:xfrm>
            <a:off x="372038" y="3606107"/>
            <a:ext cx="8771962" cy="1477328"/>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a:p>
            <a:pPr algn="just" defTabSz="457200">
              <a:lnSpc>
                <a:spcPct val="120000"/>
              </a:lnSpc>
              <a:buClrTx/>
            </a:pPr>
            <a:r>
              <a:rPr lang="en-US" sz="1600" b="1" kern="1200" dirty="0" err="1">
                <a:solidFill>
                  <a:srgbClr val="9BBB59">
                    <a:lumMod val="75000"/>
                  </a:srgbClr>
                </a:solidFill>
                <a:latin typeface="Calibri" panose="020F0502020204030204" pitchFamily="34" charset="0"/>
              </a:rPr>
              <a:t>Suy</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nghĩ</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về</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cách</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ăn</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ong</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của</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người</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dân</a:t>
            </a:r>
            <a:r>
              <a:rPr lang="en-US" sz="1600" b="1" kern="1200" dirty="0">
                <a:solidFill>
                  <a:srgbClr val="9BBB59">
                    <a:lumMod val="75000"/>
                  </a:srgbClr>
                </a:solidFill>
                <a:latin typeface="Calibri" panose="020F0502020204030204" pitchFamily="34" charset="0"/>
              </a:rPr>
              <a:t> U Minh</a:t>
            </a:r>
            <a:r>
              <a:rPr lang="en-US" sz="1600" kern="1200" dirty="0">
                <a:solidFill>
                  <a:srgbClr val="9BBB59">
                    <a:lumMod val="75000"/>
                  </a:srgbClr>
                </a:solidFill>
                <a:latin typeface="Calibri" panose="020F0502020204030204" pitchFamily="34" charset="0"/>
              </a:rPr>
              <a:t>: </a:t>
            </a:r>
            <a:r>
              <a:rPr lang="en-US" sz="1600" dirty="0"/>
              <a:t>- So </a:t>
            </a:r>
            <a:r>
              <a:rPr lang="en-US" sz="1600" dirty="0" err="1"/>
              <a:t>sánh</a:t>
            </a:r>
            <a:r>
              <a:rPr lang="en-US" sz="1600" dirty="0"/>
              <a:t> </a:t>
            </a:r>
            <a:r>
              <a:rPr lang="en-US" sz="1600" dirty="0" err="1"/>
              <a:t>cách</a:t>
            </a:r>
            <a:r>
              <a:rPr lang="en-US" sz="1600" dirty="0"/>
              <a:t> </a:t>
            </a:r>
            <a:r>
              <a:rPr lang="en-US" sz="1600" dirty="0" err="1"/>
              <a:t>nuôi</a:t>
            </a:r>
            <a:r>
              <a:rPr lang="en-US" sz="1600" dirty="0"/>
              <a:t> </a:t>
            </a:r>
            <a:r>
              <a:rPr lang="en-US" sz="1600" dirty="0" err="1"/>
              <a:t>ong</a:t>
            </a:r>
            <a:r>
              <a:rPr lang="en-US" sz="1600" dirty="0"/>
              <a:t> </a:t>
            </a:r>
            <a:r>
              <a:rPr lang="en-US" sz="1600" dirty="0" err="1"/>
              <a:t>của</a:t>
            </a:r>
            <a:r>
              <a:rPr lang="en-US" sz="1600" dirty="0"/>
              <a:t> </a:t>
            </a:r>
            <a:r>
              <a:rPr lang="en-US" sz="1600" dirty="0" err="1"/>
              <a:t>ngườ</a:t>
            </a:r>
            <a:r>
              <a:rPr lang="en-US" sz="1600" dirty="0"/>
              <a:t> La </a:t>
            </a:r>
            <a:r>
              <a:rPr lang="en-US" sz="1600" dirty="0" err="1"/>
              <a:t>Mã</a:t>
            </a:r>
            <a:r>
              <a:rPr lang="en-US" sz="1600" dirty="0"/>
              <a:t>, </a:t>
            </a:r>
            <a:r>
              <a:rPr lang="en-US" sz="1600" dirty="0" err="1"/>
              <a:t>người</a:t>
            </a:r>
            <a:r>
              <a:rPr lang="en-US" sz="1600" dirty="0"/>
              <a:t> Ai </a:t>
            </a:r>
            <a:r>
              <a:rPr lang="en-US" sz="1600" dirty="0" err="1"/>
              <a:t>Cập</a:t>
            </a:r>
            <a:r>
              <a:rPr lang="en-US" sz="1600" dirty="0"/>
              <a:t>, </a:t>
            </a:r>
            <a:r>
              <a:rPr lang="en-US" sz="1600" dirty="0" err="1"/>
              <a:t>người</a:t>
            </a:r>
            <a:r>
              <a:rPr lang="en-US" sz="1600" dirty="0"/>
              <a:t> </a:t>
            </a:r>
            <a:r>
              <a:rPr lang="en-US" sz="1600" dirty="0" err="1"/>
              <a:t>Mê</a:t>
            </a:r>
            <a:r>
              <a:rPr lang="en-US" sz="1600" dirty="0"/>
              <a:t> </a:t>
            </a:r>
            <a:r>
              <a:rPr lang="en-US" sz="1600" dirty="0" err="1"/>
              <a:t>Tây</a:t>
            </a:r>
            <a:r>
              <a:rPr lang="en-US" sz="1600" dirty="0"/>
              <a:t> </a:t>
            </a:r>
            <a:r>
              <a:rPr lang="en-US" sz="1600" dirty="0" err="1"/>
              <a:t>Cơ</a:t>
            </a:r>
            <a:r>
              <a:rPr lang="en-US" sz="1600" dirty="0"/>
              <a:t>, ở Phi </a:t>
            </a:r>
            <a:r>
              <a:rPr lang="en-US" sz="1600" dirty="0" err="1"/>
              <a:t>châu</a:t>
            </a:r>
            <a:r>
              <a:rPr lang="en-US" sz="1600" dirty="0"/>
              <a:t>, ở </a:t>
            </a:r>
            <a:r>
              <a:rPr lang="en-US" sz="1600" dirty="0" err="1"/>
              <a:t>xứ</a:t>
            </a:r>
            <a:r>
              <a:rPr lang="en-US" sz="1600" dirty="0"/>
              <a:t> </a:t>
            </a:r>
            <a:r>
              <a:rPr lang="en-US" sz="1600" dirty="0" err="1"/>
              <a:t>Tây</a:t>
            </a:r>
            <a:r>
              <a:rPr lang="en-US" sz="1600" dirty="0"/>
              <a:t> </a:t>
            </a:r>
            <a:r>
              <a:rPr lang="en-US" sz="1600" dirty="0" err="1"/>
              <a:t>Âu</a:t>
            </a:r>
            <a:r>
              <a:rPr lang="en-US" sz="1600" dirty="0"/>
              <a:t>… </a:t>
            </a:r>
            <a:r>
              <a:rPr lang="en-US" sz="1600" dirty="0" err="1"/>
              <a:t>để</a:t>
            </a:r>
            <a:r>
              <a:rPr lang="en-US" sz="1600" dirty="0"/>
              <a:t> </a:t>
            </a:r>
            <a:r>
              <a:rPr lang="en-US" sz="1600" dirty="0" err="1"/>
              <a:t>thấy</a:t>
            </a:r>
            <a:r>
              <a:rPr lang="en-US" sz="1600" dirty="0"/>
              <a:t> </a:t>
            </a:r>
            <a:r>
              <a:rPr lang="en-US" sz="1600" dirty="0" err="1"/>
              <a:t>được</a:t>
            </a:r>
            <a:r>
              <a:rPr lang="en-US" sz="1600" dirty="0"/>
              <a:t> </a:t>
            </a:r>
            <a:r>
              <a:rPr lang="en-US" sz="1600" dirty="0" err="1"/>
              <a:t>sự</a:t>
            </a:r>
            <a:r>
              <a:rPr lang="en-US" sz="1600" dirty="0"/>
              <a:t> </a:t>
            </a:r>
            <a:r>
              <a:rPr lang="en-US" sz="1600" dirty="0" err="1"/>
              <a:t>độc</a:t>
            </a:r>
            <a:r>
              <a:rPr lang="en-US" sz="1600" dirty="0"/>
              <a:t> </a:t>
            </a:r>
            <a:r>
              <a:rPr lang="en-US" sz="1600" dirty="0" err="1"/>
              <a:t>đáo</a:t>
            </a:r>
            <a:r>
              <a:rPr lang="en-US" sz="1600" dirty="0"/>
              <a:t> </a:t>
            </a:r>
            <a:r>
              <a:rPr lang="en-US" sz="1600" dirty="0" err="1"/>
              <a:t>của</a:t>
            </a:r>
            <a:r>
              <a:rPr lang="en-US" sz="1600" dirty="0"/>
              <a:t> </a:t>
            </a:r>
            <a:r>
              <a:rPr lang="en-US" sz="1600" dirty="0" err="1"/>
              <a:t>người</a:t>
            </a:r>
            <a:r>
              <a:rPr lang="en-US" sz="1600" dirty="0"/>
              <a:t> </a:t>
            </a:r>
            <a:r>
              <a:rPr lang="en-US" sz="1600" dirty="0" err="1"/>
              <a:t>dân</a:t>
            </a:r>
            <a:r>
              <a:rPr lang="en-US" sz="1600" dirty="0"/>
              <a:t> U Minh </a:t>
            </a:r>
            <a:r>
              <a:rPr lang="en-US" sz="1600" dirty="0" err="1"/>
              <a:t>trong</a:t>
            </a:r>
            <a:r>
              <a:rPr lang="en-US" sz="1600" dirty="0"/>
              <a:t> </a:t>
            </a:r>
            <a:r>
              <a:rPr lang="en-US" sz="1600" dirty="0" err="1"/>
              <a:t>cách</a:t>
            </a:r>
            <a:r>
              <a:rPr lang="en-US" sz="1600" dirty="0"/>
              <a:t> “</a:t>
            </a:r>
            <a:r>
              <a:rPr lang="en-US" sz="1600" dirty="0" err="1"/>
              <a:t>ăn</a:t>
            </a:r>
            <a:r>
              <a:rPr lang="en-US" sz="1600" dirty="0"/>
              <a:t> </a:t>
            </a:r>
            <a:r>
              <a:rPr lang="en-US" sz="1600" dirty="0" err="1"/>
              <a:t>ong</a:t>
            </a:r>
            <a:r>
              <a:rPr lang="en-US" sz="1600" dirty="0"/>
              <a:t>”.</a:t>
            </a:r>
          </a:p>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p:txBody>
      </p:sp>
      <p:pic>
        <p:nvPicPr>
          <p:cNvPr id="19" name="Picture 18"/>
          <p:cNvPicPr>
            <a:picLocks noChangeAspect="1"/>
          </p:cNvPicPr>
          <p:nvPr/>
        </p:nvPicPr>
        <p:blipFill>
          <a:blip r:embed="rId2"/>
          <a:stretch>
            <a:fillRect/>
          </a:stretch>
        </p:blipFill>
        <p:spPr>
          <a:xfrm>
            <a:off x="6522357" y="743534"/>
            <a:ext cx="2456901" cy="238374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403" y="997985"/>
            <a:ext cx="2266811" cy="1874842"/>
          </a:xfrm>
          <a:prstGeom prst="rect">
            <a:avLst/>
          </a:prstGeom>
        </p:spPr>
      </p:pic>
    </p:spTree>
    <p:extLst>
      <p:ext uri="{BB962C8B-B14F-4D97-AF65-F5344CB8AC3E}">
        <p14:creationId xmlns:p14="http://schemas.microsoft.com/office/powerpoint/2010/main" val="4764413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 y="1998921"/>
            <a:ext cx="2222204" cy="1520456"/>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sp>
      </p:grpSp>
      <p:grpSp>
        <p:nvGrpSpPr>
          <p:cNvPr id="6" name="Group 6"/>
          <p:cNvGrpSpPr/>
          <p:nvPr/>
        </p:nvGrpSpPr>
        <p:grpSpPr>
          <a:xfrm>
            <a:off x="2335619" y="1157288"/>
            <a:ext cx="6577484" cy="3765586"/>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sp>
      </p:grpSp>
      <p:sp>
        <p:nvSpPr>
          <p:cNvPr id="8" name="TextBox 8"/>
          <p:cNvSpPr txBox="1"/>
          <p:nvPr/>
        </p:nvSpPr>
        <p:spPr>
          <a:xfrm>
            <a:off x="2846862" y="1655086"/>
            <a:ext cx="5774448" cy="2769989"/>
          </a:xfrm>
          <a:prstGeom prst="rect">
            <a:avLst/>
          </a:prstGeom>
        </p:spPr>
        <p:txBody>
          <a:bodyPr wrap="square" lIns="0" tIns="0" rIns="0" bIns="0" rtlCol="0" anchor="t">
            <a:spAutoFit/>
          </a:bodyPr>
          <a:lstStyle/>
          <a:p>
            <a:r>
              <a:rPr lang="en-US" sz="2000" dirty="0">
                <a:solidFill>
                  <a:srgbClr val="006600"/>
                </a:solidFill>
                <a:sym typeface="Wingdings" panose="05000000000000000000" pitchFamily="2" charset="2"/>
              </a:rPr>
              <a:t></a:t>
            </a:r>
            <a:r>
              <a:rPr lang="en-US" sz="2000" dirty="0">
                <a:solidFill>
                  <a:srgbClr val="006600"/>
                </a:solidFill>
              </a:rPr>
              <a:t> </a:t>
            </a:r>
            <a:r>
              <a:rPr lang="en-US" sz="2000" b="1" dirty="0" err="1">
                <a:solidFill>
                  <a:srgbClr val="006600"/>
                </a:solidFill>
              </a:rPr>
              <a:t>Với</a:t>
            </a:r>
            <a:r>
              <a:rPr lang="en-US" sz="2000" b="1" dirty="0">
                <a:solidFill>
                  <a:srgbClr val="006600"/>
                </a:solidFill>
              </a:rPr>
              <a:t> </a:t>
            </a:r>
            <a:r>
              <a:rPr lang="en-US" sz="2000" b="1" dirty="0" err="1">
                <a:solidFill>
                  <a:srgbClr val="006600"/>
                </a:solidFill>
              </a:rPr>
              <a:t>tía</a:t>
            </a:r>
            <a:r>
              <a:rPr lang="en-US" sz="2000" b="1" dirty="0">
                <a:solidFill>
                  <a:srgbClr val="006600"/>
                </a:solidFill>
              </a:rPr>
              <a:t> </a:t>
            </a:r>
            <a:r>
              <a:rPr lang="en-US" sz="2000" b="1" dirty="0" err="1">
                <a:solidFill>
                  <a:srgbClr val="006600"/>
                </a:solidFill>
              </a:rPr>
              <a:t>nuôi</a:t>
            </a:r>
            <a:r>
              <a:rPr lang="en-US" sz="2000" b="1" dirty="0">
                <a:solidFill>
                  <a:srgbClr val="006600"/>
                </a:solidFill>
              </a:rPr>
              <a:t>, </a:t>
            </a:r>
            <a:r>
              <a:rPr lang="en-US" sz="2000" b="1" dirty="0" err="1">
                <a:solidFill>
                  <a:srgbClr val="006600"/>
                </a:solidFill>
              </a:rPr>
              <a:t>má</a:t>
            </a:r>
            <a:r>
              <a:rPr lang="en-US" sz="2000" b="1" dirty="0">
                <a:solidFill>
                  <a:srgbClr val="006600"/>
                </a:solidFill>
              </a:rPr>
              <a:t> </a:t>
            </a:r>
            <a:r>
              <a:rPr lang="en-US" sz="2000" b="1" dirty="0" err="1">
                <a:solidFill>
                  <a:srgbClr val="006600"/>
                </a:solidFill>
              </a:rPr>
              <a:t>nuôi</a:t>
            </a:r>
            <a:r>
              <a:rPr lang="en-US" sz="2000" dirty="0">
                <a:solidFill>
                  <a:srgbClr val="006600"/>
                </a:solidFill>
              </a:rPr>
              <a:t>: An </a:t>
            </a:r>
            <a:r>
              <a:rPr lang="en-US" sz="2000" dirty="0" err="1">
                <a:solidFill>
                  <a:srgbClr val="006600"/>
                </a:solidFill>
              </a:rPr>
              <a:t>rất</a:t>
            </a:r>
            <a:r>
              <a:rPr lang="en-US" sz="2000" dirty="0">
                <a:solidFill>
                  <a:srgbClr val="006600"/>
                </a:solidFill>
              </a:rPr>
              <a:t> </a:t>
            </a:r>
            <a:r>
              <a:rPr lang="en-US" sz="2000" dirty="0" err="1">
                <a:solidFill>
                  <a:srgbClr val="006600"/>
                </a:solidFill>
              </a:rPr>
              <a:t>yêu</a:t>
            </a:r>
            <a:r>
              <a:rPr lang="en-US" sz="2000" dirty="0">
                <a:solidFill>
                  <a:srgbClr val="006600"/>
                </a:solidFill>
              </a:rPr>
              <a:t> </a:t>
            </a:r>
            <a:r>
              <a:rPr lang="en-US" sz="2000" dirty="0" err="1">
                <a:solidFill>
                  <a:srgbClr val="006600"/>
                </a:solidFill>
              </a:rPr>
              <a:t>quý</a:t>
            </a:r>
            <a:r>
              <a:rPr lang="en-US" sz="2000" dirty="0">
                <a:solidFill>
                  <a:srgbClr val="006600"/>
                </a:solidFill>
              </a:rPr>
              <a:t>, </a:t>
            </a:r>
            <a:r>
              <a:rPr lang="en-US" sz="2000" dirty="0" err="1">
                <a:solidFill>
                  <a:srgbClr val="006600"/>
                </a:solidFill>
              </a:rPr>
              <a:t>luôn</a:t>
            </a:r>
            <a:r>
              <a:rPr lang="en-US" sz="2000" dirty="0">
                <a:solidFill>
                  <a:srgbClr val="006600"/>
                </a:solidFill>
              </a:rPr>
              <a:t> </a:t>
            </a:r>
            <a:r>
              <a:rPr lang="en-US" sz="2000" dirty="0" err="1">
                <a:solidFill>
                  <a:srgbClr val="006600"/>
                </a:solidFill>
              </a:rPr>
              <a:t>nghĩ</a:t>
            </a:r>
            <a:r>
              <a:rPr lang="en-US" sz="2000" dirty="0">
                <a:solidFill>
                  <a:srgbClr val="006600"/>
                </a:solidFill>
              </a:rPr>
              <a:t> </a:t>
            </a:r>
            <a:r>
              <a:rPr lang="en-US" sz="2000" dirty="0" err="1">
                <a:solidFill>
                  <a:srgbClr val="006600"/>
                </a:solidFill>
              </a:rPr>
              <a:t>về</a:t>
            </a:r>
            <a:r>
              <a:rPr lang="en-US" sz="2000" dirty="0">
                <a:solidFill>
                  <a:srgbClr val="006600"/>
                </a:solidFill>
              </a:rPr>
              <a:t> </a:t>
            </a:r>
            <a:r>
              <a:rPr lang="en-US" sz="2000" dirty="0" err="1">
                <a:solidFill>
                  <a:srgbClr val="006600"/>
                </a:solidFill>
              </a:rPr>
              <a:t>họ</a:t>
            </a:r>
            <a:r>
              <a:rPr lang="en-US" sz="2000" dirty="0">
                <a:solidFill>
                  <a:srgbClr val="006600"/>
                </a:solidFill>
              </a:rPr>
              <a:t> </a:t>
            </a:r>
            <a:r>
              <a:rPr lang="en-US" sz="2000" dirty="0" err="1">
                <a:solidFill>
                  <a:srgbClr val="006600"/>
                </a:solidFill>
              </a:rPr>
              <a:t>với</a:t>
            </a:r>
            <a:r>
              <a:rPr lang="en-US" sz="2000" dirty="0">
                <a:solidFill>
                  <a:srgbClr val="006600"/>
                </a:solidFill>
              </a:rPr>
              <a:t> </a:t>
            </a:r>
            <a:r>
              <a:rPr lang="en-US" sz="2000" dirty="0" err="1">
                <a:solidFill>
                  <a:srgbClr val="006600"/>
                </a:solidFill>
              </a:rPr>
              <a:t>những</a:t>
            </a:r>
            <a:r>
              <a:rPr lang="en-US" sz="2000" dirty="0">
                <a:solidFill>
                  <a:srgbClr val="006600"/>
                </a:solidFill>
              </a:rPr>
              <a:t> </a:t>
            </a:r>
            <a:r>
              <a:rPr lang="en-US" sz="2000" dirty="0" err="1">
                <a:solidFill>
                  <a:srgbClr val="006600"/>
                </a:solidFill>
              </a:rPr>
              <a:t>tình</a:t>
            </a:r>
            <a:r>
              <a:rPr lang="en-US" sz="2000" dirty="0">
                <a:solidFill>
                  <a:srgbClr val="006600"/>
                </a:solidFill>
              </a:rPr>
              <a:t> </a:t>
            </a:r>
            <a:r>
              <a:rPr lang="en-US" sz="2000" dirty="0" err="1">
                <a:solidFill>
                  <a:srgbClr val="006600"/>
                </a:solidFill>
              </a:rPr>
              <a:t>cảm</a:t>
            </a:r>
            <a:r>
              <a:rPr lang="en-US" sz="2000" dirty="0">
                <a:solidFill>
                  <a:srgbClr val="006600"/>
                </a:solidFill>
              </a:rPr>
              <a:t> </a:t>
            </a:r>
            <a:r>
              <a:rPr lang="en-US" sz="2000" dirty="0" err="1">
                <a:solidFill>
                  <a:srgbClr val="006600"/>
                </a:solidFill>
              </a:rPr>
              <a:t>gần</a:t>
            </a:r>
            <a:r>
              <a:rPr lang="en-US" sz="2000" dirty="0">
                <a:solidFill>
                  <a:srgbClr val="006600"/>
                </a:solidFill>
              </a:rPr>
              <a:t> </a:t>
            </a:r>
            <a:r>
              <a:rPr lang="en-US" sz="2000" dirty="0" err="1">
                <a:solidFill>
                  <a:srgbClr val="006600"/>
                </a:solidFill>
              </a:rPr>
              <a:t>gũi</a:t>
            </a:r>
            <a:r>
              <a:rPr lang="en-US" sz="2000" dirty="0">
                <a:solidFill>
                  <a:srgbClr val="006600"/>
                </a:solidFill>
              </a:rPr>
              <a:t>, </a:t>
            </a:r>
            <a:r>
              <a:rPr lang="en-US" sz="2000" dirty="0" err="1">
                <a:solidFill>
                  <a:srgbClr val="006600"/>
                </a:solidFill>
              </a:rPr>
              <a:t>thân</a:t>
            </a:r>
            <a:r>
              <a:rPr lang="en-US" sz="2000" dirty="0">
                <a:solidFill>
                  <a:srgbClr val="006600"/>
                </a:solidFill>
              </a:rPr>
              <a:t> </a:t>
            </a:r>
            <a:r>
              <a:rPr lang="en-US" sz="2000" dirty="0" err="1">
                <a:solidFill>
                  <a:srgbClr val="006600"/>
                </a:solidFill>
              </a:rPr>
              <a:t>thuộc</a:t>
            </a:r>
            <a:r>
              <a:rPr lang="en-US" sz="2000" dirty="0">
                <a:solidFill>
                  <a:srgbClr val="006600"/>
                </a:solidFill>
              </a:rPr>
              <a:t>, </a:t>
            </a:r>
            <a:r>
              <a:rPr lang="en-US" sz="2000" dirty="0" err="1">
                <a:solidFill>
                  <a:srgbClr val="006600"/>
                </a:solidFill>
              </a:rPr>
              <a:t>ấm</a:t>
            </a:r>
            <a:r>
              <a:rPr lang="en-US" sz="2000" dirty="0">
                <a:solidFill>
                  <a:srgbClr val="006600"/>
                </a:solidFill>
              </a:rPr>
              <a:t> </a:t>
            </a:r>
            <a:r>
              <a:rPr lang="en-US" sz="2000" dirty="0" err="1">
                <a:solidFill>
                  <a:srgbClr val="006600"/>
                </a:solidFill>
              </a:rPr>
              <a:t>áp</a:t>
            </a:r>
            <a:r>
              <a:rPr lang="en-US" sz="2000" dirty="0">
                <a:solidFill>
                  <a:srgbClr val="006600"/>
                </a:solidFill>
              </a:rPr>
              <a:t>.</a:t>
            </a:r>
          </a:p>
          <a:p>
            <a:r>
              <a:rPr lang="en-US" sz="2000" dirty="0">
                <a:solidFill>
                  <a:srgbClr val="006600"/>
                </a:solidFill>
                <a:sym typeface="Wingdings" panose="05000000000000000000" pitchFamily="2" charset="2"/>
              </a:rPr>
              <a:t></a:t>
            </a:r>
            <a:r>
              <a:rPr lang="en-US" sz="2000" dirty="0">
                <a:solidFill>
                  <a:srgbClr val="006600"/>
                </a:solidFill>
              </a:rPr>
              <a:t> </a:t>
            </a:r>
            <a:r>
              <a:rPr lang="en-US" sz="2000" b="1" dirty="0" err="1">
                <a:solidFill>
                  <a:srgbClr val="006600"/>
                </a:solidFill>
              </a:rPr>
              <a:t>Với</a:t>
            </a:r>
            <a:r>
              <a:rPr lang="en-US" sz="2000" b="1" dirty="0">
                <a:solidFill>
                  <a:srgbClr val="006600"/>
                </a:solidFill>
              </a:rPr>
              <a:t> </a:t>
            </a:r>
            <a:r>
              <a:rPr lang="en-US" sz="2000" b="1" dirty="0" err="1">
                <a:solidFill>
                  <a:srgbClr val="006600"/>
                </a:solidFill>
              </a:rPr>
              <a:t>Cò</a:t>
            </a:r>
            <a:r>
              <a:rPr lang="en-US" sz="2000" dirty="0">
                <a:solidFill>
                  <a:srgbClr val="006600"/>
                </a:solidFill>
              </a:rPr>
              <a:t>: </a:t>
            </a:r>
            <a:r>
              <a:rPr lang="en-US" sz="2000" dirty="0" err="1">
                <a:solidFill>
                  <a:srgbClr val="006600"/>
                </a:solidFill>
              </a:rPr>
              <a:t>có</a:t>
            </a:r>
            <a:r>
              <a:rPr lang="en-US" sz="2000" dirty="0">
                <a:solidFill>
                  <a:srgbClr val="006600"/>
                </a:solidFill>
              </a:rPr>
              <a:t> </a:t>
            </a:r>
            <a:r>
              <a:rPr lang="en-US" sz="2000" dirty="0" err="1">
                <a:solidFill>
                  <a:srgbClr val="006600"/>
                </a:solidFill>
              </a:rPr>
              <a:t>lúc</a:t>
            </a:r>
            <a:r>
              <a:rPr lang="en-US" sz="2000" dirty="0">
                <a:solidFill>
                  <a:srgbClr val="006600"/>
                </a:solidFill>
              </a:rPr>
              <a:t> An </a:t>
            </a:r>
            <a:r>
              <a:rPr lang="en-US" sz="2000" dirty="0" err="1">
                <a:solidFill>
                  <a:srgbClr val="006600"/>
                </a:solidFill>
              </a:rPr>
              <a:t>cảm</a:t>
            </a:r>
            <a:r>
              <a:rPr lang="en-US" sz="2000" dirty="0">
                <a:solidFill>
                  <a:srgbClr val="006600"/>
                </a:solidFill>
              </a:rPr>
              <a:t> </a:t>
            </a:r>
            <a:r>
              <a:rPr lang="en-US" sz="2000" dirty="0" err="1">
                <a:solidFill>
                  <a:srgbClr val="006600"/>
                </a:solidFill>
              </a:rPr>
              <a:t>thấy</a:t>
            </a:r>
            <a:r>
              <a:rPr lang="en-US" sz="2000" dirty="0">
                <a:solidFill>
                  <a:srgbClr val="006600"/>
                </a:solidFill>
              </a:rPr>
              <a:t> “</a:t>
            </a:r>
            <a:r>
              <a:rPr lang="en-US" sz="2000" dirty="0" err="1">
                <a:solidFill>
                  <a:srgbClr val="006600"/>
                </a:solidFill>
              </a:rPr>
              <a:t>ghen</a:t>
            </a:r>
            <a:r>
              <a:rPr lang="en-US" sz="2000" dirty="0">
                <a:solidFill>
                  <a:srgbClr val="006600"/>
                </a:solidFill>
              </a:rPr>
              <a:t> </a:t>
            </a:r>
            <a:r>
              <a:rPr lang="en-US" sz="2000" dirty="0" err="1">
                <a:solidFill>
                  <a:srgbClr val="006600"/>
                </a:solidFill>
              </a:rPr>
              <a:t>tị</a:t>
            </a:r>
            <a:r>
              <a:rPr lang="en-US" sz="2000" dirty="0">
                <a:solidFill>
                  <a:srgbClr val="006600"/>
                </a:solidFill>
              </a:rPr>
              <a:t>” </a:t>
            </a:r>
            <a:r>
              <a:rPr lang="en-US" sz="2000" dirty="0" err="1">
                <a:solidFill>
                  <a:srgbClr val="006600"/>
                </a:solidFill>
              </a:rPr>
              <a:t>vì</a:t>
            </a:r>
            <a:r>
              <a:rPr lang="en-US" sz="2000" dirty="0">
                <a:solidFill>
                  <a:srgbClr val="006600"/>
                </a:solidFill>
              </a:rPr>
              <a:t> </a:t>
            </a:r>
            <a:r>
              <a:rPr lang="en-US" sz="2000" dirty="0" err="1">
                <a:solidFill>
                  <a:srgbClr val="006600"/>
                </a:solidFill>
              </a:rPr>
              <a:t>Cò</a:t>
            </a:r>
            <a:r>
              <a:rPr lang="en-US" sz="2000" dirty="0">
                <a:solidFill>
                  <a:srgbClr val="006600"/>
                </a:solidFill>
              </a:rPr>
              <a:t> </a:t>
            </a:r>
            <a:r>
              <a:rPr lang="en-US" sz="2000" dirty="0" err="1">
                <a:solidFill>
                  <a:srgbClr val="006600"/>
                </a:solidFill>
              </a:rPr>
              <a:t>đi</a:t>
            </a:r>
            <a:r>
              <a:rPr lang="en-US" sz="2000" dirty="0">
                <a:solidFill>
                  <a:srgbClr val="006600"/>
                </a:solidFill>
              </a:rPr>
              <a:t> </a:t>
            </a:r>
            <a:r>
              <a:rPr lang="en-US" sz="2000" dirty="0" err="1">
                <a:solidFill>
                  <a:srgbClr val="006600"/>
                </a:solidFill>
              </a:rPr>
              <a:t>rừng</a:t>
            </a:r>
            <a:r>
              <a:rPr lang="en-US" sz="2000" dirty="0">
                <a:solidFill>
                  <a:srgbClr val="006600"/>
                </a:solidFill>
              </a:rPr>
              <a:t> </a:t>
            </a:r>
            <a:r>
              <a:rPr lang="en-US" sz="2000" dirty="0" err="1">
                <a:solidFill>
                  <a:srgbClr val="006600"/>
                </a:solidFill>
              </a:rPr>
              <a:t>thành</a:t>
            </a:r>
            <a:r>
              <a:rPr lang="en-US" sz="2000" dirty="0">
                <a:solidFill>
                  <a:srgbClr val="006600"/>
                </a:solidFill>
              </a:rPr>
              <a:t> </a:t>
            </a:r>
            <a:r>
              <a:rPr lang="en-US" sz="2000" dirty="0" err="1">
                <a:solidFill>
                  <a:srgbClr val="006600"/>
                </a:solidFill>
              </a:rPr>
              <a:t>thạo</a:t>
            </a:r>
            <a:r>
              <a:rPr lang="en-US" sz="2000" dirty="0">
                <a:solidFill>
                  <a:srgbClr val="006600"/>
                </a:solidFill>
              </a:rPr>
              <a:t>, </a:t>
            </a:r>
            <a:r>
              <a:rPr lang="en-US" sz="2000" dirty="0" err="1">
                <a:solidFill>
                  <a:srgbClr val="006600"/>
                </a:solidFill>
              </a:rPr>
              <a:t>biết</a:t>
            </a:r>
            <a:r>
              <a:rPr lang="en-US" sz="2000" dirty="0">
                <a:solidFill>
                  <a:srgbClr val="006600"/>
                </a:solidFill>
              </a:rPr>
              <a:t> </a:t>
            </a:r>
            <a:r>
              <a:rPr lang="en-US" sz="2000" dirty="0" err="1">
                <a:solidFill>
                  <a:srgbClr val="006600"/>
                </a:solidFill>
              </a:rPr>
              <a:t>nhiều</a:t>
            </a:r>
            <a:r>
              <a:rPr lang="en-US" sz="2000" dirty="0">
                <a:solidFill>
                  <a:srgbClr val="006600"/>
                </a:solidFill>
              </a:rPr>
              <a:t> </a:t>
            </a:r>
            <a:r>
              <a:rPr lang="en-US" sz="2000" dirty="0" err="1">
                <a:solidFill>
                  <a:srgbClr val="006600"/>
                </a:solidFill>
              </a:rPr>
              <a:t>về</a:t>
            </a:r>
            <a:r>
              <a:rPr lang="en-US" sz="2000" dirty="0">
                <a:solidFill>
                  <a:srgbClr val="006600"/>
                </a:solidFill>
              </a:rPr>
              <a:t> </a:t>
            </a:r>
            <a:r>
              <a:rPr lang="en-US" sz="2000" dirty="0" err="1">
                <a:solidFill>
                  <a:srgbClr val="006600"/>
                </a:solidFill>
              </a:rPr>
              <a:t>rừng</a:t>
            </a:r>
            <a:r>
              <a:rPr lang="en-US" sz="2000" dirty="0">
                <a:solidFill>
                  <a:srgbClr val="006600"/>
                </a:solidFill>
              </a:rPr>
              <a:t> U Minh; </a:t>
            </a:r>
            <a:r>
              <a:rPr lang="en-US" sz="2000" dirty="0" err="1">
                <a:solidFill>
                  <a:srgbClr val="006600"/>
                </a:solidFill>
              </a:rPr>
              <a:t>luôn</a:t>
            </a:r>
            <a:r>
              <a:rPr lang="en-US" sz="2000" dirty="0">
                <a:solidFill>
                  <a:srgbClr val="006600"/>
                </a:solidFill>
              </a:rPr>
              <a:t> </a:t>
            </a:r>
            <a:r>
              <a:rPr lang="en-US" sz="2000" dirty="0" err="1">
                <a:solidFill>
                  <a:srgbClr val="006600"/>
                </a:solidFill>
              </a:rPr>
              <a:t>ngạc</a:t>
            </a:r>
            <a:r>
              <a:rPr lang="en-US" sz="2000" dirty="0">
                <a:solidFill>
                  <a:srgbClr val="006600"/>
                </a:solidFill>
              </a:rPr>
              <a:t> </a:t>
            </a:r>
            <a:r>
              <a:rPr lang="en-US" sz="2000" dirty="0" err="1">
                <a:solidFill>
                  <a:srgbClr val="006600"/>
                </a:solidFill>
              </a:rPr>
              <a:t>nhiên</a:t>
            </a:r>
            <a:r>
              <a:rPr lang="en-US" sz="2000" dirty="0">
                <a:solidFill>
                  <a:srgbClr val="006600"/>
                </a:solidFill>
              </a:rPr>
              <a:t>, </a:t>
            </a:r>
            <a:r>
              <a:rPr lang="en-US" sz="2000" dirty="0" err="1">
                <a:solidFill>
                  <a:srgbClr val="006600"/>
                </a:solidFill>
              </a:rPr>
              <a:t>ngưỡng</a:t>
            </a:r>
            <a:r>
              <a:rPr lang="en-US" sz="2000" dirty="0">
                <a:solidFill>
                  <a:srgbClr val="006600"/>
                </a:solidFill>
              </a:rPr>
              <a:t> </a:t>
            </a:r>
            <a:r>
              <a:rPr lang="en-US" sz="2000" dirty="0" err="1">
                <a:solidFill>
                  <a:srgbClr val="006600"/>
                </a:solidFill>
              </a:rPr>
              <a:t>mộ</a:t>
            </a:r>
            <a:r>
              <a:rPr lang="en-US" sz="2000" dirty="0">
                <a:solidFill>
                  <a:srgbClr val="006600"/>
                </a:solidFill>
              </a:rPr>
              <a:t> </a:t>
            </a:r>
            <a:r>
              <a:rPr lang="en-US" sz="2000" dirty="0" err="1">
                <a:solidFill>
                  <a:srgbClr val="006600"/>
                </a:solidFill>
              </a:rPr>
              <a:t>trước</a:t>
            </a:r>
            <a:r>
              <a:rPr lang="en-US" sz="2000" dirty="0">
                <a:solidFill>
                  <a:srgbClr val="006600"/>
                </a:solidFill>
              </a:rPr>
              <a:t> </a:t>
            </a:r>
            <a:r>
              <a:rPr lang="en-US" sz="2000" dirty="0" err="1">
                <a:solidFill>
                  <a:srgbClr val="006600"/>
                </a:solidFill>
              </a:rPr>
              <a:t>sự</a:t>
            </a:r>
            <a:r>
              <a:rPr lang="en-US" sz="2000" dirty="0">
                <a:solidFill>
                  <a:srgbClr val="006600"/>
                </a:solidFill>
              </a:rPr>
              <a:t> </a:t>
            </a:r>
            <a:r>
              <a:rPr lang="en-US" sz="2000" dirty="0" err="1">
                <a:solidFill>
                  <a:srgbClr val="006600"/>
                </a:solidFill>
              </a:rPr>
              <a:t>hiểu</a:t>
            </a:r>
            <a:r>
              <a:rPr lang="en-US" sz="2000" dirty="0">
                <a:solidFill>
                  <a:srgbClr val="006600"/>
                </a:solidFill>
              </a:rPr>
              <a:t> </a:t>
            </a:r>
            <a:r>
              <a:rPr lang="en-US" sz="2000" dirty="0" err="1">
                <a:solidFill>
                  <a:srgbClr val="006600"/>
                </a:solidFill>
              </a:rPr>
              <a:t>biết</a:t>
            </a:r>
            <a:r>
              <a:rPr lang="en-US" sz="2000" dirty="0">
                <a:solidFill>
                  <a:srgbClr val="006600"/>
                </a:solidFill>
              </a:rPr>
              <a:t> </a:t>
            </a:r>
            <a:r>
              <a:rPr lang="en-US" sz="2000" dirty="0" err="1">
                <a:solidFill>
                  <a:srgbClr val="006600"/>
                </a:solidFill>
              </a:rPr>
              <a:t>về</a:t>
            </a:r>
            <a:r>
              <a:rPr lang="en-US" sz="2000" dirty="0">
                <a:solidFill>
                  <a:srgbClr val="006600"/>
                </a:solidFill>
              </a:rPr>
              <a:t> </a:t>
            </a:r>
            <a:r>
              <a:rPr lang="en-US" sz="2000" dirty="0" err="1">
                <a:solidFill>
                  <a:srgbClr val="006600"/>
                </a:solidFill>
              </a:rPr>
              <a:t>rừng</a:t>
            </a:r>
            <a:r>
              <a:rPr lang="en-US" sz="2000" dirty="0">
                <a:solidFill>
                  <a:srgbClr val="006600"/>
                </a:solidFill>
              </a:rPr>
              <a:t> U Minh </a:t>
            </a:r>
            <a:r>
              <a:rPr lang="en-US" sz="2000" dirty="0" err="1">
                <a:solidFill>
                  <a:srgbClr val="006600"/>
                </a:solidFill>
              </a:rPr>
              <a:t>của</a:t>
            </a:r>
            <a:r>
              <a:rPr lang="en-US" sz="2000" dirty="0">
                <a:solidFill>
                  <a:srgbClr val="006600"/>
                </a:solidFill>
              </a:rPr>
              <a:t> </a:t>
            </a:r>
            <a:r>
              <a:rPr lang="en-US" sz="2000" dirty="0" err="1">
                <a:solidFill>
                  <a:srgbClr val="006600"/>
                </a:solidFill>
              </a:rPr>
              <a:t>Cò</a:t>
            </a:r>
            <a:r>
              <a:rPr lang="en-US" sz="2000" dirty="0">
                <a:solidFill>
                  <a:srgbClr val="006600"/>
                </a:solidFill>
              </a:rPr>
              <a:t> </a:t>
            </a:r>
          </a:p>
          <a:p>
            <a:r>
              <a:rPr lang="en-US" sz="2000" dirty="0">
                <a:solidFill>
                  <a:srgbClr val="006600"/>
                </a:solidFill>
                <a:sym typeface="Wingdings" panose="05000000000000000000" pitchFamily="2" charset="2"/>
              </a:rPr>
              <a:t></a:t>
            </a:r>
            <a:r>
              <a:rPr lang="en-US" sz="2000" dirty="0">
                <a:solidFill>
                  <a:srgbClr val="006600"/>
                </a:solidFill>
              </a:rPr>
              <a:t> </a:t>
            </a:r>
            <a:r>
              <a:rPr lang="en-US" sz="2000" b="1" dirty="0" err="1">
                <a:solidFill>
                  <a:srgbClr val="006600"/>
                </a:solidFill>
              </a:rPr>
              <a:t>Với</a:t>
            </a:r>
            <a:r>
              <a:rPr lang="en-US" sz="2000" b="1" dirty="0">
                <a:solidFill>
                  <a:srgbClr val="006600"/>
                </a:solidFill>
              </a:rPr>
              <a:t> so </a:t>
            </a:r>
            <a:r>
              <a:rPr lang="en-US" sz="2000" b="1" dirty="0" err="1">
                <a:solidFill>
                  <a:srgbClr val="006600"/>
                </a:solidFill>
              </a:rPr>
              <a:t>sánh</a:t>
            </a:r>
            <a:r>
              <a:rPr lang="en-US" sz="2000" b="1" dirty="0">
                <a:solidFill>
                  <a:srgbClr val="006600"/>
                </a:solidFill>
              </a:rPr>
              <a:t> </a:t>
            </a:r>
            <a:r>
              <a:rPr lang="en-US" sz="2000" b="1" dirty="0" err="1">
                <a:solidFill>
                  <a:srgbClr val="006600"/>
                </a:solidFill>
              </a:rPr>
              <a:t>về</a:t>
            </a:r>
            <a:r>
              <a:rPr lang="en-US" sz="2000" b="1" dirty="0">
                <a:solidFill>
                  <a:srgbClr val="006600"/>
                </a:solidFill>
              </a:rPr>
              <a:t> </a:t>
            </a:r>
            <a:r>
              <a:rPr lang="en-US" sz="2000" b="1" dirty="0" err="1">
                <a:solidFill>
                  <a:srgbClr val="006600"/>
                </a:solidFill>
              </a:rPr>
              <a:t>cách</a:t>
            </a:r>
            <a:r>
              <a:rPr lang="en-US" sz="2000" b="1" dirty="0">
                <a:solidFill>
                  <a:srgbClr val="006600"/>
                </a:solidFill>
              </a:rPr>
              <a:t> </a:t>
            </a:r>
            <a:r>
              <a:rPr lang="en-US" sz="2000" b="1" dirty="0" err="1">
                <a:solidFill>
                  <a:srgbClr val="006600"/>
                </a:solidFill>
              </a:rPr>
              <a:t>thuần</a:t>
            </a:r>
            <a:r>
              <a:rPr lang="en-US" sz="2000" b="1" dirty="0">
                <a:solidFill>
                  <a:srgbClr val="006600"/>
                </a:solidFill>
              </a:rPr>
              <a:t> </a:t>
            </a:r>
            <a:r>
              <a:rPr lang="en-US" sz="2000" b="1" dirty="0" err="1">
                <a:solidFill>
                  <a:srgbClr val="006600"/>
                </a:solidFill>
              </a:rPr>
              <a:t>hóa</a:t>
            </a:r>
            <a:r>
              <a:rPr lang="en-US" sz="2000" b="1" dirty="0">
                <a:solidFill>
                  <a:srgbClr val="006600"/>
                </a:solidFill>
              </a:rPr>
              <a:t> </a:t>
            </a:r>
            <a:r>
              <a:rPr lang="en-US" sz="2000" b="1" dirty="0" err="1">
                <a:solidFill>
                  <a:srgbClr val="006600"/>
                </a:solidFill>
              </a:rPr>
              <a:t>ong</a:t>
            </a:r>
            <a:r>
              <a:rPr lang="en-US" sz="2000" b="1" dirty="0">
                <a:solidFill>
                  <a:srgbClr val="006600"/>
                </a:solidFill>
              </a:rPr>
              <a:t> </a:t>
            </a:r>
            <a:r>
              <a:rPr lang="en-US" sz="2000" b="1" dirty="0" err="1">
                <a:solidFill>
                  <a:srgbClr val="006600"/>
                </a:solidFill>
              </a:rPr>
              <a:t>của</a:t>
            </a:r>
            <a:r>
              <a:rPr lang="en-US" sz="2000" b="1" dirty="0">
                <a:solidFill>
                  <a:srgbClr val="006600"/>
                </a:solidFill>
              </a:rPr>
              <a:t> </a:t>
            </a:r>
            <a:r>
              <a:rPr lang="en-US" sz="2000" b="1" dirty="0" err="1">
                <a:solidFill>
                  <a:srgbClr val="006600"/>
                </a:solidFill>
              </a:rPr>
              <a:t>các</a:t>
            </a:r>
            <a:r>
              <a:rPr lang="en-US" sz="2000" b="1" dirty="0">
                <a:solidFill>
                  <a:srgbClr val="006600"/>
                </a:solidFill>
              </a:rPr>
              <a:t> </a:t>
            </a:r>
            <a:r>
              <a:rPr lang="en-US" sz="2000" b="1" dirty="0" err="1">
                <a:solidFill>
                  <a:srgbClr val="006600"/>
                </a:solidFill>
              </a:rPr>
              <a:t>dân</a:t>
            </a:r>
            <a:r>
              <a:rPr lang="en-US" sz="2000" b="1" dirty="0">
                <a:solidFill>
                  <a:srgbClr val="006600"/>
                </a:solidFill>
              </a:rPr>
              <a:t> </a:t>
            </a:r>
            <a:r>
              <a:rPr lang="en-US" sz="2000" b="1" dirty="0" err="1">
                <a:solidFill>
                  <a:srgbClr val="006600"/>
                </a:solidFill>
              </a:rPr>
              <a:t>tộc</a:t>
            </a:r>
            <a:r>
              <a:rPr lang="en-US" sz="2000" dirty="0">
                <a:solidFill>
                  <a:srgbClr val="006600"/>
                </a:solidFill>
              </a:rPr>
              <a:t>: An </a:t>
            </a:r>
            <a:r>
              <a:rPr lang="en-US" sz="2000" dirty="0" err="1">
                <a:solidFill>
                  <a:srgbClr val="006600"/>
                </a:solidFill>
              </a:rPr>
              <a:t>là</a:t>
            </a:r>
            <a:r>
              <a:rPr lang="en-US" sz="2000" dirty="0">
                <a:solidFill>
                  <a:srgbClr val="006600"/>
                </a:solidFill>
              </a:rPr>
              <a:t> </a:t>
            </a:r>
            <a:r>
              <a:rPr lang="en-US" sz="2000" dirty="0" err="1">
                <a:solidFill>
                  <a:srgbClr val="006600"/>
                </a:solidFill>
              </a:rPr>
              <a:t>người</a:t>
            </a:r>
            <a:r>
              <a:rPr lang="en-US" sz="2000" dirty="0">
                <a:solidFill>
                  <a:srgbClr val="006600"/>
                </a:solidFill>
              </a:rPr>
              <a:t> ham </a:t>
            </a:r>
            <a:r>
              <a:rPr lang="en-US" sz="2000" dirty="0" err="1">
                <a:solidFill>
                  <a:srgbClr val="006600"/>
                </a:solidFill>
              </a:rPr>
              <a:t>hiểu</a:t>
            </a:r>
            <a:r>
              <a:rPr lang="en-US" sz="2000" dirty="0">
                <a:solidFill>
                  <a:srgbClr val="006600"/>
                </a:solidFill>
              </a:rPr>
              <a:t> </a:t>
            </a:r>
            <a:r>
              <a:rPr lang="en-US" sz="2000" dirty="0" err="1">
                <a:solidFill>
                  <a:srgbClr val="006600"/>
                </a:solidFill>
              </a:rPr>
              <a:t>biết</a:t>
            </a:r>
            <a:r>
              <a:rPr lang="en-US" sz="2000" dirty="0">
                <a:solidFill>
                  <a:srgbClr val="006600"/>
                </a:solidFill>
              </a:rPr>
              <a:t>, </a:t>
            </a:r>
            <a:r>
              <a:rPr lang="en-US" sz="2000" dirty="0" err="1">
                <a:solidFill>
                  <a:srgbClr val="006600"/>
                </a:solidFill>
              </a:rPr>
              <a:t>thông</a:t>
            </a:r>
            <a:r>
              <a:rPr lang="en-US" sz="2000" dirty="0">
                <a:solidFill>
                  <a:srgbClr val="006600"/>
                </a:solidFill>
              </a:rPr>
              <a:t> minh.</a:t>
            </a:r>
            <a:endParaRPr kumimoji="0" lang="vi-VN" sz="2000" b="0" i="0" u="none" strike="noStrike" kern="1200" cap="none" spc="0" normalizeH="0" baseline="0" noProof="0" dirty="0">
              <a:ln>
                <a:noFill/>
              </a:ln>
              <a:solidFill>
                <a:srgbClr val="006600"/>
              </a:solidFill>
              <a:effectLst/>
              <a:uLnTx/>
              <a:uFillTx/>
              <a:latin typeface="Calibri (Body)"/>
              <a:ea typeface="+mn-ea"/>
              <a:sym typeface="Arial"/>
            </a:endParaRPr>
          </a:p>
        </p:txBody>
      </p:sp>
      <p:sp>
        <p:nvSpPr>
          <p:cNvPr id="10" name="TextBox 9">
            <a:extLst>
              <a:ext uri="{FF2B5EF4-FFF2-40B4-BE49-F238E27FC236}">
                <a16:creationId xmlns:a16="http://schemas.microsoft.com/office/drawing/2014/main" id="{2BC4882A-FA71-43BB-A803-4278575A1100}"/>
              </a:ext>
            </a:extLst>
          </p:cNvPr>
          <p:cNvSpPr txBox="1"/>
          <p:nvPr/>
        </p:nvSpPr>
        <p:spPr>
          <a:xfrm>
            <a:off x="2335618" y="536354"/>
            <a:ext cx="6285692" cy="384721"/>
          </a:xfrm>
          <a:prstGeom prst="rect">
            <a:avLst/>
          </a:prstGeom>
        </p:spPr>
        <p:txBody>
          <a:bodyPr wrap="square" lIns="0" tIns="0" rIns="0" bIns="0" rtlCol="0" anchor="t">
            <a:spAutoFit/>
          </a:bodyPr>
          <a:lstStyle/>
          <a:p>
            <a:pPr marL="0" marR="0" lvl="0" indent="0" algn="ctr" defTabSz="457200" rtl="0" eaLnBrk="1" fontAlgn="auto" latinLnBrk="0" hangingPunct="1">
              <a:lnSpc>
                <a:spcPts val="3012"/>
              </a:lnSpc>
              <a:spcBef>
                <a:spcPct val="0"/>
              </a:spcBef>
              <a:spcAft>
                <a:spcPts val="0"/>
              </a:spcAft>
              <a:buClrTx/>
              <a:buSzTx/>
              <a:buFont typeface="Arial"/>
              <a:buNone/>
              <a:tabLst/>
              <a:defRPr/>
            </a:pPr>
            <a:r>
              <a:rPr kumimoji="0" lang="vi-VN" sz="2868" b="0" i="0" u="none" strike="noStrike" kern="1200" cap="none" spc="-40" normalizeH="0" baseline="0" noProof="0" dirty="0">
                <a:ln>
                  <a:noFill/>
                </a:ln>
                <a:solidFill>
                  <a:srgbClr val="044F2B"/>
                </a:solidFill>
                <a:effectLst/>
                <a:uLnTx/>
                <a:uFillTx/>
                <a:latin typeface="Lemonada Semi Bold Bold"/>
                <a:ea typeface="+mn-ea"/>
                <a:cs typeface="Arial"/>
                <a:sym typeface="Arial"/>
              </a:rPr>
              <a:t>NHẬN XÉT</a:t>
            </a:r>
            <a:endParaRPr kumimoji="0" lang="en-US" sz="2868" b="0" i="0" u="none" strike="noStrike" kern="1200" cap="none" spc="-40" normalizeH="0" baseline="0" noProof="0" dirty="0">
              <a:ln>
                <a:noFill/>
              </a:ln>
              <a:solidFill>
                <a:srgbClr val="044F2B"/>
              </a:solidFill>
              <a:effectLst/>
              <a:uLnTx/>
              <a:uFillTx/>
              <a:latin typeface="Lemonada Semi Bold Bold"/>
              <a:ea typeface="+mn-ea"/>
              <a:cs typeface="Arial"/>
              <a:sym typeface="Arial"/>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3027" t="38448" r="10182" b="20414"/>
          <a:stretch/>
        </p:blipFill>
        <p:spPr>
          <a:xfrm>
            <a:off x="292654" y="2155922"/>
            <a:ext cx="1636897" cy="1206453"/>
          </a:xfrm>
          <a:prstGeom prst="rect">
            <a:avLst/>
          </a:prstGeom>
        </p:spPr>
      </p:pic>
    </p:spTree>
    <p:extLst>
      <p:ext uri="{BB962C8B-B14F-4D97-AF65-F5344CB8AC3E}">
        <p14:creationId xmlns:p14="http://schemas.microsoft.com/office/powerpoint/2010/main" val="318959782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8"/>
        <p:cNvGrpSpPr/>
        <p:nvPr/>
      </p:nvGrpSpPr>
      <p:grpSpPr>
        <a:xfrm>
          <a:off x="0" y="0"/>
          <a:ext cx="0" cy="0"/>
          <a:chOff x="0" y="0"/>
          <a:chExt cx="0" cy="0"/>
        </a:xfrm>
      </p:grpSpPr>
      <p:sp>
        <p:nvSpPr>
          <p:cNvPr id="3189" name="Google Shape;3189;p47"/>
          <p:cNvSpPr txBox="1">
            <a:spLocks noGrp="1"/>
          </p:cNvSpPr>
          <p:nvPr>
            <p:ph type="title"/>
          </p:nvPr>
        </p:nvSpPr>
        <p:spPr>
          <a:xfrm>
            <a:off x="3406444" y="476636"/>
            <a:ext cx="45639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body)"/>
              </a:rPr>
              <a:t>NHẬN </a:t>
            </a:r>
            <a:r>
              <a:rPr lang="en" dirty="0">
                <a:solidFill>
                  <a:schemeClr val="dk2"/>
                </a:solidFill>
                <a:latin typeface="Calibri(body)"/>
              </a:rPr>
              <a:t>XÉT</a:t>
            </a:r>
            <a:endParaRPr dirty="0">
              <a:solidFill>
                <a:schemeClr val="dk2"/>
              </a:solidFill>
              <a:latin typeface="Calibri(body)"/>
            </a:endParaRPr>
          </a:p>
        </p:txBody>
      </p:sp>
      <p:sp>
        <p:nvSpPr>
          <p:cNvPr id="3190" name="Google Shape;3190;p47"/>
          <p:cNvSpPr txBox="1">
            <a:spLocks noGrp="1"/>
          </p:cNvSpPr>
          <p:nvPr>
            <p:ph type="subTitle" idx="1"/>
          </p:nvPr>
        </p:nvSpPr>
        <p:spPr>
          <a:xfrm>
            <a:off x="1789217" y="1852485"/>
            <a:ext cx="5898122" cy="1984200"/>
          </a:xfrm>
          <a:prstGeom prst="rect">
            <a:avLst/>
          </a:prstGeom>
        </p:spPr>
        <p:txBody>
          <a:bodyPr spcFirstLastPara="1" wrap="square" lIns="91425" tIns="91425" rIns="91425" bIns="91425" anchor="ctr" anchorCtr="0">
            <a:noAutofit/>
          </a:bodyPr>
          <a:lstStyle/>
          <a:p>
            <a:pPr marL="0" lvl="0" indent="0">
              <a:spcAft>
                <a:spcPts val="1200"/>
              </a:spcAft>
            </a:pPr>
            <a:r>
              <a:rPr lang="en-US" dirty="0" err="1">
                <a:solidFill>
                  <a:schemeClr val="accent2"/>
                </a:solidFill>
                <a:latin typeface="Calibri" panose="020F0502020204030204" pitchFamily="34" charset="0"/>
                <a:cs typeface="Calibri" panose="020F0502020204030204" pitchFamily="34" charset="0"/>
              </a:rPr>
              <a:t>Từ</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các</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nhân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vật</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như</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tía</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nuôi</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Cò</a:t>
            </a:r>
            <a:r>
              <a:rPr lang="en-US" dirty="0">
                <a:solidFill>
                  <a:schemeClr val="accent2"/>
                </a:solidFill>
                <a:latin typeface="Calibri" panose="020F0502020204030204" pitchFamily="34" charset="0"/>
                <a:cs typeface="Calibri" panose="020F0502020204030204" pitchFamily="34" charset="0"/>
              </a:rPr>
              <a:t>, An -&gt; </a:t>
            </a:r>
            <a:r>
              <a:rPr lang="en-US" dirty="0" err="1">
                <a:solidFill>
                  <a:schemeClr val="accent2"/>
                </a:solidFill>
                <a:latin typeface="Calibri" panose="020F0502020204030204" pitchFamily="34" charset="0"/>
                <a:cs typeface="Calibri" panose="020F0502020204030204" pitchFamily="34" charset="0"/>
              </a:rPr>
              <a:t>chân</a:t>
            </a:r>
            <a:r>
              <a:rPr lang="en-US" dirty="0">
                <a:solidFill>
                  <a:schemeClr val="accent2"/>
                </a:solidFill>
                <a:latin typeface="Calibri" panose="020F0502020204030204" pitchFamily="34" charset="0"/>
                <a:cs typeface="Calibri" panose="020F0502020204030204" pitchFamily="34" charset="0"/>
              </a:rPr>
              <a:t> dung </a:t>
            </a:r>
            <a:r>
              <a:rPr lang="en-US" dirty="0" err="1">
                <a:solidFill>
                  <a:schemeClr val="accent2"/>
                </a:solidFill>
                <a:latin typeface="Calibri" panose="020F0502020204030204" pitchFamily="34" charset="0"/>
                <a:cs typeface="Calibri" panose="020F0502020204030204" pitchFamily="34" charset="0"/>
              </a:rPr>
              <a:t>những</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người</a:t>
            </a:r>
            <a:r>
              <a:rPr lang="en-US" dirty="0">
                <a:solidFill>
                  <a:schemeClr val="accent2"/>
                </a:solidFill>
                <a:latin typeface="Calibri" panose="020F0502020204030204" pitchFamily="34" charset="0"/>
                <a:cs typeface="Calibri" panose="020F0502020204030204" pitchFamily="34" charset="0"/>
              </a:rPr>
              <a:t> con </a:t>
            </a:r>
            <a:r>
              <a:rPr lang="en-US" dirty="0" err="1">
                <a:solidFill>
                  <a:schemeClr val="accent2"/>
                </a:solidFill>
                <a:latin typeface="Calibri" panose="020F0502020204030204" pitchFamily="34" charset="0"/>
                <a:cs typeface="Calibri" panose="020F0502020204030204" pitchFamily="34" charset="0"/>
              </a:rPr>
              <a:t>phương</a:t>
            </a:r>
            <a:r>
              <a:rPr lang="en-US" dirty="0">
                <a:solidFill>
                  <a:schemeClr val="accent2"/>
                </a:solidFill>
                <a:latin typeface="Calibri" panose="020F0502020204030204" pitchFamily="34" charset="0"/>
                <a:cs typeface="Calibri" panose="020F0502020204030204" pitchFamily="34" charset="0"/>
              </a:rPr>
              <a:t> Nam </a:t>
            </a:r>
            <a:r>
              <a:rPr lang="en-US" dirty="0" err="1">
                <a:solidFill>
                  <a:schemeClr val="accent2"/>
                </a:solidFill>
                <a:latin typeface="Calibri" panose="020F0502020204030204" pitchFamily="34" charset="0"/>
                <a:cs typeface="Calibri" panose="020F0502020204030204" pitchFamily="34" charset="0"/>
              </a:rPr>
              <a:t>vừa</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gần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gũi</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bình</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dị</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hồn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nhiên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nhân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hậu</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vừa</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mạnh</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mẽ</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phóng</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khoáng</a:t>
            </a:r>
            <a:r>
              <a:rPr lang="en-US" dirty="0">
                <a:solidFill>
                  <a:schemeClr val="accent2"/>
                </a:solidFill>
                <a:latin typeface="Calibri" panose="020F0502020204030204" pitchFamily="34" charset="0"/>
                <a:cs typeface="Calibri" panose="020F0502020204030204" pitchFamily="34" charset="0"/>
              </a:rPr>
              <a:t>…</a:t>
            </a:r>
            <a:endParaRPr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548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5143500" cy="5143500"/>
            <a:chOff x="0" y="0"/>
            <a:chExt cx="1588770" cy="1588770"/>
          </a:xfrm>
        </p:grpSpPr>
        <p:sp>
          <p:nvSpPr>
            <p:cNvPr id="3" name="Freeform 3"/>
            <p:cNvSpPr/>
            <p:nvPr/>
          </p:nvSpPr>
          <p:spPr>
            <a:xfrm>
              <a:off x="6350" y="6350"/>
              <a:ext cx="1576070" cy="1576070"/>
            </a:xfrm>
            <a:custGeom>
              <a:avLst/>
              <a:gdLst/>
              <a:ahLst/>
              <a:cxnLst/>
              <a:rect l="l" t="t" r="r" b="b"/>
              <a:pathLst>
                <a:path w="1576070" h="1576070">
                  <a:moveTo>
                    <a:pt x="1576070" y="271780"/>
                  </a:moveTo>
                  <a:lnTo>
                    <a:pt x="1576070" y="1576070"/>
                  </a:lnTo>
                  <a:lnTo>
                    <a:pt x="0" y="1576070"/>
                  </a:lnTo>
                  <a:lnTo>
                    <a:pt x="0" y="0"/>
                  </a:lnTo>
                  <a:lnTo>
                    <a:pt x="1304290" y="0"/>
                  </a:lnTo>
                  <a:close/>
                </a:path>
              </a:pathLst>
            </a:custGeom>
            <a:solidFill>
              <a:srgbClr val="696931">
                <a:alpha val="88627"/>
              </a:srgbClr>
            </a:solidFill>
          </p:spPr>
        </p:sp>
        <p:sp>
          <p:nvSpPr>
            <p:cNvPr id="4" name="Freeform 4"/>
            <p:cNvSpPr/>
            <p:nvPr/>
          </p:nvSpPr>
          <p:spPr>
            <a:xfrm>
              <a:off x="0" y="0"/>
              <a:ext cx="1588770" cy="1588770"/>
            </a:xfrm>
            <a:custGeom>
              <a:avLst/>
              <a:gdLst/>
              <a:ahLst/>
              <a:cxnLst/>
              <a:rect l="l" t="t" r="r" b="b"/>
              <a:pathLst>
                <a:path w="1588770" h="1588770">
                  <a:moveTo>
                    <a:pt x="1588770" y="1588770"/>
                  </a:moveTo>
                  <a:lnTo>
                    <a:pt x="0" y="1588770"/>
                  </a:lnTo>
                  <a:lnTo>
                    <a:pt x="0" y="0"/>
                  </a:lnTo>
                  <a:lnTo>
                    <a:pt x="1313180" y="0"/>
                  </a:lnTo>
                  <a:lnTo>
                    <a:pt x="1588770" y="275590"/>
                  </a:lnTo>
                  <a:cubicBezTo>
                    <a:pt x="1588770" y="275590"/>
                    <a:pt x="1588770" y="1588770"/>
                    <a:pt x="1588770" y="1588770"/>
                  </a:cubicBezTo>
                  <a:close/>
                  <a:moveTo>
                    <a:pt x="12700" y="1576070"/>
                  </a:moveTo>
                  <a:lnTo>
                    <a:pt x="1576070" y="1576070"/>
                  </a:lnTo>
                  <a:lnTo>
                    <a:pt x="1576070" y="280670"/>
                  </a:lnTo>
                  <a:lnTo>
                    <a:pt x="1308100" y="12700"/>
                  </a:lnTo>
                  <a:lnTo>
                    <a:pt x="12700" y="12700"/>
                  </a:lnTo>
                  <a:lnTo>
                    <a:pt x="12700" y="1576070"/>
                  </a:lnTo>
                  <a:close/>
                </a:path>
              </a:pathLst>
            </a:custGeom>
            <a:solidFill>
              <a:srgbClr val="6C6F38">
                <a:alpha val="88627"/>
              </a:srgbClr>
            </a:solidFill>
          </p:spPr>
        </p:sp>
      </p:grpSp>
      <p:grpSp>
        <p:nvGrpSpPr>
          <p:cNvPr id="5" name="Group 5"/>
          <p:cNvGrpSpPr/>
          <p:nvPr/>
        </p:nvGrpSpPr>
        <p:grpSpPr>
          <a:xfrm rot="5400000">
            <a:off x="6649584" y="372381"/>
            <a:ext cx="1119990" cy="2844199"/>
            <a:chOff x="0" y="0"/>
            <a:chExt cx="4344670" cy="10934288"/>
          </a:xfrm>
        </p:grpSpPr>
        <p:sp>
          <p:nvSpPr>
            <p:cNvPr id="6" name="Freeform 6"/>
            <p:cNvSpPr/>
            <p:nvPr/>
          </p:nvSpPr>
          <p:spPr>
            <a:xfrm>
              <a:off x="0" y="0"/>
              <a:ext cx="4345940" cy="10934288"/>
            </a:xfrm>
            <a:custGeom>
              <a:avLst/>
              <a:gdLst/>
              <a:ahLst/>
              <a:cxnLst/>
              <a:rect l="l" t="t" r="r" b="b"/>
              <a:pathLst>
                <a:path w="4345940" h="10934288">
                  <a:moveTo>
                    <a:pt x="2189480" y="2540"/>
                  </a:moveTo>
                  <a:lnTo>
                    <a:pt x="2189480" y="0"/>
                  </a:lnTo>
                  <a:lnTo>
                    <a:pt x="0" y="175260"/>
                  </a:lnTo>
                  <a:lnTo>
                    <a:pt x="0" y="10759029"/>
                  </a:lnTo>
                  <a:lnTo>
                    <a:pt x="2155190" y="10931748"/>
                  </a:lnTo>
                  <a:lnTo>
                    <a:pt x="2155190" y="10934288"/>
                  </a:lnTo>
                  <a:lnTo>
                    <a:pt x="2172970" y="10933018"/>
                  </a:lnTo>
                  <a:lnTo>
                    <a:pt x="2190750" y="10934288"/>
                  </a:lnTo>
                  <a:lnTo>
                    <a:pt x="2190750" y="10931748"/>
                  </a:lnTo>
                  <a:lnTo>
                    <a:pt x="4345940" y="10759029"/>
                  </a:lnTo>
                  <a:lnTo>
                    <a:pt x="4345940" y="175260"/>
                  </a:lnTo>
                  <a:lnTo>
                    <a:pt x="2189480" y="2540"/>
                  </a:lnTo>
                  <a:lnTo>
                    <a:pt x="2189480" y="2540"/>
                  </a:lnTo>
                  <a:close/>
                  <a:moveTo>
                    <a:pt x="2155190" y="10897458"/>
                  </a:moveTo>
                  <a:lnTo>
                    <a:pt x="34290" y="10727279"/>
                  </a:lnTo>
                  <a:lnTo>
                    <a:pt x="34290" y="207010"/>
                  </a:lnTo>
                  <a:lnTo>
                    <a:pt x="2155190" y="36830"/>
                  </a:lnTo>
                  <a:lnTo>
                    <a:pt x="2155190" y="88900"/>
                  </a:lnTo>
                  <a:lnTo>
                    <a:pt x="101600" y="260350"/>
                  </a:lnTo>
                  <a:lnTo>
                    <a:pt x="86360" y="261620"/>
                  </a:lnTo>
                  <a:lnTo>
                    <a:pt x="86360" y="10672668"/>
                  </a:lnTo>
                  <a:lnTo>
                    <a:pt x="2155190" y="10845388"/>
                  </a:lnTo>
                  <a:lnTo>
                    <a:pt x="2155190" y="10897458"/>
                  </a:lnTo>
                  <a:close/>
                  <a:moveTo>
                    <a:pt x="2172970" y="10812368"/>
                  </a:moveTo>
                  <a:lnTo>
                    <a:pt x="120650" y="10640918"/>
                  </a:lnTo>
                  <a:lnTo>
                    <a:pt x="120650" y="293370"/>
                  </a:lnTo>
                  <a:lnTo>
                    <a:pt x="2172970" y="121920"/>
                  </a:lnTo>
                  <a:lnTo>
                    <a:pt x="4225290" y="293370"/>
                  </a:lnTo>
                  <a:lnTo>
                    <a:pt x="4225290" y="10640918"/>
                  </a:lnTo>
                  <a:lnTo>
                    <a:pt x="2172970" y="10812368"/>
                  </a:lnTo>
                  <a:lnTo>
                    <a:pt x="2172970" y="10812368"/>
                  </a:lnTo>
                  <a:close/>
                  <a:moveTo>
                    <a:pt x="4310380" y="342900"/>
                  </a:moveTo>
                  <a:lnTo>
                    <a:pt x="4310380" y="10727279"/>
                  </a:lnTo>
                  <a:lnTo>
                    <a:pt x="2189480" y="10897459"/>
                  </a:lnTo>
                  <a:lnTo>
                    <a:pt x="2189480" y="10845388"/>
                  </a:lnTo>
                  <a:lnTo>
                    <a:pt x="4258310" y="10672669"/>
                  </a:lnTo>
                  <a:lnTo>
                    <a:pt x="4258310" y="261620"/>
                  </a:lnTo>
                  <a:lnTo>
                    <a:pt x="2189480" y="88900"/>
                  </a:lnTo>
                  <a:lnTo>
                    <a:pt x="2189480" y="36830"/>
                  </a:lnTo>
                  <a:lnTo>
                    <a:pt x="4310380" y="207010"/>
                  </a:lnTo>
                  <a:cubicBezTo>
                    <a:pt x="4310380" y="207010"/>
                    <a:pt x="4310380" y="342900"/>
                    <a:pt x="4310380" y="342900"/>
                  </a:cubicBezTo>
                  <a:close/>
                </a:path>
              </a:pathLst>
            </a:custGeom>
            <a:solidFill>
              <a:srgbClr val="35474E"/>
            </a:solidFill>
          </p:spPr>
        </p:sp>
      </p:grpSp>
      <p:sp>
        <p:nvSpPr>
          <p:cNvPr id="7" name="TextBox 7"/>
          <p:cNvSpPr txBox="1"/>
          <p:nvPr/>
        </p:nvSpPr>
        <p:spPr>
          <a:xfrm>
            <a:off x="165634" y="171450"/>
            <a:ext cx="4176745" cy="1128514"/>
          </a:xfrm>
          <a:prstGeom prst="rect">
            <a:avLst/>
          </a:prstGeom>
        </p:spPr>
        <p:txBody>
          <a:bodyPr lIns="0" tIns="0" rIns="0" bIns="0" rtlCol="0" anchor="t">
            <a:spAutoFit/>
          </a:bodyPr>
          <a:lstStyle/>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THẢO LUẬN NHÓM ĐÔI</a:t>
            </a:r>
          </a:p>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Trả</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lời</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nhanh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các</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câu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hỏi</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sau</a:t>
            </a:r>
          </a:p>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Thời gian: </a:t>
            </a:r>
            <a:r>
              <a:rPr kumimoji="0" lang="en-US" sz="2000" b="1" i="0" u="none" strike="noStrike" kern="1200" cap="none" spc="-75" normalizeH="0" baseline="0" noProof="0" dirty="0">
                <a:ln>
                  <a:noFill/>
                </a:ln>
                <a:solidFill>
                  <a:srgbClr val="FFFFFF"/>
                </a:solidFill>
                <a:effectLst/>
                <a:uLnTx/>
                <a:uFillTx/>
                <a:latin typeface="Calibri"/>
                <a:ea typeface="+mn-ea"/>
                <a:cs typeface="Arial"/>
                <a:sym typeface="Arial"/>
              </a:rPr>
              <a:t>10</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phút</a:t>
            </a:r>
          </a:p>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Trình</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bày</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Phản</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biện</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3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phút</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endParaRPr kumimoji="0" lang="en-US" sz="2000" b="1" i="0" u="none" strike="noStrike" kern="1200" cap="none" spc="-75" normalizeH="0" baseline="0" noProof="0" dirty="0">
              <a:ln>
                <a:noFill/>
              </a:ln>
              <a:solidFill>
                <a:srgbClr val="FFFFFF"/>
              </a:solidFill>
              <a:effectLst/>
              <a:uLnTx/>
              <a:uFillTx/>
              <a:latin typeface="Calibri"/>
              <a:ea typeface="+mn-ea"/>
              <a:cs typeface="Arial"/>
              <a:sym typeface="Arial"/>
            </a:endParaRPr>
          </a:p>
        </p:txBody>
      </p:sp>
      <p:sp>
        <p:nvSpPr>
          <p:cNvPr id="8" name="TextBox 8"/>
          <p:cNvSpPr txBox="1"/>
          <p:nvPr/>
        </p:nvSpPr>
        <p:spPr>
          <a:xfrm>
            <a:off x="5809007" y="1402412"/>
            <a:ext cx="2849787" cy="846386"/>
          </a:xfrm>
          <a:prstGeom prst="rect">
            <a:avLst/>
          </a:prstGeom>
        </p:spPr>
        <p:txBody>
          <a:bodyPr wrap="square" lIns="0" tIns="0" rIns="0" bIns="0" rtlCol="0" anchor="t">
            <a:spAutoFit/>
          </a:bodyPr>
          <a:lstStyle/>
          <a:p>
            <a:pPr marL="0" marR="0" lvl="0" indent="0" algn="ctr" defTabSz="457200" rtl="0" eaLnBrk="1" fontAlgn="auto" latinLnBrk="0" hangingPunct="1">
              <a:lnSpc>
                <a:spcPts val="3277"/>
              </a:lnSpc>
              <a:spcBef>
                <a:spcPct val="0"/>
              </a:spcBef>
              <a:spcAft>
                <a:spcPts val="0"/>
              </a:spcAft>
              <a:buClrTx/>
              <a:buSzTx/>
              <a:buFont typeface="Arial"/>
              <a:buNone/>
              <a:tabLst/>
              <a:defRPr/>
            </a:pPr>
            <a:r>
              <a:rPr kumimoji="0" lang="en-US" sz="3121" b="1" i="0" u="none" strike="noStrike" kern="1200" cap="none" spc="-44" normalizeH="0" baseline="0" noProof="0" dirty="0">
                <a:ln>
                  <a:noFill/>
                </a:ln>
                <a:solidFill>
                  <a:srgbClr val="FFFFFF"/>
                </a:solidFill>
                <a:effectLst/>
                <a:uLnTx/>
                <a:uFillTx/>
                <a:latin typeface="Calibri"/>
                <a:ea typeface="+mn-ea"/>
                <a:cs typeface="Arial"/>
                <a:sym typeface="Arial"/>
              </a:rPr>
              <a:t>2. VẺ ĐẸP CỦA RỪNG U MINH</a:t>
            </a:r>
            <a:endParaRPr kumimoji="0" lang="vi-VN" sz="3121" b="1" i="0" u="none" strike="noStrike" kern="1200" cap="none" spc="-44" normalizeH="0" baseline="0" noProof="0" dirty="0">
              <a:ln>
                <a:noFill/>
              </a:ln>
              <a:solidFill>
                <a:srgbClr val="FFFFFF"/>
              </a:solidFill>
              <a:effectLst/>
              <a:uLnTx/>
              <a:uFillTx/>
              <a:latin typeface="Calibri"/>
              <a:ea typeface="+mn-ea"/>
              <a:cs typeface="Arial"/>
              <a:sym typeface="Arial"/>
            </a:endParaRPr>
          </a:p>
        </p:txBody>
      </p:sp>
      <p:sp>
        <p:nvSpPr>
          <p:cNvPr id="10" name="Rectangle 9">
            <a:extLst>
              <a:ext uri="{FF2B5EF4-FFF2-40B4-BE49-F238E27FC236}">
                <a16:creationId xmlns:a16="http://schemas.microsoft.com/office/drawing/2014/main" id="{6FC69CF4-AA18-491F-A0DD-9FC8697EF916}"/>
              </a:ext>
            </a:extLst>
          </p:cNvPr>
          <p:cNvSpPr/>
          <p:nvPr/>
        </p:nvSpPr>
        <p:spPr>
          <a:xfrm>
            <a:off x="5476030" y="1063035"/>
            <a:ext cx="3467100" cy="1462891"/>
          </a:xfrm>
          <a:prstGeom prst="rect">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130" y="1343417"/>
            <a:ext cx="2643218" cy="3738640"/>
          </a:xfrm>
          <a:prstGeom prst="rect">
            <a:avLst/>
          </a:prstGeom>
        </p:spPr>
      </p:pic>
    </p:spTree>
    <p:extLst>
      <p:ext uri="{BB962C8B-B14F-4D97-AF65-F5344CB8AC3E}">
        <p14:creationId xmlns:p14="http://schemas.microsoft.com/office/powerpoint/2010/main" val="3388772384"/>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rcRect l="5944" r="594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514350" y="514350"/>
            <a:ext cx="4019550" cy="4114800"/>
            <a:chOff x="0" y="0"/>
            <a:chExt cx="18216162" cy="9236364"/>
          </a:xfrm>
        </p:grpSpPr>
        <p:sp>
          <p:nvSpPr>
            <p:cNvPr id="3" name="Freeform 3"/>
            <p:cNvSpPr/>
            <p:nvPr/>
          </p:nvSpPr>
          <p:spPr>
            <a:xfrm>
              <a:off x="0" y="0"/>
              <a:ext cx="18216161" cy="9236363"/>
            </a:xfrm>
            <a:custGeom>
              <a:avLst/>
              <a:gdLst/>
              <a:ahLst/>
              <a:cxnLst/>
              <a:rect l="l" t="t" r="r" b="b"/>
              <a:pathLst>
                <a:path w="18216161" h="9236363">
                  <a:moveTo>
                    <a:pt x="16355611" y="0"/>
                  </a:moveTo>
                  <a:lnTo>
                    <a:pt x="1844040" y="0"/>
                  </a:lnTo>
                  <a:lnTo>
                    <a:pt x="1812290" y="0"/>
                  </a:lnTo>
                  <a:lnTo>
                    <a:pt x="0" y="0"/>
                  </a:lnTo>
                  <a:lnTo>
                    <a:pt x="0" y="1827530"/>
                  </a:lnTo>
                  <a:lnTo>
                    <a:pt x="0" y="1844040"/>
                  </a:lnTo>
                  <a:lnTo>
                    <a:pt x="0" y="7360573"/>
                  </a:lnTo>
                  <a:lnTo>
                    <a:pt x="0" y="7455823"/>
                  </a:lnTo>
                  <a:lnTo>
                    <a:pt x="0" y="9236363"/>
                  </a:lnTo>
                  <a:lnTo>
                    <a:pt x="1812290" y="9236363"/>
                  </a:lnTo>
                  <a:lnTo>
                    <a:pt x="1844040" y="9236363"/>
                  </a:lnTo>
                  <a:lnTo>
                    <a:pt x="16372122" y="9236363"/>
                  </a:lnTo>
                  <a:lnTo>
                    <a:pt x="16388632" y="9236363"/>
                  </a:lnTo>
                  <a:lnTo>
                    <a:pt x="18216161" y="9236363"/>
                  </a:lnTo>
                  <a:lnTo>
                    <a:pt x="18216161" y="7424073"/>
                  </a:lnTo>
                  <a:lnTo>
                    <a:pt x="18216161" y="7360573"/>
                  </a:lnTo>
                  <a:lnTo>
                    <a:pt x="18216161" y="1844040"/>
                  </a:lnTo>
                  <a:lnTo>
                    <a:pt x="18216161" y="1812290"/>
                  </a:lnTo>
                  <a:lnTo>
                    <a:pt x="18216161" y="0"/>
                  </a:lnTo>
                  <a:lnTo>
                    <a:pt x="16372122" y="0"/>
                  </a:lnTo>
                  <a:close/>
                </a:path>
              </a:pathLst>
            </a:custGeom>
            <a:solidFill>
              <a:srgbClr val="85976E">
                <a:alpha val="71765"/>
              </a:srgbClr>
            </a:solidFill>
          </p:spPr>
        </p:sp>
        <p:sp>
          <p:nvSpPr>
            <p:cNvPr id="4" name="Freeform 4"/>
            <p:cNvSpPr/>
            <p:nvPr/>
          </p:nvSpPr>
          <p:spPr>
            <a:xfrm>
              <a:off x="292100" y="292100"/>
              <a:ext cx="17631961" cy="8652163"/>
            </a:xfrm>
            <a:custGeom>
              <a:avLst/>
              <a:gdLst/>
              <a:ahLst/>
              <a:cxnLst/>
              <a:rect l="l" t="t" r="r" b="b"/>
              <a:pathLst>
                <a:path w="17631961" h="8652163">
                  <a:moveTo>
                    <a:pt x="15695532" y="330200"/>
                  </a:moveTo>
                  <a:lnTo>
                    <a:pt x="330200" y="330200"/>
                  </a:lnTo>
                  <a:lnTo>
                    <a:pt x="330200" y="8321963"/>
                  </a:lnTo>
                  <a:lnTo>
                    <a:pt x="17301761" y="8321963"/>
                  </a:lnTo>
                  <a:lnTo>
                    <a:pt x="17301761" y="330200"/>
                  </a:lnTo>
                  <a:lnTo>
                    <a:pt x="15695532" y="330200"/>
                  </a:lnTo>
                  <a:close/>
                  <a:moveTo>
                    <a:pt x="17263661" y="1803400"/>
                  </a:moveTo>
                  <a:lnTo>
                    <a:pt x="17263661" y="8283863"/>
                  </a:lnTo>
                  <a:lnTo>
                    <a:pt x="368300" y="8283863"/>
                  </a:lnTo>
                  <a:lnTo>
                    <a:pt x="368300" y="368300"/>
                  </a:lnTo>
                  <a:lnTo>
                    <a:pt x="17263661" y="368300"/>
                  </a:lnTo>
                  <a:lnTo>
                    <a:pt x="17263661" y="1803400"/>
                  </a:lnTo>
                  <a:close/>
                  <a:moveTo>
                    <a:pt x="15695532" y="0"/>
                  </a:moveTo>
                  <a:lnTo>
                    <a:pt x="0" y="0"/>
                  </a:lnTo>
                  <a:lnTo>
                    <a:pt x="0" y="8652163"/>
                  </a:lnTo>
                  <a:lnTo>
                    <a:pt x="17631961" y="8652163"/>
                  </a:lnTo>
                  <a:lnTo>
                    <a:pt x="17631961" y="0"/>
                  </a:lnTo>
                  <a:lnTo>
                    <a:pt x="15695532" y="0"/>
                  </a:lnTo>
                  <a:close/>
                  <a:moveTo>
                    <a:pt x="17492261" y="1790700"/>
                  </a:moveTo>
                  <a:lnTo>
                    <a:pt x="17492261" y="8512463"/>
                  </a:lnTo>
                  <a:lnTo>
                    <a:pt x="139700" y="8512463"/>
                  </a:lnTo>
                  <a:lnTo>
                    <a:pt x="139700" y="139700"/>
                  </a:lnTo>
                  <a:lnTo>
                    <a:pt x="17492261" y="139700"/>
                  </a:lnTo>
                  <a:lnTo>
                    <a:pt x="17492261" y="1790700"/>
                  </a:lnTo>
                  <a:close/>
                </a:path>
              </a:pathLst>
            </a:custGeom>
            <a:solidFill>
              <a:srgbClr val="FFFFFF">
                <a:alpha val="71765"/>
              </a:srgbClr>
            </a:solidFill>
          </p:spPr>
        </p:sp>
      </p:grpSp>
      <p:grpSp>
        <p:nvGrpSpPr>
          <p:cNvPr id="5" name="Group 5"/>
          <p:cNvGrpSpPr/>
          <p:nvPr/>
        </p:nvGrpSpPr>
        <p:grpSpPr>
          <a:xfrm>
            <a:off x="190501" y="171450"/>
            <a:ext cx="2209800" cy="800101"/>
            <a:chOff x="0" y="0"/>
            <a:chExt cx="5869940" cy="2719070"/>
          </a:xfrm>
        </p:grpSpPr>
        <p:sp>
          <p:nvSpPr>
            <p:cNvPr id="6" name="Freeform 6"/>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5474E"/>
            </a:solidFill>
          </p:spPr>
        </p:sp>
        <p:sp>
          <p:nvSpPr>
            <p:cNvPr id="7" name="Freeform 7"/>
            <p:cNvSpPr/>
            <p:nvPr/>
          </p:nvSpPr>
          <p:spPr>
            <a:xfrm>
              <a:off x="0" y="450850"/>
              <a:ext cx="5869940" cy="2269490"/>
            </a:xfrm>
            <a:custGeom>
              <a:avLst/>
              <a:gdLst/>
              <a:ahLst/>
              <a:cxnLst/>
              <a:rect l="l" t="t" r="r" b="b"/>
              <a:pathLst>
                <a:path w="5869940" h="2269490">
                  <a:moveTo>
                    <a:pt x="5280660" y="0"/>
                  </a:moveTo>
                  <a:lnTo>
                    <a:pt x="0" y="0"/>
                  </a:lnTo>
                  <a:lnTo>
                    <a:pt x="0" y="2269490"/>
                  </a:lnTo>
                  <a:lnTo>
                    <a:pt x="5280660" y="2269490"/>
                  </a:lnTo>
                  <a:lnTo>
                    <a:pt x="5280660" y="2268220"/>
                  </a:lnTo>
                  <a:lnTo>
                    <a:pt x="5869940" y="1134110"/>
                  </a:lnTo>
                  <a:close/>
                </a:path>
              </a:pathLst>
            </a:custGeom>
            <a:solidFill>
              <a:srgbClr val="799259"/>
            </a:solidFill>
          </p:spPr>
        </p:sp>
      </p:grpSp>
      <p:sp>
        <p:nvSpPr>
          <p:cNvPr id="8" name="TextBox 8"/>
          <p:cNvSpPr txBox="1"/>
          <p:nvPr/>
        </p:nvSpPr>
        <p:spPr>
          <a:xfrm>
            <a:off x="760315" y="1186755"/>
            <a:ext cx="3527617" cy="3462486"/>
          </a:xfrm>
          <a:prstGeom prst="rect">
            <a:avLst/>
          </a:prstGeom>
        </p:spPr>
        <p:txBody>
          <a:bodyPr wrap="square" lIns="0" tIns="0" rIns="0" bIns="0" rtlCol="0" anchor="t">
            <a:spAutoFit/>
          </a:bodyPr>
          <a:lstStyle/>
          <a:p>
            <a:pPr marL="285750" indent="-285750" algn="just" defTabSz="457200">
              <a:lnSpc>
                <a:spcPts val="2722"/>
              </a:lnSpc>
              <a:spcBef>
                <a:spcPct val="0"/>
              </a:spcBef>
              <a:buClrTx/>
              <a:buFont typeface="Arial" panose="020B0604020202020204" pitchFamily="34" charset="0"/>
              <a:buChar char="•"/>
            </a:pPr>
            <a:r>
              <a:rPr lang="en-US" sz="1800" kern="1200" dirty="0" err="1">
                <a:solidFill>
                  <a:srgbClr val="FFFFFF"/>
                </a:solidFill>
                <a:latin typeface="Calibri (Body)"/>
                <a:ea typeface="+mn-ea"/>
                <a:cs typeface="+mn-cs"/>
              </a:rPr>
              <a:t>Rừng</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yên</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tĩnh</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không</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khí</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mát</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lạnh</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không</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khí</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sông</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ngòi</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mương</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rạch</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đất</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ẩm</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thảo</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mộc</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thở</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ra</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từ</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bình</a:t>
            </a:r>
            <a:r>
              <a:rPr lang="en-US" sz="1800" kern="1200" dirty="0">
                <a:solidFill>
                  <a:srgbClr val="FFFFFF"/>
                </a:solidFill>
                <a:latin typeface="Calibri (Body)"/>
                <a:ea typeface="+mn-ea"/>
                <a:cs typeface="+mn-cs"/>
              </a:rPr>
              <a:t> minh)</a:t>
            </a:r>
          </a:p>
          <a:p>
            <a:pPr marL="285750" indent="-285750" algn="just" defTabSz="457200">
              <a:lnSpc>
                <a:spcPts val="2722"/>
              </a:lnSpc>
              <a:spcBef>
                <a:spcPct val="0"/>
              </a:spcBef>
              <a:buClrTx/>
              <a:buFont typeface="Arial" panose="020B0604020202020204" pitchFamily="34" charset="0"/>
              <a:buChar char="•"/>
            </a:pPr>
            <a:r>
              <a:rPr lang="en-US" sz="2000" kern="1200" dirty="0" err="1">
                <a:solidFill>
                  <a:srgbClr val="EEECE1"/>
                </a:solidFill>
                <a:latin typeface="Calibri" panose="020F0502020204030204" pitchFamily="34" charset="0"/>
                <a:cs typeface="Calibri" panose="020F0502020204030204" pitchFamily="34" charset="0"/>
              </a:rPr>
              <a:t>Rừng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cây</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im</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lặng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quá</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một</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chiếc</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lá</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rơi</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cũng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khiến</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người</a:t>
            </a:r>
            <a:r>
              <a:rPr lang="en-US" sz="2000" kern="1200" dirty="0">
                <a:solidFill>
                  <a:srgbClr val="EEECE1"/>
                </a:solidFill>
                <a:latin typeface="Calibri" panose="020F0502020204030204" pitchFamily="34" charset="0"/>
                <a:cs typeface="Calibri" panose="020F0502020204030204" pitchFamily="34" charset="0"/>
              </a:rPr>
              <a:t> ta </a:t>
            </a:r>
            <a:r>
              <a:rPr lang="en-US" sz="2000" kern="1200" dirty="0" err="1">
                <a:solidFill>
                  <a:srgbClr val="EEECE1"/>
                </a:solidFill>
                <a:latin typeface="Calibri" panose="020F0502020204030204" pitchFamily="34" charset="0"/>
                <a:cs typeface="Calibri" panose="020F0502020204030204" pitchFamily="34" charset="0"/>
              </a:rPr>
              <a:t>giật</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mình</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chim</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chóc</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chẳng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nghe</a:t>
            </a:r>
            <a:r>
              <a:rPr lang="en-US" sz="2000" kern="1200" dirty="0">
                <a:solidFill>
                  <a:srgbClr val="EEECE1"/>
                </a:solidFill>
                <a:latin typeface="Calibri" panose="020F0502020204030204" pitchFamily="34" charset="0"/>
                <a:cs typeface="Calibri" panose="020F0502020204030204" pitchFamily="34" charset="0"/>
              </a:rPr>
              <a:t> con </a:t>
            </a:r>
            <a:r>
              <a:rPr lang="en-US" sz="2000" kern="1200" dirty="0" err="1">
                <a:solidFill>
                  <a:srgbClr val="EEECE1"/>
                </a:solidFill>
                <a:latin typeface="Calibri" panose="020F0502020204030204" pitchFamily="34" charset="0"/>
                <a:cs typeface="Calibri" panose="020F0502020204030204" pitchFamily="34" charset="0"/>
              </a:rPr>
              <a:t>nào</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kêu</a:t>
            </a:r>
            <a:endParaRPr lang="vi-VN" sz="2000" kern="1200" dirty="0">
              <a:solidFill>
                <a:srgbClr val="EEECE1"/>
              </a:solidFill>
              <a:latin typeface="Calibri" panose="020F0502020204030204" pitchFamily="34" charset="0"/>
              <a:cs typeface="Calibri" panose="020F0502020204030204" pitchFamily="34" charset="0"/>
            </a:endParaRPr>
          </a:p>
          <a:p>
            <a:pPr marL="285750" indent="-285750" algn="just" defTabSz="457200">
              <a:lnSpc>
                <a:spcPts val="2722"/>
              </a:lnSpc>
              <a:spcBef>
                <a:spcPct val="0"/>
              </a:spcBef>
              <a:buClrTx/>
              <a:buFont typeface="Arial" panose="020B0604020202020204" pitchFamily="34" charset="0"/>
              <a:buChar char="•"/>
            </a:pPr>
            <a:endParaRPr lang="en-US" sz="1800" kern="1200" dirty="0">
              <a:solidFill>
                <a:srgbClr val="FFFFFF"/>
              </a:solidFill>
              <a:latin typeface="Calibri (Body)"/>
              <a:ea typeface="+mn-ea"/>
              <a:cs typeface="+mn-cs"/>
            </a:endParaRPr>
          </a:p>
          <a:p>
            <a:pPr marL="285750" indent="-285750" algn="just" defTabSz="457200">
              <a:lnSpc>
                <a:spcPts val="2722"/>
              </a:lnSpc>
              <a:spcBef>
                <a:spcPct val="0"/>
              </a:spcBef>
              <a:buClrTx/>
              <a:buFont typeface="Arial" panose="020B0604020202020204" pitchFamily="34" charset="0"/>
              <a:buChar char="•"/>
            </a:pPr>
            <a:endParaRPr lang="vi-VN" sz="1800" kern="1200" dirty="0">
              <a:solidFill>
                <a:srgbClr val="FFFFFF"/>
              </a:solidFill>
              <a:latin typeface="Calibri (Body)"/>
              <a:ea typeface="+mn-ea"/>
              <a:cs typeface="+mn-cs"/>
            </a:endParaRPr>
          </a:p>
        </p:txBody>
      </p:sp>
      <p:sp>
        <p:nvSpPr>
          <p:cNvPr id="9" name="TextBox 9"/>
          <p:cNvSpPr txBox="1"/>
          <p:nvPr/>
        </p:nvSpPr>
        <p:spPr>
          <a:xfrm>
            <a:off x="133150" y="441855"/>
            <a:ext cx="2267151" cy="341119"/>
          </a:xfrm>
          <a:prstGeom prst="rect">
            <a:avLst/>
          </a:prstGeom>
        </p:spPr>
        <p:txBody>
          <a:bodyPr wrap="square" lIns="0" tIns="0" rIns="0" bIns="0" rtlCol="0" anchor="t">
            <a:spAutoFit/>
          </a:bodyPr>
          <a:lstStyle/>
          <a:p>
            <a:pPr algn="ctr" defTabSz="457200">
              <a:lnSpc>
                <a:spcPts val="3012"/>
              </a:lnSpc>
              <a:spcBef>
                <a:spcPct val="0"/>
              </a:spcBef>
              <a:buClrTx/>
              <a:defRPr/>
            </a:pPr>
            <a:r>
              <a:rPr lang="en-US" sz="1800" b="1" kern="1200" spc="-40" dirty="0">
                <a:solidFill>
                  <a:srgbClr val="FFFFFF"/>
                </a:solidFill>
                <a:latin typeface="Calibri (Body)"/>
                <a:ea typeface="+mn-ea"/>
                <a:cs typeface="+mn-cs"/>
              </a:rPr>
              <a:t>KHÔNG KHÍ</a:t>
            </a:r>
          </a:p>
        </p:txBody>
      </p:sp>
      <p:grpSp>
        <p:nvGrpSpPr>
          <p:cNvPr id="10" name="Group 2">
            <a:extLst>
              <a:ext uri="{FF2B5EF4-FFF2-40B4-BE49-F238E27FC236}">
                <a16:creationId xmlns:a16="http://schemas.microsoft.com/office/drawing/2014/main" id="{25045382-5147-4F83-A97D-3D5C51BC388A}"/>
              </a:ext>
            </a:extLst>
          </p:cNvPr>
          <p:cNvGrpSpPr/>
          <p:nvPr/>
        </p:nvGrpSpPr>
        <p:grpSpPr>
          <a:xfrm>
            <a:off x="4914900" y="514350"/>
            <a:ext cx="4019550" cy="4114800"/>
            <a:chOff x="0" y="0"/>
            <a:chExt cx="18216162" cy="9236364"/>
          </a:xfrm>
        </p:grpSpPr>
        <p:sp>
          <p:nvSpPr>
            <p:cNvPr id="11" name="Freeform 3">
              <a:extLst>
                <a:ext uri="{FF2B5EF4-FFF2-40B4-BE49-F238E27FC236}">
                  <a16:creationId xmlns:a16="http://schemas.microsoft.com/office/drawing/2014/main" id="{DDBF00F3-D987-4270-89AD-E0E55B813F93}"/>
                </a:ext>
              </a:extLst>
            </p:cNvPr>
            <p:cNvSpPr/>
            <p:nvPr/>
          </p:nvSpPr>
          <p:spPr>
            <a:xfrm>
              <a:off x="0" y="0"/>
              <a:ext cx="18216161" cy="9236363"/>
            </a:xfrm>
            <a:custGeom>
              <a:avLst/>
              <a:gdLst/>
              <a:ahLst/>
              <a:cxnLst/>
              <a:rect l="l" t="t" r="r" b="b"/>
              <a:pathLst>
                <a:path w="18216161" h="9236363">
                  <a:moveTo>
                    <a:pt x="16355611" y="0"/>
                  </a:moveTo>
                  <a:lnTo>
                    <a:pt x="1844040" y="0"/>
                  </a:lnTo>
                  <a:lnTo>
                    <a:pt x="1812290" y="0"/>
                  </a:lnTo>
                  <a:lnTo>
                    <a:pt x="0" y="0"/>
                  </a:lnTo>
                  <a:lnTo>
                    <a:pt x="0" y="1827530"/>
                  </a:lnTo>
                  <a:lnTo>
                    <a:pt x="0" y="1844040"/>
                  </a:lnTo>
                  <a:lnTo>
                    <a:pt x="0" y="7360573"/>
                  </a:lnTo>
                  <a:lnTo>
                    <a:pt x="0" y="7455823"/>
                  </a:lnTo>
                  <a:lnTo>
                    <a:pt x="0" y="9236363"/>
                  </a:lnTo>
                  <a:lnTo>
                    <a:pt x="1812290" y="9236363"/>
                  </a:lnTo>
                  <a:lnTo>
                    <a:pt x="1844040" y="9236363"/>
                  </a:lnTo>
                  <a:lnTo>
                    <a:pt x="16372122" y="9236363"/>
                  </a:lnTo>
                  <a:lnTo>
                    <a:pt x="16388632" y="9236363"/>
                  </a:lnTo>
                  <a:lnTo>
                    <a:pt x="18216161" y="9236363"/>
                  </a:lnTo>
                  <a:lnTo>
                    <a:pt x="18216161" y="7424073"/>
                  </a:lnTo>
                  <a:lnTo>
                    <a:pt x="18216161" y="7360573"/>
                  </a:lnTo>
                  <a:lnTo>
                    <a:pt x="18216161" y="1844040"/>
                  </a:lnTo>
                  <a:lnTo>
                    <a:pt x="18216161" y="1812290"/>
                  </a:lnTo>
                  <a:lnTo>
                    <a:pt x="18216161" y="0"/>
                  </a:lnTo>
                  <a:lnTo>
                    <a:pt x="16372122" y="0"/>
                  </a:lnTo>
                  <a:close/>
                </a:path>
              </a:pathLst>
            </a:custGeom>
            <a:solidFill>
              <a:srgbClr val="85976E">
                <a:alpha val="71765"/>
              </a:srgbClr>
            </a:solidFill>
          </p:spPr>
        </p:sp>
        <p:sp>
          <p:nvSpPr>
            <p:cNvPr id="12" name="Freeform 4">
              <a:extLst>
                <a:ext uri="{FF2B5EF4-FFF2-40B4-BE49-F238E27FC236}">
                  <a16:creationId xmlns:a16="http://schemas.microsoft.com/office/drawing/2014/main" id="{968664B2-B6FF-4520-923C-4F857A68D985}"/>
                </a:ext>
              </a:extLst>
            </p:cNvPr>
            <p:cNvSpPr/>
            <p:nvPr/>
          </p:nvSpPr>
          <p:spPr>
            <a:xfrm>
              <a:off x="292100" y="292100"/>
              <a:ext cx="17631961" cy="8652163"/>
            </a:xfrm>
            <a:custGeom>
              <a:avLst/>
              <a:gdLst/>
              <a:ahLst/>
              <a:cxnLst/>
              <a:rect l="l" t="t" r="r" b="b"/>
              <a:pathLst>
                <a:path w="17631961" h="8652163">
                  <a:moveTo>
                    <a:pt x="15695532" y="330200"/>
                  </a:moveTo>
                  <a:lnTo>
                    <a:pt x="330200" y="330200"/>
                  </a:lnTo>
                  <a:lnTo>
                    <a:pt x="330200" y="8321963"/>
                  </a:lnTo>
                  <a:lnTo>
                    <a:pt x="17301761" y="8321963"/>
                  </a:lnTo>
                  <a:lnTo>
                    <a:pt x="17301761" y="330200"/>
                  </a:lnTo>
                  <a:lnTo>
                    <a:pt x="15695532" y="330200"/>
                  </a:lnTo>
                  <a:close/>
                  <a:moveTo>
                    <a:pt x="17263661" y="1803400"/>
                  </a:moveTo>
                  <a:lnTo>
                    <a:pt x="17263661" y="8283863"/>
                  </a:lnTo>
                  <a:lnTo>
                    <a:pt x="368300" y="8283863"/>
                  </a:lnTo>
                  <a:lnTo>
                    <a:pt x="368300" y="368300"/>
                  </a:lnTo>
                  <a:lnTo>
                    <a:pt x="17263661" y="368300"/>
                  </a:lnTo>
                  <a:lnTo>
                    <a:pt x="17263661" y="1803400"/>
                  </a:lnTo>
                  <a:close/>
                  <a:moveTo>
                    <a:pt x="15695532" y="0"/>
                  </a:moveTo>
                  <a:lnTo>
                    <a:pt x="0" y="0"/>
                  </a:lnTo>
                  <a:lnTo>
                    <a:pt x="0" y="8652163"/>
                  </a:lnTo>
                  <a:lnTo>
                    <a:pt x="17631961" y="8652163"/>
                  </a:lnTo>
                  <a:lnTo>
                    <a:pt x="17631961" y="0"/>
                  </a:lnTo>
                  <a:lnTo>
                    <a:pt x="15695532" y="0"/>
                  </a:lnTo>
                  <a:close/>
                  <a:moveTo>
                    <a:pt x="17492261" y="1790700"/>
                  </a:moveTo>
                  <a:lnTo>
                    <a:pt x="17492261" y="8512463"/>
                  </a:lnTo>
                  <a:lnTo>
                    <a:pt x="139700" y="8512463"/>
                  </a:lnTo>
                  <a:lnTo>
                    <a:pt x="139700" y="139700"/>
                  </a:lnTo>
                  <a:lnTo>
                    <a:pt x="17492261" y="139700"/>
                  </a:lnTo>
                  <a:lnTo>
                    <a:pt x="17492261" y="1790700"/>
                  </a:lnTo>
                  <a:close/>
                </a:path>
              </a:pathLst>
            </a:custGeom>
            <a:solidFill>
              <a:srgbClr val="FFFFFF">
                <a:alpha val="71765"/>
              </a:srgbClr>
            </a:solidFill>
          </p:spPr>
        </p:sp>
      </p:grpSp>
      <p:grpSp>
        <p:nvGrpSpPr>
          <p:cNvPr id="13" name="Group 5">
            <a:extLst>
              <a:ext uri="{FF2B5EF4-FFF2-40B4-BE49-F238E27FC236}">
                <a16:creationId xmlns:a16="http://schemas.microsoft.com/office/drawing/2014/main" id="{D5031556-FDA0-4BD5-9086-4946F20D3B17}"/>
              </a:ext>
            </a:extLst>
          </p:cNvPr>
          <p:cNvGrpSpPr/>
          <p:nvPr/>
        </p:nvGrpSpPr>
        <p:grpSpPr>
          <a:xfrm>
            <a:off x="4591051" y="171449"/>
            <a:ext cx="2209800" cy="800101"/>
            <a:chOff x="0" y="0"/>
            <a:chExt cx="5869940" cy="2719070"/>
          </a:xfrm>
        </p:grpSpPr>
        <p:sp>
          <p:nvSpPr>
            <p:cNvPr id="14" name="Freeform 6">
              <a:extLst>
                <a:ext uri="{FF2B5EF4-FFF2-40B4-BE49-F238E27FC236}">
                  <a16:creationId xmlns:a16="http://schemas.microsoft.com/office/drawing/2014/main" id="{0D69D313-1F17-4679-9099-4363F06F9C09}"/>
                </a:ext>
              </a:extLst>
            </p:cNvPr>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5474E"/>
            </a:solidFill>
          </p:spPr>
        </p:sp>
        <p:sp>
          <p:nvSpPr>
            <p:cNvPr id="15" name="Freeform 7">
              <a:extLst>
                <a:ext uri="{FF2B5EF4-FFF2-40B4-BE49-F238E27FC236}">
                  <a16:creationId xmlns:a16="http://schemas.microsoft.com/office/drawing/2014/main" id="{4D41F0F7-8D93-4339-8444-05E24F23BC8D}"/>
                </a:ext>
              </a:extLst>
            </p:cNvPr>
            <p:cNvSpPr/>
            <p:nvPr/>
          </p:nvSpPr>
          <p:spPr>
            <a:xfrm>
              <a:off x="0" y="450850"/>
              <a:ext cx="5869940" cy="2269490"/>
            </a:xfrm>
            <a:custGeom>
              <a:avLst/>
              <a:gdLst/>
              <a:ahLst/>
              <a:cxnLst/>
              <a:rect l="l" t="t" r="r" b="b"/>
              <a:pathLst>
                <a:path w="5869940" h="2269490">
                  <a:moveTo>
                    <a:pt x="5280660" y="0"/>
                  </a:moveTo>
                  <a:lnTo>
                    <a:pt x="0" y="0"/>
                  </a:lnTo>
                  <a:lnTo>
                    <a:pt x="0" y="2269490"/>
                  </a:lnTo>
                  <a:lnTo>
                    <a:pt x="5280660" y="2269490"/>
                  </a:lnTo>
                  <a:lnTo>
                    <a:pt x="5280660" y="2268220"/>
                  </a:lnTo>
                  <a:lnTo>
                    <a:pt x="5869940" y="1134110"/>
                  </a:lnTo>
                  <a:close/>
                </a:path>
              </a:pathLst>
            </a:custGeom>
            <a:solidFill>
              <a:srgbClr val="799259"/>
            </a:solidFill>
          </p:spPr>
        </p:sp>
      </p:grpSp>
      <p:sp>
        <p:nvSpPr>
          <p:cNvPr id="16" name="TextBox 8">
            <a:extLst>
              <a:ext uri="{FF2B5EF4-FFF2-40B4-BE49-F238E27FC236}">
                <a16:creationId xmlns:a16="http://schemas.microsoft.com/office/drawing/2014/main" id="{4EBB3031-E426-41D7-B7A6-D0447BFF514D}"/>
              </a:ext>
            </a:extLst>
          </p:cNvPr>
          <p:cNvSpPr txBox="1"/>
          <p:nvPr/>
        </p:nvSpPr>
        <p:spPr>
          <a:xfrm>
            <a:off x="5160865" y="1054159"/>
            <a:ext cx="3527617" cy="3323987"/>
          </a:xfrm>
          <a:prstGeom prst="rect">
            <a:avLst/>
          </a:prstGeom>
        </p:spPr>
        <p:txBody>
          <a:bodyPr wrap="square" lIns="0" tIns="0" rIns="0" bIns="0" rtlCol="0" anchor="t">
            <a:spAutoFit/>
          </a:bodyPr>
          <a:lstStyle/>
          <a:p>
            <a:pPr marL="285750" indent="-285750" algn="just" defTabSz="457200" fontAlgn="base">
              <a:lnSpc>
                <a:spcPct val="150000"/>
              </a:lnSpc>
              <a:buClrTx/>
              <a:buFont typeface="Arial" panose="020B0604020202020204" pitchFamily="34" charset="0"/>
              <a:buChar char="•"/>
            </a:pPr>
            <a:r>
              <a:rPr lang="en-US" sz="1800" kern="1200" dirty="0" err="1">
                <a:solidFill>
                  <a:srgbClr val="EEECE1"/>
                </a:solidFill>
                <a:latin typeface="Calibri" panose="020F0502020204030204" pitchFamily="34" charset="0"/>
                <a:ea typeface="+mn-ea"/>
                <a:cs typeface="Calibri" panose="020F0502020204030204" pitchFamily="34" charset="0"/>
              </a:rPr>
              <a:t>Ánh</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sáng</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trong</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vắt</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hơi</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gợn</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chút</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óng</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ánh</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trên</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đầu</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hoa</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tràm</a:t>
            </a:r>
            <a:r>
              <a:rPr lang="en-US" sz="1800" kern="1200" dirty="0">
                <a:solidFill>
                  <a:srgbClr val="EEECE1"/>
                </a:solidFill>
                <a:latin typeface="Calibri" panose="020F0502020204030204" pitchFamily="34" charset="0"/>
                <a:ea typeface="+mn-ea"/>
                <a:cs typeface="Calibri" panose="020F0502020204030204" pitchFamily="34" charset="0"/>
              </a:rPr>
              <a:t> rung </a:t>
            </a:r>
            <a:r>
              <a:rPr lang="en-US" sz="1800" kern="1200" dirty="0" err="1">
                <a:solidFill>
                  <a:srgbClr val="EEECE1"/>
                </a:solidFill>
                <a:latin typeface="Calibri" panose="020F0502020204030204" pitchFamily="34" charset="0"/>
                <a:ea typeface="+mn-ea"/>
                <a:cs typeface="Calibri" panose="020F0502020204030204" pitchFamily="34" charset="0"/>
              </a:rPr>
              <a:t>rung</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cảm</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giác</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như</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là</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nó</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bao</a:t>
            </a:r>
            <a:r>
              <a:rPr lang="en-US" sz="1800" kern="1200" dirty="0">
                <a:solidFill>
                  <a:srgbClr val="EEECE1"/>
                </a:solidFill>
                <a:latin typeface="Calibri" panose="020F0502020204030204" pitchFamily="34" charset="0"/>
                <a:ea typeface="+mn-ea"/>
                <a:cs typeface="Calibri" panose="020F0502020204030204" pitchFamily="34" charset="0"/>
              </a:rPr>
              <a:t> qua </a:t>
            </a:r>
            <a:r>
              <a:rPr lang="en-US" sz="1800" kern="1200" dirty="0" err="1">
                <a:solidFill>
                  <a:srgbClr val="EEECE1"/>
                </a:solidFill>
                <a:latin typeface="Calibri" panose="020F0502020204030204" pitchFamily="34" charset="0"/>
                <a:ea typeface="+mn-ea"/>
                <a:cs typeface="Calibri" panose="020F0502020204030204" pitchFamily="34" charset="0"/>
              </a:rPr>
              <a:t>một</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lớp</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thủy</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tinh</a:t>
            </a:r>
            <a:r>
              <a:rPr lang="en-US" sz="1800" kern="1200" dirty="0">
                <a:solidFill>
                  <a:srgbClr val="EEECE1"/>
                </a:solidFill>
                <a:latin typeface="Calibri" panose="020F0502020204030204" pitchFamily="34" charset="0"/>
                <a:ea typeface="+mn-ea"/>
                <a:cs typeface="Calibri" panose="020F0502020204030204" pitchFamily="34" charset="0"/>
              </a:rPr>
              <a:t>.</a:t>
            </a:r>
          </a:p>
          <a:p>
            <a:pPr marL="285750" indent="-285750" algn="just" defTabSz="457200" fontAlgn="base">
              <a:lnSpc>
                <a:spcPct val="150000"/>
              </a:lnSpc>
              <a:buClrTx/>
              <a:buFont typeface="Arial" panose="020B0604020202020204" pitchFamily="34" charset="0"/>
              <a:buChar char="•"/>
            </a:pPr>
            <a:r>
              <a:rPr lang="en-US" sz="1800" dirty="0" err="1">
                <a:solidFill>
                  <a:schemeClr val="bg1"/>
                </a:solidFill>
                <a:latin typeface="+mj-lt"/>
              </a:rPr>
              <a:t>Bóng</a:t>
            </a:r>
            <a:r>
              <a:rPr lang="en-US" sz="1800" dirty="0">
                <a:solidFill>
                  <a:schemeClr val="bg1"/>
                </a:solidFill>
                <a:latin typeface="+mj-lt"/>
              </a:rPr>
              <a:t> </a:t>
            </a:r>
            <a:r>
              <a:rPr lang="en-US" sz="1800" dirty="0" err="1">
                <a:solidFill>
                  <a:schemeClr val="bg1"/>
                </a:solidFill>
                <a:latin typeface="+mj-lt"/>
              </a:rPr>
              <a:t>nắng</a:t>
            </a:r>
            <a:r>
              <a:rPr lang="en-US" sz="1800" dirty="0">
                <a:solidFill>
                  <a:schemeClr val="bg1"/>
                </a:solidFill>
                <a:latin typeface="+mj-lt"/>
              </a:rPr>
              <a:t> </a:t>
            </a:r>
            <a:r>
              <a:rPr lang="en-US" sz="1800" dirty="0" err="1">
                <a:solidFill>
                  <a:schemeClr val="bg1"/>
                </a:solidFill>
                <a:latin typeface="+mj-lt"/>
              </a:rPr>
              <a:t>lên</a:t>
            </a:r>
            <a:r>
              <a:rPr lang="en-US" sz="1800" dirty="0">
                <a:solidFill>
                  <a:schemeClr val="bg1"/>
                </a:solidFill>
                <a:latin typeface="+mj-lt"/>
              </a:rPr>
              <a:t>, </a:t>
            </a:r>
            <a:r>
              <a:rPr lang="en-US" sz="1800" dirty="0" err="1">
                <a:solidFill>
                  <a:schemeClr val="bg1"/>
                </a:solidFill>
                <a:latin typeface="+mj-lt"/>
              </a:rPr>
              <a:t>gió</a:t>
            </a:r>
            <a:r>
              <a:rPr lang="en-US" sz="1800" dirty="0">
                <a:solidFill>
                  <a:schemeClr val="bg1"/>
                </a:solidFill>
                <a:latin typeface="+mj-lt"/>
              </a:rPr>
              <a:t> </a:t>
            </a:r>
            <a:r>
              <a:rPr lang="en-US" sz="1800" dirty="0" err="1">
                <a:solidFill>
                  <a:schemeClr val="bg1"/>
                </a:solidFill>
                <a:latin typeface="+mj-lt"/>
              </a:rPr>
              <a:t>bắt</a:t>
            </a:r>
            <a:r>
              <a:rPr lang="en-US" sz="1800" dirty="0">
                <a:solidFill>
                  <a:schemeClr val="bg1"/>
                </a:solidFill>
                <a:latin typeface="+mj-lt"/>
              </a:rPr>
              <a:t> </a:t>
            </a:r>
            <a:r>
              <a:rPr lang="en-US" sz="1800" dirty="0" err="1">
                <a:solidFill>
                  <a:schemeClr val="bg1"/>
                </a:solidFill>
                <a:latin typeface="+mj-lt"/>
              </a:rPr>
              <a:t>đầu</a:t>
            </a:r>
            <a:r>
              <a:rPr lang="en-US" sz="1800" dirty="0">
                <a:solidFill>
                  <a:schemeClr val="bg1"/>
                </a:solidFill>
                <a:latin typeface="+mj-lt"/>
              </a:rPr>
              <a:t> </a:t>
            </a:r>
            <a:r>
              <a:rPr lang="en-US" sz="1800" dirty="0" err="1">
                <a:solidFill>
                  <a:schemeClr val="bg1"/>
                </a:solidFill>
                <a:latin typeface="+mj-lt"/>
              </a:rPr>
              <a:t>rao</a:t>
            </a:r>
            <a:r>
              <a:rPr lang="en-US" sz="1800" dirty="0">
                <a:solidFill>
                  <a:schemeClr val="bg1"/>
                </a:solidFill>
                <a:latin typeface="+mj-lt"/>
              </a:rPr>
              <a:t> </a:t>
            </a:r>
            <a:r>
              <a:rPr lang="en-US" sz="1800" dirty="0" err="1">
                <a:solidFill>
                  <a:schemeClr val="bg1"/>
                </a:solidFill>
                <a:latin typeface="+mj-lt"/>
              </a:rPr>
              <a:t>rao</a:t>
            </a:r>
            <a:r>
              <a:rPr lang="en-US" sz="1800" dirty="0">
                <a:solidFill>
                  <a:schemeClr val="bg1"/>
                </a:solidFill>
                <a:latin typeface="+mj-lt"/>
              </a:rPr>
              <a:t> </a:t>
            </a:r>
            <a:r>
              <a:rPr lang="en-US" sz="1800" dirty="0" err="1">
                <a:solidFill>
                  <a:schemeClr val="bg1"/>
                </a:solidFill>
                <a:latin typeface="+mj-lt"/>
              </a:rPr>
              <a:t>theo</a:t>
            </a:r>
            <a:r>
              <a:rPr lang="en-US" sz="1800" dirty="0">
                <a:solidFill>
                  <a:schemeClr val="bg1"/>
                </a:solidFill>
                <a:latin typeface="+mj-lt"/>
              </a:rPr>
              <a:t> </a:t>
            </a:r>
            <a:r>
              <a:rPr lang="en-US" sz="1800" dirty="0" err="1">
                <a:solidFill>
                  <a:schemeClr val="bg1"/>
                </a:solidFill>
                <a:latin typeface="+mj-lt"/>
              </a:rPr>
              <a:t>khối</a:t>
            </a:r>
            <a:r>
              <a:rPr lang="en-US" sz="1800" dirty="0">
                <a:solidFill>
                  <a:schemeClr val="bg1"/>
                </a:solidFill>
                <a:latin typeface="+mj-lt"/>
              </a:rPr>
              <a:t> </a:t>
            </a:r>
            <a:r>
              <a:rPr lang="en-US" sz="1800" dirty="0" err="1">
                <a:solidFill>
                  <a:schemeClr val="bg1"/>
                </a:solidFill>
                <a:latin typeface="+mj-lt"/>
              </a:rPr>
              <a:t>mặt</a:t>
            </a:r>
            <a:r>
              <a:rPr lang="en-US" sz="1800" dirty="0">
                <a:solidFill>
                  <a:schemeClr val="bg1"/>
                </a:solidFill>
                <a:latin typeface="+mj-lt"/>
              </a:rPr>
              <a:t> </a:t>
            </a:r>
            <a:r>
              <a:rPr lang="en-US" sz="1800" dirty="0" err="1">
                <a:solidFill>
                  <a:schemeClr val="bg1"/>
                </a:solidFill>
                <a:latin typeface="+mj-lt"/>
              </a:rPr>
              <a:t>trời</a:t>
            </a:r>
            <a:r>
              <a:rPr lang="en-US" sz="1800" dirty="0">
                <a:solidFill>
                  <a:schemeClr val="bg1"/>
                </a:solidFill>
                <a:latin typeface="+mj-lt"/>
              </a:rPr>
              <a:t> </a:t>
            </a:r>
            <a:r>
              <a:rPr lang="en-US" sz="1800" dirty="0" err="1">
                <a:solidFill>
                  <a:schemeClr val="bg1"/>
                </a:solidFill>
                <a:latin typeface="+mj-lt"/>
              </a:rPr>
              <a:t>tròn</a:t>
            </a:r>
            <a:r>
              <a:rPr lang="en-US" sz="1800" dirty="0">
                <a:solidFill>
                  <a:schemeClr val="bg1"/>
                </a:solidFill>
                <a:latin typeface="+mj-lt"/>
              </a:rPr>
              <a:t> </a:t>
            </a:r>
            <a:r>
              <a:rPr lang="en-US" sz="1800" dirty="0" err="1">
                <a:solidFill>
                  <a:schemeClr val="bg1"/>
                </a:solidFill>
                <a:latin typeface="+mj-lt"/>
              </a:rPr>
              <a:t>đang</a:t>
            </a:r>
            <a:r>
              <a:rPr lang="en-US" sz="1800" dirty="0">
                <a:solidFill>
                  <a:schemeClr val="bg1"/>
                </a:solidFill>
                <a:latin typeface="+mj-lt"/>
              </a:rPr>
              <a:t> </a:t>
            </a:r>
            <a:r>
              <a:rPr lang="en-US" sz="1800" dirty="0" err="1">
                <a:solidFill>
                  <a:schemeClr val="bg1"/>
                </a:solidFill>
                <a:latin typeface="+mj-lt"/>
              </a:rPr>
              <a:t>tuôn</a:t>
            </a:r>
            <a:r>
              <a:rPr lang="en-US" sz="1800" dirty="0">
                <a:solidFill>
                  <a:schemeClr val="bg1"/>
                </a:solidFill>
                <a:latin typeface="+mj-lt"/>
              </a:rPr>
              <a:t> </a:t>
            </a:r>
            <a:r>
              <a:rPr lang="en-US" sz="1800" dirty="0" err="1">
                <a:solidFill>
                  <a:schemeClr val="bg1"/>
                </a:solidFill>
                <a:latin typeface="+mj-lt"/>
              </a:rPr>
              <a:t>ánh</a:t>
            </a:r>
            <a:r>
              <a:rPr lang="en-US" sz="1800" dirty="0">
                <a:solidFill>
                  <a:schemeClr val="bg1"/>
                </a:solidFill>
                <a:latin typeface="+mj-lt"/>
              </a:rPr>
              <a:t> </a:t>
            </a:r>
            <a:r>
              <a:rPr lang="en-US" sz="1800" dirty="0" err="1">
                <a:solidFill>
                  <a:schemeClr val="bg1"/>
                </a:solidFill>
                <a:latin typeface="+mj-lt"/>
              </a:rPr>
              <a:t>sáng</a:t>
            </a:r>
            <a:r>
              <a:rPr lang="en-US" sz="1800" dirty="0">
                <a:solidFill>
                  <a:schemeClr val="bg1"/>
                </a:solidFill>
                <a:latin typeface="+mj-lt"/>
              </a:rPr>
              <a:t> </a:t>
            </a:r>
            <a:r>
              <a:rPr lang="en-US" sz="1800" dirty="0" err="1">
                <a:solidFill>
                  <a:schemeClr val="bg1"/>
                </a:solidFill>
                <a:latin typeface="+mj-lt"/>
              </a:rPr>
              <a:t>vàng</a:t>
            </a:r>
            <a:r>
              <a:rPr lang="en-US" sz="1800" dirty="0">
                <a:solidFill>
                  <a:schemeClr val="bg1"/>
                </a:solidFill>
                <a:latin typeface="+mj-lt"/>
              </a:rPr>
              <a:t> </a:t>
            </a:r>
            <a:r>
              <a:rPr lang="en-US" sz="1800" dirty="0" err="1">
                <a:solidFill>
                  <a:schemeClr val="bg1"/>
                </a:solidFill>
                <a:latin typeface="+mj-lt"/>
              </a:rPr>
              <a:t>rực</a:t>
            </a:r>
            <a:r>
              <a:rPr lang="en-US" sz="1800" dirty="0">
                <a:solidFill>
                  <a:schemeClr val="bg1"/>
                </a:solidFill>
                <a:latin typeface="+mj-lt"/>
              </a:rPr>
              <a:t> </a:t>
            </a:r>
            <a:r>
              <a:rPr lang="en-US" sz="1800" dirty="0" err="1">
                <a:solidFill>
                  <a:schemeClr val="bg1"/>
                </a:solidFill>
                <a:latin typeface="+mj-lt"/>
              </a:rPr>
              <a:t>xuống</a:t>
            </a:r>
            <a:r>
              <a:rPr lang="en-US" sz="1800" dirty="0">
                <a:solidFill>
                  <a:schemeClr val="bg1"/>
                </a:solidFill>
                <a:latin typeface="+mj-lt"/>
              </a:rPr>
              <a:t> </a:t>
            </a:r>
            <a:r>
              <a:rPr lang="en-US" sz="1800" dirty="0" err="1">
                <a:solidFill>
                  <a:schemeClr val="bg1"/>
                </a:solidFill>
                <a:latin typeface="+mj-lt"/>
              </a:rPr>
              <a:t>mặt</a:t>
            </a:r>
            <a:r>
              <a:rPr lang="en-US" sz="1800" dirty="0">
                <a:solidFill>
                  <a:schemeClr val="bg1"/>
                </a:solidFill>
                <a:latin typeface="+mj-lt"/>
              </a:rPr>
              <a:t> </a:t>
            </a:r>
            <a:r>
              <a:rPr lang="en-US" sz="1800" dirty="0" err="1">
                <a:solidFill>
                  <a:schemeClr val="bg1"/>
                </a:solidFill>
                <a:latin typeface="+mj-lt"/>
              </a:rPr>
              <a:t>đất</a:t>
            </a:r>
            <a:r>
              <a:rPr lang="en-US" sz="1800" dirty="0">
                <a:solidFill>
                  <a:schemeClr val="bg1"/>
                </a:solidFill>
                <a:latin typeface="+mj-lt"/>
              </a:rPr>
              <a:t>….</a:t>
            </a:r>
            <a:endParaRPr lang="en-US" sz="2400" kern="1200" dirty="0">
              <a:solidFill>
                <a:schemeClr val="bg1"/>
              </a:solidFill>
              <a:latin typeface="+mj-lt"/>
              <a:ea typeface="+mn-ea"/>
              <a:cs typeface="Calibri" panose="020F0502020204030204" pitchFamily="34" charset="0"/>
            </a:endParaRPr>
          </a:p>
        </p:txBody>
      </p:sp>
      <p:sp>
        <p:nvSpPr>
          <p:cNvPr id="17" name="TextBox 9">
            <a:extLst>
              <a:ext uri="{FF2B5EF4-FFF2-40B4-BE49-F238E27FC236}">
                <a16:creationId xmlns:a16="http://schemas.microsoft.com/office/drawing/2014/main" id="{8D62C604-B1D0-4BC7-AA88-3EA90F6C53D3}"/>
              </a:ext>
            </a:extLst>
          </p:cNvPr>
          <p:cNvSpPr txBox="1"/>
          <p:nvPr/>
        </p:nvSpPr>
        <p:spPr>
          <a:xfrm>
            <a:off x="4533700" y="441854"/>
            <a:ext cx="2267151" cy="341119"/>
          </a:xfrm>
          <a:prstGeom prst="rect">
            <a:avLst/>
          </a:prstGeom>
        </p:spPr>
        <p:txBody>
          <a:bodyPr wrap="square" lIns="0" tIns="0" rIns="0" bIns="0" rtlCol="0" anchor="t">
            <a:spAutoFit/>
          </a:bodyPr>
          <a:lstStyle/>
          <a:p>
            <a:pPr algn="ctr" defTabSz="457200">
              <a:lnSpc>
                <a:spcPts val="3012"/>
              </a:lnSpc>
              <a:spcBef>
                <a:spcPct val="0"/>
              </a:spcBef>
              <a:buClrTx/>
              <a:defRPr/>
            </a:pPr>
            <a:r>
              <a:rPr lang="en-US" sz="1800" b="1" kern="1200" spc="-40" dirty="0">
                <a:solidFill>
                  <a:srgbClr val="FFFFFF"/>
                </a:solidFill>
                <a:latin typeface="Calibri (Body)"/>
                <a:ea typeface="+mn-ea"/>
                <a:cs typeface="+mn-cs"/>
              </a:rPr>
              <a:t>ÁNH SÁNG</a:t>
            </a:r>
          </a:p>
        </p:txBody>
      </p:sp>
    </p:spTree>
    <p:extLst>
      <p:ext uri="{BB962C8B-B14F-4D97-AF65-F5344CB8AC3E}">
        <p14:creationId xmlns:p14="http://schemas.microsoft.com/office/powerpoint/2010/main" val="2424340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rcRect t="10618" b="10618"/>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365379" y="194574"/>
            <a:ext cx="5778622" cy="815520"/>
            <a:chOff x="0" y="5"/>
            <a:chExt cx="8560921" cy="4248264"/>
          </a:xfrm>
        </p:grpSpPr>
        <p:sp>
          <p:nvSpPr>
            <p:cNvPr id="3" name="Freeform 3"/>
            <p:cNvSpPr/>
            <p:nvPr/>
          </p:nvSpPr>
          <p:spPr>
            <a:xfrm>
              <a:off x="0" y="5"/>
              <a:ext cx="8560921" cy="4248264"/>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sp>
      </p:grpSp>
      <p:grpSp>
        <p:nvGrpSpPr>
          <p:cNvPr id="4" name="Group 4"/>
          <p:cNvGrpSpPr/>
          <p:nvPr/>
        </p:nvGrpSpPr>
        <p:grpSpPr>
          <a:xfrm>
            <a:off x="116958" y="476250"/>
            <a:ext cx="2477386" cy="3836253"/>
            <a:chOff x="0" y="0"/>
            <a:chExt cx="1695683" cy="6366510"/>
          </a:xfrm>
        </p:grpSpPr>
        <p:sp>
          <p:nvSpPr>
            <p:cNvPr id="5" name="Freeform 5"/>
            <p:cNvSpPr/>
            <p:nvPr/>
          </p:nvSpPr>
          <p:spPr>
            <a:xfrm>
              <a:off x="0" y="-1270"/>
              <a:ext cx="1698223" cy="6366510"/>
            </a:xfrm>
            <a:custGeom>
              <a:avLst/>
              <a:gdLst/>
              <a:ahLst/>
              <a:cxnLst/>
              <a:rect l="l" t="t" r="r" b="b"/>
              <a:pathLst>
                <a:path w="1698223" h="6366510">
                  <a:moveTo>
                    <a:pt x="1695683" y="5925820"/>
                  </a:moveTo>
                  <a:lnTo>
                    <a:pt x="1695683" y="181610"/>
                  </a:lnTo>
                  <a:cubicBezTo>
                    <a:pt x="1695683" y="127000"/>
                    <a:pt x="1667743" y="115570"/>
                    <a:pt x="1643613" y="115570"/>
                  </a:cubicBezTo>
                  <a:cubicBezTo>
                    <a:pt x="1634723" y="115570"/>
                    <a:pt x="1625833" y="116840"/>
                    <a:pt x="1616943" y="119380"/>
                  </a:cubicBezTo>
                  <a:lnTo>
                    <a:pt x="1616943" y="80010"/>
                  </a:lnTo>
                  <a:lnTo>
                    <a:pt x="1591543" y="80010"/>
                  </a:lnTo>
                  <a:cubicBezTo>
                    <a:pt x="1596623" y="63500"/>
                    <a:pt x="1597893" y="46990"/>
                    <a:pt x="1592813" y="33020"/>
                  </a:cubicBezTo>
                  <a:cubicBezTo>
                    <a:pt x="1583923" y="11430"/>
                    <a:pt x="1558523" y="0"/>
                    <a:pt x="1516613" y="0"/>
                  </a:cubicBezTo>
                  <a:lnTo>
                    <a:pt x="436880" y="0"/>
                  </a:lnTo>
                  <a:lnTo>
                    <a:pt x="436880" y="15240"/>
                  </a:lnTo>
                  <a:lnTo>
                    <a:pt x="1514073" y="15240"/>
                  </a:lnTo>
                  <a:cubicBezTo>
                    <a:pt x="1548363" y="15240"/>
                    <a:pt x="1568683" y="22860"/>
                    <a:pt x="1575033" y="38100"/>
                  </a:cubicBezTo>
                  <a:cubicBezTo>
                    <a:pt x="1580113" y="48260"/>
                    <a:pt x="1577573" y="63500"/>
                    <a:pt x="1572493" y="78740"/>
                  </a:cubicBezTo>
                  <a:lnTo>
                    <a:pt x="436880" y="78740"/>
                  </a:lnTo>
                  <a:lnTo>
                    <a:pt x="436880" y="95250"/>
                  </a:lnTo>
                  <a:lnTo>
                    <a:pt x="1564873" y="95250"/>
                  </a:lnTo>
                  <a:cubicBezTo>
                    <a:pt x="1549633" y="127000"/>
                    <a:pt x="1522963" y="158750"/>
                    <a:pt x="1507723" y="173990"/>
                  </a:cubicBezTo>
                  <a:lnTo>
                    <a:pt x="1517883" y="185420"/>
                  </a:lnTo>
                  <a:cubicBezTo>
                    <a:pt x="1517883" y="185420"/>
                    <a:pt x="1557253" y="156210"/>
                    <a:pt x="1597893" y="139700"/>
                  </a:cubicBezTo>
                  <a:lnTo>
                    <a:pt x="1597893" y="6224270"/>
                  </a:lnTo>
                  <a:cubicBezTo>
                    <a:pt x="1558523" y="6210300"/>
                    <a:pt x="1517883" y="6183630"/>
                    <a:pt x="1517883" y="6183630"/>
                  </a:cubicBezTo>
                  <a:lnTo>
                    <a:pt x="1507723" y="6196330"/>
                  </a:lnTo>
                  <a:cubicBezTo>
                    <a:pt x="1521693" y="6211570"/>
                    <a:pt x="1548363" y="6242050"/>
                    <a:pt x="1564873" y="6272530"/>
                  </a:cubicBezTo>
                  <a:lnTo>
                    <a:pt x="132080" y="6272530"/>
                  </a:lnTo>
                  <a:cubicBezTo>
                    <a:pt x="147320" y="6242050"/>
                    <a:pt x="170180" y="6210300"/>
                    <a:pt x="184150" y="6196330"/>
                  </a:cubicBezTo>
                  <a:lnTo>
                    <a:pt x="226060" y="6149340"/>
                  </a:lnTo>
                  <a:lnTo>
                    <a:pt x="173990" y="6184900"/>
                  </a:lnTo>
                  <a:cubicBezTo>
                    <a:pt x="173990" y="6184900"/>
                    <a:pt x="135890" y="6211570"/>
                    <a:pt x="96520" y="6225540"/>
                  </a:cubicBezTo>
                  <a:lnTo>
                    <a:pt x="96520" y="342900"/>
                  </a:lnTo>
                  <a:lnTo>
                    <a:pt x="78740" y="342900"/>
                  </a:lnTo>
                  <a:lnTo>
                    <a:pt x="78740" y="6229350"/>
                  </a:lnTo>
                  <a:cubicBezTo>
                    <a:pt x="68580" y="6231890"/>
                    <a:pt x="59690" y="6233160"/>
                    <a:pt x="50800" y="6233160"/>
                  </a:cubicBezTo>
                  <a:cubicBezTo>
                    <a:pt x="35560" y="6233160"/>
                    <a:pt x="15240" y="6228080"/>
                    <a:pt x="15240" y="6188710"/>
                  </a:cubicBezTo>
                  <a:lnTo>
                    <a:pt x="15240" y="186690"/>
                  </a:lnTo>
                  <a:cubicBezTo>
                    <a:pt x="15240" y="140970"/>
                    <a:pt x="36830" y="134620"/>
                    <a:pt x="52070" y="134620"/>
                  </a:cubicBezTo>
                  <a:cubicBezTo>
                    <a:pt x="59690" y="134620"/>
                    <a:pt x="68580" y="135890"/>
                    <a:pt x="77470" y="138430"/>
                  </a:cubicBezTo>
                  <a:lnTo>
                    <a:pt x="77470" y="341630"/>
                  </a:lnTo>
                  <a:lnTo>
                    <a:pt x="93980" y="341630"/>
                  </a:lnTo>
                  <a:lnTo>
                    <a:pt x="93980" y="144780"/>
                  </a:lnTo>
                  <a:cubicBezTo>
                    <a:pt x="134620" y="161290"/>
                    <a:pt x="175260" y="191770"/>
                    <a:pt x="176530" y="193040"/>
                  </a:cubicBezTo>
                  <a:lnTo>
                    <a:pt x="233680" y="237490"/>
                  </a:lnTo>
                  <a:lnTo>
                    <a:pt x="186690" y="181610"/>
                  </a:lnTo>
                  <a:cubicBezTo>
                    <a:pt x="172720" y="165100"/>
                    <a:pt x="147320" y="130810"/>
                    <a:pt x="133350" y="96520"/>
                  </a:cubicBezTo>
                  <a:lnTo>
                    <a:pt x="435610" y="96520"/>
                  </a:lnTo>
                  <a:lnTo>
                    <a:pt x="435610" y="80010"/>
                  </a:lnTo>
                  <a:lnTo>
                    <a:pt x="128270" y="80010"/>
                  </a:lnTo>
                  <a:cubicBezTo>
                    <a:pt x="123190" y="64770"/>
                    <a:pt x="121920" y="49530"/>
                    <a:pt x="127000" y="39370"/>
                  </a:cubicBezTo>
                  <a:cubicBezTo>
                    <a:pt x="133350" y="25400"/>
                    <a:pt x="152400" y="17780"/>
                    <a:pt x="182880" y="17780"/>
                  </a:cubicBezTo>
                  <a:lnTo>
                    <a:pt x="438150" y="17780"/>
                  </a:lnTo>
                  <a:lnTo>
                    <a:pt x="438150" y="1270"/>
                  </a:lnTo>
                  <a:lnTo>
                    <a:pt x="182880" y="1270"/>
                  </a:lnTo>
                  <a:cubicBezTo>
                    <a:pt x="146050" y="1270"/>
                    <a:pt x="123190" y="11430"/>
                    <a:pt x="113030" y="31750"/>
                  </a:cubicBezTo>
                  <a:cubicBezTo>
                    <a:pt x="106680" y="45720"/>
                    <a:pt x="107950" y="62230"/>
                    <a:pt x="113030" y="80010"/>
                  </a:cubicBezTo>
                  <a:lnTo>
                    <a:pt x="78740" y="80010"/>
                  </a:lnTo>
                  <a:lnTo>
                    <a:pt x="78740" y="121920"/>
                  </a:lnTo>
                  <a:cubicBezTo>
                    <a:pt x="69850" y="119380"/>
                    <a:pt x="60960" y="118110"/>
                    <a:pt x="53340" y="118110"/>
                  </a:cubicBezTo>
                  <a:cubicBezTo>
                    <a:pt x="29210" y="119380"/>
                    <a:pt x="0" y="130810"/>
                    <a:pt x="0" y="186690"/>
                  </a:cubicBezTo>
                  <a:lnTo>
                    <a:pt x="0" y="6189980"/>
                  </a:lnTo>
                  <a:cubicBezTo>
                    <a:pt x="0" y="6242050"/>
                    <a:pt x="33020" y="6249670"/>
                    <a:pt x="52070" y="6249670"/>
                  </a:cubicBezTo>
                  <a:cubicBezTo>
                    <a:pt x="60960" y="6249670"/>
                    <a:pt x="69850" y="6248400"/>
                    <a:pt x="80010" y="6245860"/>
                  </a:cubicBezTo>
                  <a:lnTo>
                    <a:pt x="80010" y="6287770"/>
                  </a:lnTo>
                  <a:lnTo>
                    <a:pt x="109220" y="6287770"/>
                  </a:lnTo>
                  <a:cubicBezTo>
                    <a:pt x="104140" y="6305550"/>
                    <a:pt x="102870" y="6322060"/>
                    <a:pt x="109220" y="6336030"/>
                  </a:cubicBezTo>
                  <a:cubicBezTo>
                    <a:pt x="118110" y="6356350"/>
                    <a:pt x="142240" y="6366510"/>
                    <a:pt x="179070" y="6366510"/>
                  </a:cubicBezTo>
                  <a:lnTo>
                    <a:pt x="1516613" y="6366510"/>
                  </a:lnTo>
                  <a:cubicBezTo>
                    <a:pt x="1559793" y="6366510"/>
                    <a:pt x="1586463" y="6355080"/>
                    <a:pt x="1595353" y="6333490"/>
                  </a:cubicBezTo>
                  <a:cubicBezTo>
                    <a:pt x="1600433" y="6319520"/>
                    <a:pt x="1599163" y="6304280"/>
                    <a:pt x="1594083" y="6287770"/>
                  </a:cubicBezTo>
                  <a:lnTo>
                    <a:pt x="1618213" y="6287770"/>
                  </a:lnTo>
                  <a:lnTo>
                    <a:pt x="1618213" y="6245860"/>
                  </a:lnTo>
                  <a:cubicBezTo>
                    <a:pt x="1627103" y="6248400"/>
                    <a:pt x="1635993" y="6249670"/>
                    <a:pt x="1644883" y="6249670"/>
                  </a:cubicBezTo>
                  <a:cubicBezTo>
                    <a:pt x="1661393" y="6249670"/>
                    <a:pt x="1672823" y="6244590"/>
                    <a:pt x="1682983" y="6235700"/>
                  </a:cubicBezTo>
                  <a:cubicBezTo>
                    <a:pt x="1693143" y="6225540"/>
                    <a:pt x="1698223" y="6210300"/>
                    <a:pt x="1698223" y="6189980"/>
                  </a:cubicBezTo>
                  <a:lnTo>
                    <a:pt x="1695683" y="5925820"/>
                  </a:lnTo>
                  <a:lnTo>
                    <a:pt x="1679173" y="5925820"/>
                  </a:lnTo>
                  <a:lnTo>
                    <a:pt x="1679173" y="6189980"/>
                  </a:lnTo>
                  <a:cubicBezTo>
                    <a:pt x="1679173" y="6206490"/>
                    <a:pt x="1675363" y="6217920"/>
                    <a:pt x="1669013" y="6224270"/>
                  </a:cubicBezTo>
                  <a:cubicBezTo>
                    <a:pt x="1662663" y="6230620"/>
                    <a:pt x="1653773" y="6233160"/>
                    <a:pt x="1642343" y="6233160"/>
                  </a:cubicBezTo>
                  <a:cubicBezTo>
                    <a:pt x="1633453" y="6233160"/>
                    <a:pt x="1624563" y="6231890"/>
                    <a:pt x="1615673" y="6229350"/>
                  </a:cubicBezTo>
                  <a:lnTo>
                    <a:pt x="1615673" y="135890"/>
                  </a:lnTo>
                  <a:cubicBezTo>
                    <a:pt x="1624563" y="133350"/>
                    <a:pt x="1634723" y="130810"/>
                    <a:pt x="1642343" y="130810"/>
                  </a:cubicBezTo>
                  <a:cubicBezTo>
                    <a:pt x="1657583" y="130810"/>
                    <a:pt x="1679173" y="135890"/>
                    <a:pt x="1679173" y="180340"/>
                  </a:cubicBezTo>
                  <a:lnTo>
                    <a:pt x="1679173" y="5924550"/>
                  </a:lnTo>
                  <a:lnTo>
                    <a:pt x="1695683" y="5924550"/>
                  </a:lnTo>
                  <a:lnTo>
                    <a:pt x="1695683" y="5925820"/>
                  </a:lnTo>
                  <a:close/>
                  <a:moveTo>
                    <a:pt x="95250" y="96520"/>
                  </a:moveTo>
                  <a:lnTo>
                    <a:pt x="118110" y="96520"/>
                  </a:lnTo>
                  <a:cubicBezTo>
                    <a:pt x="125730" y="116840"/>
                    <a:pt x="138430" y="137160"/>
                    <a:pt x="149860" y="153670"/>
                  </a:cubicBezTo>
                  <a:cubicBezTo>
                    <a:pt x="133350" y="144780"/>
                    <a:pt x="114300" y="134620"/>
                    <a:pt x="95250" y="128270"/>
                  </a:cubicBezTo>
                  <a:lnTo>
                    <a:pt x="95250" y="96520"/>
                  </a:lnTo>
                  <a:close/>
                  <a:moveTo>
                    <a:pt x="114300" y="6271260"/>
                  </a:moveTo>
                  <a:lnTo>
                    <a:pt x="95250" y="6271260"/>
                  </a:lnTo>
                  <a:lnTo>
                    <a:pt x="95250" y="6240780"/>
                  </a:lnTo>
                  <a:cubicBezTo>
                    <a:pt x="113030" y="6234430"/>
                    <a:pt x="129540" y="6226810"/>
                    <a:pt x="144780" y="6219190"/>
                  </a:cubicBezTo>
                  <a:cubicBezTo>
                    <a:pt x="133350" y="6234430"/>
                    <a:pt x="121920" y="6252210"/>
                    <a:pt x="114300" y="6271260"/>
                  </a:cubicBezTo>
                  <a:close/>
                  <a:moveTo>
                    <a:pt x="1578843" y="6328410"/>
                  </a:moveTo>
                  <a:cubicBezTo>
                    <a:pt x="1572493" y="6343650"/>
                    <a:pt x="1550903" y="6351270"/>
                    <a:pt x="1515343" y="6351270"/>
                  </a:cubicBezTo>
                  <a:lnTo>
                    <a:pt x="177800" y="6351270"/>
                  </a:lnTo>
                  <a:cubicBezTo>
                    <a:pt x="147320" y="6351270"/>
                    <a:pt x="129540" y="6343650"/>
                    <a:pt x="123190" y="6329680"/>
                  </a:cubicBezTo>
                  <a:cubicBezTo>
                    <a:pt x="118110" y="6318250"/>
                    <a:pt x="120650" y="6304280"/>
                    <a:pt x="125730" y="6287770"/>
                  </a:cubicBezTo>
                  <a:lnTo>
                    <a:pt x="1575033" y="6287770"/>
                  </a:lnTo>
                  <a:cubicBezTo>
                    <a:pt x="1581383" y="6303010"/>
                    <a:pt x="1583923" y="6316980"/>
                    <a:pt x="1578843" y="6328410"/>
                  </a:cubicBezTo>
                  <a:close/>
                  <a:moveTo>
                    <a:pt x="1599163" y="6271260"/>
                  </a:moveTo>
                  <a:lnTo>
                    <a:pt x="1585193" y="6271260"/>
                  </a:lnTo>
                  <a:cubicBezTo>
                    <a:pt x="1576303" y="6253480"/>
                    <a:pt x="1564873" y="6235700"/>
                    <a:pt x="1553443" y="6220460"/>
                  </a:cubicBezTo>
                  <a:cubicBezTo>
                    <a:pt x="1567413" y="6228080"/>
                    <a:pt x="1583923" y="6235700"/>
                    <a:pt x="1600433" y="6240780"/>
                  </a:cubicBezTo>
                  <a:lnTo>
                    <a:pt x="1600433" y="6271260"/>
                  </a:lnTo>
                  <a:lnTo>
                    <a:pt x="1599163" y="6271260"/>
                  </a:lnTo>
                  <a:close/>
                  <a:moveTo>
                    <a:pt x="1553443" y="146050"/>
                  </a:moveTo>
                  <a:cubicBezTo>
                    <a:pt x="1564873" y="130810"/>
                    <a:pt x="1575033" y="114300"/>
                    <a:pt x="1583923" y="96520"/>
                  </a:cubicBezTo>
                  <a:lnTo>
                    <a:pt x="1599163" y="96520"/>
                  </a:lnTo>
                  <a:lnTo>
                    <a:pt x="1599163" y="124460"/>
                  </a:lnTo>
                  <a:cubicBezTo>
                    <a:pt x="1583923" y="130810"/>
                    <a:pt x="1567413" y="138430"/>
                    <a:pt x="1553443" y="146050"/>
                  </a:cubicBezTo>
                  <a:close/>
                </a:path>
              </a:pathLst>
            </a:custGeom>
            <a:solidFill>
              <a:srgbClr val="FFFFFF"/>
            </a:solidFill>
          </p:spPr>
        </p:sp>
      </p:grpSp>
      <p:sp>
        <p:nvSpPr>
          <p:cNvPr id="6" name="TextBox 6"/>
          <p:cNvSpPr txBox="1"/>
          <p:nvPr/>
        </p:nvSpPr>
        <p:spPr>
          <a:xfrm>
            <a:off x="3467100" y="422797"/>
            <a:ext cx="5067300" cy="359073"/>
          </a:xfrm>
          <a:prstGeom prst="rect">
            <a:avLst/>
          </a:prstGeom>
        </p:spPr>
        <p:txBody>
          <a:bodyPr wrap="square" lIns="0" tIns="0" rIns="0" bIns="0" rtlCol="0" anchor="t">
            <a:spAutoFit/>
          </a:bodyPr>
          <a:lstStyle/>
          <a:p>
            <a:pPr algn="just" defTabSz="457200">
              <a:lnSpc>
                <a:spcPts val="2752"/>
              </a:lnSpc>
              <a:spcBef>
                <a:spcPct val="0"/>
              </a:spcBef>
              <a:buClrTx/>
            </a:pPr>
            <a:r>
              <a:rPr lang="en-US" sz="2085" kern="1200" spc="-75" dirty="0">
                <a:solidFill>
                  <a:srgbClr val="FFFFFF"/>
                </a:solidFill>
                <a:latin typeface="Calibri (Body)"/>
                <a:ea typeface="+mn-ea"/>
                <a:cs typeface="+mn-cs"/>
              </a:rPr>
              <a:t> </a:t>
            </a:r>
            <a:r>
              <a:rPr lang="en-US" sz="2400" dirty="0" err="1">
                <a:solidFill>
                  <a:schemeClr val="bg1"/>
                </a:solidFill>
                <a:latin typeface="+mj-lt"/>
              </a:rPr>
              <a:t>Một</a:t>
            </a:r>
            <a:r>
              <a:rPr lang="en-US" sz="2400" dirty="0">
                <a:solidFill>
                  <a:schemeClr val="bg1"/>
                </a:solidFill>
                <a:latin typeface="+mj-lt"/>
              </a:rPr>
              <a:t> </a:t>
            </a:r>
            <a:r>
              <a:rPr lang="en-US" sz="2400" dirty="0" err="1">
                <a:solidFill>
                  <a:schemeClr val="bg1"/>
                </a:solidFill>
                <a:latin typeface="+mj-lt"/>
              </a:rPr>
              <a:t>làn</a:t>
            </a:r>
            <a:r>
              <a:rPr lang="en-US" sz="2400" dirty="0">
                <a:solidFill>
                  <a:schemeClr val="bg1"/>
                </a:solidFill>
                <a:latin typeface="+mj-lt"/>
              </a:rPr>
              <a:t> </a:t>
            </a:r>
            <a:r>
              <a:rPr lang="en-US" sz="2400" dirty="0" err="1">
                <a:solidFill>
                  <a:schemeClr val="bg1"/>
                </a:solidFill>
                <a:latin typeface="+mj-lt"/>
              </a:rPr>
              <a:t>hơi</a:t>
            </a:r>
            <a:r>
              <a:rPr lang="en-US" sz="2400" dirty="0">
                <a:solidFill>
                  <a:schemeClr val="bg1"/>
                </a:solidFill>
                <a:latin typeface="+mj-lt"/>
              </a:rPr>
              <a:t> </a:t>
            </a:r>
            <a:r>
              <a:rPr lang="en-US" sz="2400" dirty="0" err="1">
                <a:solidFill>
                  <a:schemeClr val="bg1"/>
                </a:solidFill>
                <a:latin typeface="+mj-lt"/>
              </a:rPr>
              <a:t>đất</a:t>
            </a:r>
            <a:r>
              <a:rPr lang="en-US" sz="2400" dirty="0">
                <a:solidFill>
                  <a:schemeClr val="bg1"/>
                </a:solidFill>
                <a:latin typeface="+mj-lt"/>
              </a:rPr>
              <a:t> </a:t>
            </a:r>
            <a:r>
              <a:rPr lang="en-US" sz="2400" dirty="0" err="1">
                <a:solidFill>
                  <a:schemeClr val="bg1"/>
                </a:solidFill>
                <a:latin typeface="+mj-lt"/>
              </a:rPr>
              <a:t>nhè</a:t>
            </a:r>
            <a:r>
              <a:rPr lang="en-US" sz="2400" dirty="0">
                <a:solidFill>
                  <a:schemeClr val="bg1"/>
                </a:solidFill>
                <a:latin typeface="+mj-lt"/>
              </a:rPr>
              <a:t> </a:t>
            </a:r>
            <a:r>
              <a:rPr lang="en-US" sz="2400" dirty="0" err="1">
                <a:solidFill>
                  <a:schemeClr val="bg1"/>
                </a:solidFill>
                <a:latin typeface="+mj-lt"/>
              </a:rPr>
              <a:t>nhẹ</a:t>
            </a:r>
            <a:r>
              <a:rPr lang="en-US" sz="2400" dirty="0">
                <a:solidFill>
                  <a:schemeClr val="bg1"/>
                </a:solidFill>
                <a:latin typeface="+mj-lt"/>
              </a:rPr>
              <a:t> </a:t>
            </a:r>
            <a:r>
              <a:rPr lang="en-US" sz="2400" dirty="0" err="1">
                <a:solidFill>
                  <a:schemeClr val="bg1"/>
                </a:solidFill>
                <a:latin typeface="+mj-lt"/>
              </a:rPr>
              <a:t>tỏa</a:t>
            </a:r>
            <a:r>
              <a:rPr lang="en-US" sz="2400" dirty="0">
                <a:solidFill>
                  <a:schemeClr val="bg1"/>
                </a:solidFill>
                <a:latin typeface="+mj-lt"/>
              </a:rPr>
              <a:t> </a:t>
            </a:r>
            <a:r>
              <a:rPr lang="en-US" sz="2400" dirty="0" err="1">
                <a:solidFill>
                  <a:schemeClr val="bg1"/>
                </a:solidFill>
                <a:latin typeface="+mj-lt"/>
              </a:rPr>
              <a:t>lên</a:t>
            </a:r>
            <a:r>
              <a:rPr lang="en-US" sz="2400" dirty="0">
                <a:solidFill>
                  <a:schemeClr val="bg1"/>
                </a:solidFill>
                <a:latin typeface="+mj-lt"/>
              </a:rPr>
              <a:t> …</a:t>
            </a:r>
            <a:endParaRPr lang="vi-VN" sz="3600" kern="1200" spc="-75" dirty="0">
              <a:solidFill>
                <a:schemeClr val="bg1"/>
              </a:solidFill>
              <a:latin typeface="+mj-lt"/>
              <a:ea typeface="+mn-ea"/>
              <a:cs typeface="+mn-cs"/>
            </a:endParaRPr>
          </a:p>
        </p:txBody>
      </p:sp>
      <p:sp>
        <p:nvSpPr>
          <p:cNvPr id="7" name="TextBox 7"/>
          <p:cNvSpPr txBox="1"/>
          <p:nvPr/>
        </p:nvSpPr>
        <p:spPr>
          <a:xfrm>
            <a:off x="252565" y="569198"/>
            <a:ext cx="2209881" cy="2954655"/>
          </a:xfrm>
          <a:prstGeom prst="rect">
            <a:avLst/>
          </a:prstGeom>
        </p:spPr>
        <p:txBody>
          <a:bodyPr wrap="square" lIns="0" tIns="0" rIns="0" bIns="0" rtlCol="0" anchor="t">
            <a:spAutoFit/>
          </a:bodyPr>
          <a:lstStyle/>
          <a:p>
            <a:pPr algn="ctr" defTabSz="457200">
              <a:lnSpc>
                <a:spcPct val="200000"/>
              </a:lnSpc>
              <a:spcBef>
                <a:spcPct val="0"/>
              </a:spcBef>
              <a:buClrTx/>
            </a:pPr>
            <a:r>
              <a:rPr lang="en-US" sz="2400" kern="1200" spc="-40" dirty="0">
                <a:solidFill>
                  <a:srgbClr val="FFFFFF"/>
                </a:solidFill>
                <a:latin typeface="Lemonada Semi Bold Bold"/>
                <a:ea typeface="+mn-ea"/>
                <a:cs typeface="+mn-cs"/>
              </a:rPr>
              <a:t>CẢNH VẬT, MÀU SẮC, </a:t>
            </a:r>
          </a:p>
          <a:p>
            <a:pPr algn="ctr" defTabSz="457200">
              <a:lnSpc>
                <a:spcPct val="200000"/>
              </a:lnSpc>
              <a:spcBef>
                <a:spcPct val="0"/>
              </a:spcBef>
              <a:buClrTx/>
            </a:pPr>
            <a:r>
              <a:rPr lang="en-US" sz="2400" kern="1200" spc="-40" dirty="0">
                <a:solidFill>
                  <a:srgbClr val="FFFFFF"/>
                </a:solidFill>
                <a:latin typeface="Lemonada Semi Bold Bold"/>
                <a:ea typeface="+mn-ea"/>
                <a:cs typeface="+mn-cs"/>
              </a:rPr>
              <a:t>ÂM THANH, </a:t>
            </a:r>
          </a:p>
          <a:p>
            <a:pPr algn="ctr" defTabSz="457200">
              <a:lnSpc>
                <a:spcPct val="200000"/>
              </a:lnSpc>
              <a:spcBef>
                <a:spcPct val="0"/>
              </a:spcBef>
              <a:buClrTx/>
            </a:pPr>
            <a:r>
              <a:rPr lang="en-US" sz="2400" kern="1200" spc="-40" dirty="0">
                <a:solidFill>
                  <a:srgbClr val="FFFFFF"/>
                </a:solidFill>
                <a:latin typeface="Lemonada Semi Bold Bold"/>
                <a:ea typeface="+mn-ea"/>
                <a:cs typeface="+mn-cs"/>
              </a:rPr>
              <a:t>HƯƠNG THƠM</a:t>
            </a:r>
          </a:p>
        </p:txBody>
      </p:sp>
      <p:grpSp>
        <p:nvGrpSpPr>
          <p:cNvPr id="8" name="Group 2">
            <a:extLst>
              <a:ext uri="{FF2B5EF4-FFF2-40B4-BE49-F238E27FC236}">
                <a16:creationId xmlns:a16="http://schemas.microsoft.com/office/drawing/2014/main" id="{5F9C7EA2-957B-4669-AA78-48EE0F6A3A7C}"/>
              </a:ext>
            </a:extLst>
          </p:cNvPr>
          <p:cNvGrpSpPr/>
          <p:nvPr/>
        </p:nvGrpSpPr>
        <p:grpSpPr>
          <a:xfrm>
            <a:off x="3365378" y="1139028"/>
            <a:ext cx="5778622" cy="687721"/>
            <a:chOff x="0" y="0"/>
            <a:chExt cx="8560921" cy="7620000"/>
          </a:xfrm>
        </p:grpSpPr>
        <p:sp>
          <p:nvSpPr>
            <p:cNvPr id="9" name="Freeform 3">
              <a:extLst>
                <a:ext uri="{FF2B5EF4-FFF2-40B4-BE49-F238E27FC236}">
                  <a16:creationId xmlns:a16="http://schemas.microsoft.com/office/drawing/2014/main" id="{9916EC64-DCEF-40FF-96E4-0295DA43B9DD}"/>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sp>
      </p:grpSp>
      <p:sp>
        <p:nvSpPr>
          <p:cNvPr id="10" name="TextBox 6">
            <a:extLst>
              <a:ext uri="{FF2B5EF4-FFF2-40B4-BE49-F238E27FC236}">
                <a16:creationId xmlns:a16="http://schemas.microsoft.com/office/drawing/2014/main" id="{85827164-51D0-4D17-858D-2B14B0C7C592}"/>
              </a:ext>
            </a:extLst>
          </p:cNvPr>
          <p:cNvSpPr txBox="1"/>
          <p:nvPr/>
        </p:nvSpPr>
        <p:spPr>
          <a:xfrm>
            <a:off x="3568822" y="1282752"/>
            <a:ext cx="5067300" cy="359073"/>
          </a:xfrm>
          <a:prstGeom prst="rect">
            <a:avLst/>
          </a:prstGeom>
        </p:spPr>
        <p:txBody>
          <a:bodyPr wrap="square" lIns="0" tIns="0" rIns="0" bIns="0" rtlCol="0" anchor="t">
            <a:spAutoFit/>
          </a:bodyPr>
          <a:lstStyle/>
          <a:p>
            <a:pPr algn="just" defTabSz="457200">
              <a:lnSpc>
                <a:spcPts val="2752"/>
              </a:lnSpc>
              <a:spcBef>
                <a:spcPct val="0"/>
              </a:spcBef>
              <a:buClrTx/>
            </a:pPr>
            <a:r>
              <a:rPr lang="en-US" sz="2800" dirty="0" err="1">
                <a:solidFill>
                  <a:schemeClr val="bg1"/>
                </a:solidFill>
                <a:latin typeface="+mj-lt"/>
              </a:rPr>
              <a:t>Chim</a:t>
            </a:r>
            <a:r>
              <a:rPr lang="en-US" sz="2800" dirty="0">
                <a:solidFill>
                  <a:schemeClr val="bg1"/>
                </a:solidFill>
                <a:latin typeface="+mj-lt"/>
              </a:rPr>
              <a:t> </a:t>
            </a:r>
            <a:r>
              <a:rPr lang="en-US" sz="2800" dirty="0" err="1">
                <a:solidFill>
                  <a:schemeClr val="bg1"/>
                </a:solidFill>
                <a:latin typeface="+mj-lt"/>
              </a:rPr>
              <a:t>hót</a:t>
            </a:r>
            <a:r>
              <a:rPr lang="en-US" sz="2800" dirty="0">
                <a:solidFill>
                  <a:schemeClr val="bg1"/>
                </a:solidFill>
                <a:latin typeface="+mj-lt"/>
              </a:rPr>
              <a:t> </a:t>
            </a:r>
            <a:r>
              <a:rPr lang="en-US" sz="2800" dirty="0" err="1">
                <a:solidFill>
                  <a:schemeClr val="bg1"/>
                </a:solidFill>
                <a:latin typeface="+mj-lt"/>
              </a:rPr>
              <a:t>líu</a:t>
            </a:r>
            <a:r>
              <a:rPr lang="en-US" sz="2800" dirty="0">
                <a:solidFill>
                  <a:schemeClr val="bg1"/>
                </a:solidFill>
                <a:latin typeface="+mj-lt"/>
              </a:rPr>
              <a:t> lo…</a:t>
            </a:r>
            <a:endParaRPr lang="vi-VN" sz="4000" kern="1200" spc="-75" dirty="0">
              <a:solidFill>
                <a:schemeClr val="bg1"/>
              </a:solidFill>
              <a:latin typeface="+mj-lt"/>
              <a:ea typeface="+mn-ea"/>
              <a:cs typeface="+mn-cs"/>
            </a:endParaRPr>
          </a:p>
        </p:txBody>
      </p:sp>
      <p:grpSp>
        <p:nvGrpSpPr>
          <p:cNvPr id="11" name="Group 2">
            <a:extLst>
              <a:ext uri="{FF2B5EF4-FFF2-40B4-BE49-F238E27FC236}">
                <a16:creationId xmlns:a16="http://schemas.microsoft.com/office/drawing/2014/main" id="{894CCACC-2223-43D6-AA23-A623CBEE4777}"/>
              </a:ext>
            </a:extLst>
          </p:cNvPr>
          <p:cNvGrpSpPr/>
          <p:nvPr/>
        </p:nvGrpSpPr>
        <p:grpSpPr>
          <a:xfrm>
            <a:off x="3365378" y="2046526"/>
            <a:ext cx="5778622" cy="809403"/>
            <a:chOff x="0" y="0"/>
            <a:chExt cx="8560921" cy="7620000"/>
          </a:xfrm>
        </p:grpSpPr>
        <p:sp>
          <p:nvSpPr>
            <p:cNvPr id="12"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sp>
      </p:grpSp>
      <p:sp>
        <p:nvSpPr>
          <p:cNvPr id="13" name="TextBox 6">
            <a:extLst>
              <a:ext uri="{FF2B5EF4-FFF2-40B4-BE49-F238E27FC236}">
                <a16:creationId xmlns:a16="http://schemas.microsoft.com/office/drawing/2014/main" id="{8FB955D8-CB9C-411C-BF73-3D331B6E8448}"/>
              </a:ext>
            </a:extLst>
          </p:cNvPr>
          <p:cNvSpPr txBox="1"/>
          <p:nvPr/>
        </p:nvSpPr>
        <p:spPr>
          <a:xfrm>
            <a:off x="3568822" y="2120519"/>
            <a:ext cx="5067300" cy="718145"/>
          </a:xfrm>
          <a:prstGeom prst="rect">
            <a:avLst/>
          </a:prstGeom>
        </p:spPr>
        <p:txBody>
          <a:bodyPr wrap="square" lIns="0" tIns="0" rIns="0" bIns="0" rtlCol="0" anchor="t">
            <a:spAutoFit/>
          </a:bodyPr>
          <a:lstStyle/>
          <a:p>
            <a:pPr algn="just" defTabSz="457200">
              <a:lnSpc>
                <a:spcPts val="2752"/>
              </a:lnSpc>
              <a:spcBef>
                <a:spcPct val="0"/>
              </a:spcBef>
              <a:buClrTx/>
            </a:pPr>
            <a:r>
              <a:rPr lang="en-US" sz="2800" dirty="0" err="1">
                <a:solidFill>
                  <a:schemeClr val="bg1"/>
                </a:solidFill>
                <a:latin typeface="+mj-lt"/>
              </a:rPr>
              <a:t>Nắng</a:t>
            </a:r>
            <a:r>
              <a:rPr lang="en-US" sz="2800" dirty="0">
                <a:solidFill>
                  <a:schemeClr val="bg1"/>
                </a:solidFill>
                <a:latin typeface="+mj-lt"/>
              </a:rPr>
              <a:t> </a:t>
            </a:r>
            <a:r>
              <a:rPr lang="en-US" sz="2800" dirty="0" err="1">
                <a:solidFill>
                  <a:schemeClr val="bg1"/>
                </a:solidFill>
                <a:latin typeface="+mj-lt"/>
              </a:rPr>
              <a:t>bốc</a:t>
            </a:r>
            <a:r>
              <a:rPr lang="en-US" sz="2800" dirty="0">
                <a:solidFill>
                  <a:schemeClr val="bg1"/>
                </a:solidFill>
                <a:latin typeface="+mj-lt"/>
              </a:rPr>
              <a:t> </a:t>
            </a:r>
            <a:r>
              <a:rPr lang="en-US" sz="2800" dirty="0" err="1">
                <a:solidFill>
                  <a:schemeClr val="bg1"/>
                </a:solidFill>
                <a:latin typeface="+mj-lt"/>
              </a:rPr>
              <a:t>hương</a:t>
            </a:r>
            <a:r>
              <a:rPr lang="en-US" sz="2800" dirty="0">
                <a:solidFill>
                  <a:schemeClr val="bg1"/>
                </a:solidFill>
                <a:latin typeface="+mj-lt"/>
              </a:rPr>
              <a:t> </a:t>
            </a:r>
            <a:r>
              <a:rPr lang="en-US" sz="2800" dirty="0" err="1">
                <a:solidFill>
                  <a:schemeClr val="bg1"/>
                </a:solidFill>
                <a:latin typeface="+mj-lt"/>
              </a:rPr>
              <a:t>hoa</a:t>
            </a:r>
            <a:r>
              <a:rPr lang="en-US" sz="2800" dirty="0">
                <a:solidFill>
                  <a:schemeClr val="bg1"/>
                </a:solidFill>
                <a:latin typeface="+mj-lt"/>
              </a:rPr>
              <a:t> </a:t>
            </a:r>
            <a:r>
              <a:rPr lang="en-US" sz="2800" dirty="0" err="1">
                <a:solidFill>
                  <a:schemeClr val="bg1"/>
                </a:solidFill>
                <a:latin typeface="+mj-lt"/>
              </a:rPr>
              <a:t>tràm</a:t>
            </a:r>
            <a:r>
              <a:rPr lang="en-US" sz="2800" dirty="0">
                <a:solidFill>
                  <a:schemeClr val="bg1"/>
                </a:solidFill>
                <a:latin typeface="+mj-lt"/>
              </a:rPr>
              <a:t> </a:t>
            </a:r>
            <a:r>
              <a:rPr lang="en-US" sz="2800" dirty="0" err="1">
                <a:solidFill>
                  <a:schemeClr val="bg1"/>
                </a:solidFill>
                <a:latin typeface="+mj-lt"/>
              </a:rPr>
              <a:t>thơm</a:t>
            </a:r>
            <a:r>
              <a:rPr lang="en-US" sz="2800" dirty="0">
                <a:solidFill>
                  <a:schemeClr val="bg1"/>
                </a:solidFill>
                <a:latin typeface="+mj-lt"/>
              </a:rPr>
              <a:t> </a:t>
            </a:r>
            <a:r>
              <a:rPr lang="en-US" sz="2800" dirty="0" err="1">
                <a:solidFill>
                  <a:schemeClr val="bg1"/>
                </a:solidFill>
                <a:latin typeface="+mj-lt"/>
              </a:rPr>
              <a:t>ngây</a:t>
            </a:r>
            <a:r>
              <a:rPr lang="en-US" sz="2800" dirty="0">
                <a:solidFill>
                  <a:schemeClr val="bg1"/>
                </a:solidFill>
                <a:latin typeface="+mj-lt"/>
              </a:rPr>
              <a:t> </a:t>
            </a:r>
            <a:r>
              <a:rPr lang="en-US" sz="2800" dirty="0" err="1">
                <a:solidFill>
                  <a:schemeClr val="bg1"/>
                </a:solidFill>
                <a:latin typeface="+mj-lt"/>
              </a:rPr>
              <a:t>ngất</a:t>
            </a:r>
            <a:r>
              <a:rPr lang="en-US" sz="2800" dirty="0">
                <a:solidFill>
                  <a:schemeClr val="bg1"/>
                </a:solidFill>
                <a:latin typeface="+mj-lt"/>
              </a:rPr>
              <a:t>….</a:t>
            </a:r>
            <a:endParaRPr lang="vi-VN" sz="4000" kern="1200" spc="-75" dirty="0">
              <a:solidFill>
                <a:schemeClr val="bg1"/>
              </a:solidFill>
              <a:latin typeface="+mj-lt"/>
              <a:ea typeface="+mn-ea"/>
              <a:cs typeface="+mn-cs"/>
            </a:endParaRPr>
          </a:p>
        </p:txBody>
      </p:sp>
      <p:grpSp>
        <p:nvGrpSpPr>
          <p:cNvPr id="14" name="Group 2">
            <a:extLst>
              <a:ext uri="{FF2B5EF4-FFF2-40B4-BE49-F238E27FC236}">
                <a16:creationId xmlns:a16="http://schemas.microsoft.com/office/drawing/2014/main" id="{894CCACC-2223-43D6-AA23-A623CBEE4777}"/>
              </a:ext>
            </a:extLst>
          </p:cNvPr>
          <p:cNvGrpSpPr/>
          <p:nvPr/>
        </p:nvGrpSpPr>
        <p:grpSpPr>
          <a:xfrm>
            <a:off x="3467100" y="3151134"/>
            <a:ext cx="5778622" cy="809403"/>
            <a:chOff x="0" y="0"/>
            <a:chExt cx="8560921" cy="7620000"/>
          </a:xfrm>
        </p:grpSpPr>
        <p:sp>
          <p:nvSpPr>
            <p:cNvPr id="15"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sp>
      </p:grpSp>
      <p:grpSp>
        <p:nvGrpSpPr>
          <p:cNvPr id="16" name="Group 2">
            <a:extLst>
              <a:ext uri="{FF2B5EF4-FFF2-40B4-BE49-F238E27FC236}">
                <a16:creationId xmlns:a16="http://schemas.microsoft.com/office/drawing/2014/main" id="{894CCACC-2223-43D6-AA23-A623CBEE4777}"/>
              </a:ext>
            </a:extLst>
          </p:cNvPr>
          <p:cNvGrpSpPr/>
          <p:nvPr/>
        </p:nvGrpSpPr>
        <p:grpSpPr>
          <a:xfrm>
            <a:off x="3467100" y="4245769"/>
            <a:ext cx="5778622" cy="809403"/>
            <a:chOff x="0" y="0"/>
            <a:chExt cx="8560921" cy="7620000"/>
          </a:xfrm>
        </p:grpSpPr>
        <p:sp>
          <p:nvSpPr>
            <p:cNvPr id="17"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sp>
      </p:grpSp>
      <p:sp>
        <p:nvSpPr>
          <p:cNvPr id="18" name="TextBox 6">
            <a:extLst>
              <a:ext uri="{FF2B5EF4-FFF2-40B4-BE49-F238E27FC236}">
                <a16:creationId xmlns:a16="http://schemas.microsoft.com/office/drawing/2014/main" id="{8FB955D8-CB9C-411C-BF73-3D331B6E8448}"/>
              </a:ext>
            </a:extLst>
          </p:cNvPr>
          <p:cNvSpPr txBox="1"/>
          <p:nvPr/>
        </p:nvSpPr>
        <p:spPr>
          <a:xfrm>
            <a:off x="3568822" y="3242392"/>
            <a:ext cx="5067300" cy="361766"/>
          </a:xfrm>
          <a:prstGeom prst="rect">
            <a:avLst/>
          </a:prstGeom>
        </p:spPr>
        <p:txBody>
          <a:bodyPr wrap="square" lIns="0" tIns="0" rIns="0" bIns="0" rtlCol="0" anchor="t">
            <a:spAutoFit/>
          </a:bodyPr>
          <a:lstStyle/>
          <a:p>
            <a:pPr algn="just" defTabSz="457200">
              <a:lnSpc>
                <a:spcPts val="2752"/>
              </a:lnSpc>
              <a:spcBef>
                <a:spcPct val="0"/>
              </a:spcBef>
              <a:buClrTx/>
            </a:pPr>
            <a:r>
              <a:rPr lang="en-US" sz="2800" kern="1200" spc="-75" dirty="0" err="1">
                <a:solidFill>
                  <a:schemeClr val="bg1"/>
                </a:solidFill>
                <a:latin typeface="+mj-lt"/>
                <a:ea typeface="+mn-ea"/>
                <a:cs typeface="+mn-cs"/>
              </a:rPr>
              <a:t>Mấy</a:t>
            </a:r>
            <a:r>
              <a:rPr lang="en-US" sz="2800" kern="1200" spc="-75" dirty="0">
                <a:solidFill>
                  <a:schemeClr val="bg1"/>
                </a:solidFill>
                <a:latin typeface="+mj-lt"/>
                <a:ea typeface="+mn-ea"/>
                <a:cs typeface="+mn-cs"/>
              </a:rPr>
              <a:t> con </a:t>
            </a:r>
            <a:r>
              <a:rPr lang="en-US" sz="2800" kern="1200" spc="-75" dirty="0" err="1">
                <a:solidFill>
                  <a:schemeClr val="bg1"/>
                </a:solidFill>
                <a:latin typeface="+mj-lt"/>
                <a:ea typeface="+mn-ea"/>
                <a:cs typeface="+mn-cs"/>
              </a:rPr>
              <a:t>kỳ</a:t>
            </a:r>
            <a:r>
              <a:rPr lang="en-US" sz="2800" kern="1200" spc="-75" dirty="0">
                <a:solidFill>
                  <a:schemeClr val="bg1"/>
                </a:solidFill>
                <a:latin typeface="+mj-lt"/>
                <a:ea typeface="+mn-ea"/>
                <a:cs typeface="+mn-cs"/>
              </a:rPr>
              <a:t> </a:t>
            </a:r>
            <a:r>
              <a:rPr lang="en-US" sz="2800" kern="1200" spc="-75" dirty="0" err="1">
                <a:solidFill>
                  <a:schemeClr val="bg1"/>
                </a:solidFill>
                <a:latin typeface="+mj-lt"/>
                <a:ea typeface="+mn-ea"/>
                <a:cs typeface="+mn-cs"/>
              </a:rPr>
              <a:t>nhông</a:t>
            </a:r>
            <a:r>
              <a:rPr lang="en-US" sz="2800" kern="1200" spc="-75" dirty="0">
                <a:solidFill>
                  <a:schemeClr val="bg1"/>
                </a:solidFill>
                <a:latin typeface="+mj-lt"/>
                <a:ea typeface="+mn-ea"/>
                <a:cs typeface="+mn-cs"/>
              </a:rPr>
              <a:t> </a:t>
            </a:r>
            <a:r>
              <a:rPr lang="en-US" sz="2800" kern="1200" spc="-75" dirty="0" err="1">
                <a:solidFill>
                  <a:schemeClr val="bg1"/>
                </a:solidFill>
                <a:latin typeface="+mj-lt"/>
                <a:ea typeface="+mn-ea"/>
                <a:cs typeface="+mn-cs"/>
              </a:rPr>
              <a:t>nằm</a:t>
            </a:r>
            <a:r>
              <a:rPr lang="en-US" sz="2800" kern="1200" spc="-75" dirty="0">
                <a:solidFill>
                  <a:schemeClr val="bg1"/>
                </a:solidFill>
                <a:latin typeface="+mj-lt"/>
                <a:ea typeface="+mn-ea"/>
                <a:cs typeface="+mn-cs"/>
              </a:rPr>
              <a:t> </a:t>
            </a:r>
            <a:r>
              <a:rPr lang="en-US" sz="2800" kern="1200" spc="-75" dirty="0" err="1">
                <a:solidFill>
                  <a:schemeClr val="bg1"/>
                </a:solidFill>
                <a:latin typeface="+mj-lt"/>
                <a:ea typeface="+mn-ea"/>
                <a:cs typeface="+mn-cs"/>
              </a:rPr>
              <a:t>phơi</a:t>
            </a:r>
            <a:r>
              <a:rPr lang="en-US" sz="2800" kern="1200" spc="-75" dirty="0">
                <a:solidFill>
                  <a:schemeClr val="bg1"/>
                </a:solidFill>
                <a:latin typeface="+mj-lt"/>
                <a:ea typeface="+mn-ea"/>
                <a:cs typeface="+mn-cs"/>
              </a:rPr>
              <a:t> </a:t>
            </a:r>
            <a:r>
              <a:rPr lang="en-US" sz="2800" kern="1200" spc="-75" dirty="0" err="1">
                <a:solidFill>
                  <a:schemeClr val="bg1"/>
                </a:solidFill>
                <a:latin typeface="+mj-lt"/>
                <a:ea typeface="+mn-ea"/>
                <a:cs typeface="+mn-cs"/>
              </a:rPr>
              <a:t>mình</a:t>
            </a:r>
            <a:endParaRPr lang="vi-VN" sz="2800" kern="1200" spc="-75" dirty="0">
              <a:solidFill>
                <a:schemeClr val="bg1"/>
              </a:solidFill>
              <a:latin typeface="+mj-lt"/>
              <a:ea typeface="+mn-ea"/>
              <a:cs typeface="+mn-cs"/>
            </a:endParaRPr>
          </a:p>
        </p:txBody>
      </p:sp>
      <p:sp>
        <p:nvSpPr>
          <p:cNvPr id="19" name="TextBox 6">
            <a:extLst>
              <a:ext uri="{FF2B5EF4-FFF2-40B4-BE49-F238E27FC236}">
                <a16:creationId xmlns:a16="http://schemas.microsoft.com/office/drawing/2014/main" id="{8FB955D8-CB9C-411C-BF73-3D331B6E8448}"/>
              </a:ext>
            </a:extLst>
          </p:cNvPr>
          <p:cNvSpPr txBox="1"/>
          <p:nvPr/>
        </p:nvSpPr>
        <p:spPr>
          <a:xfrm>
            <a:off x="3568822" y="4337027"/>
            <a:ext cx="5067300" cy="359073"/>
          </a:xfrm>
          <a:prstGeom prst="rect">
            <a:avLst/>
          </a:prstGeom>
        </p:spPr>
        <p:txBody>
          <a:bodyPr wrap="square" lIns="0" tIns="0" rIns="0" bIns="0" rtlCol="0" anchor="t">
            <a:spAutoFit/>
          </a:bodyPr>
          <a:lstStyle/>
          <a:p>
            <a:pPr algn="just" defTabSz="457200">
              <a:lnSpc>
                <a:spcPts val="2752"/>
              </a:lnSpc>
              <a:spcBef>
                <a:spcPct val="0"/>
              </a:spcBef>
              <a:buClrTx/>
            </a:pPr>
            <a:r>
              <a:rPr lang="en-US" sz="2800" dirty="0">
                <a:solidFill>
                  <a:schemeClr val="bg1"/>
                </a:solidFill>
                <a:latin typeface="+mj-lt"/>
              </a:rPr>
              <a:t> </a:t>
            </a:r>
            <a:r>
              <a:rPr lang="en-US" sz="2800" dirty="0" err="1">
                <a:solidFill>
                  <a:schemeClr val="bg1"/>
                </a:solidFill>
                <a:latin typeface="+mj-lt"/>
              </a:rPr>
              <a:t>Các</a:t>
            </a:r>
            <a:r>
              <a:rPr lang="en-US" sz="2800" dirty="0">
                <a:solidFill>
                  <a:schemeClr val="bg1"/>
                </a:solidFill>
                <a:latin typeface="+mj-lt"/>
              </a:rPr>
              <a:t> </a:t>
            </a:r>
            <a:r>
              <a:rPr lang="en-US" sz="2800" dirty="0" err="1">
                <a:solidFill>
                  <a:schemeClr val="bg1"/>
                </a:solidFill>
                <a:latin typeface="+mj-lt"/>
              </a:rPr>
              <a:t>loại</a:t>
            </a:r>
            <a:r>
              <a:rPr lang="en-US" sz="2800" dirty="0">
                <a:solidFill>
                  <a:schemeClr val="bg1"/>
                </a:solidFill>
                <a:latin typeface="+mj-lt"/>
              </a:rPr>
              <a:t> </a:t>
            </a:r>
            <a:r>
              <a:rPr lang="en-US" sz="2800" dirty="0" err="1">
                <a:solidFill>
                  <a:schemeClr val="bg1"/>
                </a:solidFill>
                <a:latin typeface="+mj-lt"/>
              </a:rPr>
              <a:t>chim</a:t>
            </a:r>
            <a:r>
              <a:rPr lang="en-US" sz="2800" dirty="0">
                <a:solidFill>
                  <a:schemeClr val="bg1"/>
                </a:solidFill>
                <a:latin typeface="+mj-lt"/>
              </a:rPr>
              <a:t> </a:t>
            </a:r>
            <a:r>
              <a:rPr lang="en-US" sz="2800" dirty="0" err="1">
                <a:solidFill>
                  <a:schemeClr val="bg1"/>
                </a:solidFill>
                <a:latin typeface="+mj-lt"/>
              </a:rPr>
              <a:t>rừng</a:t>
            </a:r>
            <a:r>
              <a:rPr lang="en-US" sz="2800" dirty="0">
                <a:solidFill>
                  <a:schemeClr val="bg1"/>
                </a:solidFill>
                <a:latin typeface="+mj-lt"/>
              </a:rPr>
              <a:t> </a:t>
            </a:r>
            <a:r>
              <a:rPr lang="en-US" sz="2800" dirty="0" err="1">
                <a:solidFill>
                  <a:schemeClr val="bg1"/>
                </a:solidFill>
                <a:latin typeface="+mj-lt"/>
              </a:rPr>
              <a:t>với</a:t>
            </a:r>
            <a:r>
              <a:rPr lang="en-US" sz="2800" dirty="0">
                <a:solidFill>
                  <a:schemeClr val="bg1"/>
                </a:solidFill>
                <a:latin typeface="+mj-lt"/>
              </a:rPr>
              <a:t> </a:t>
            </a:r>
            <a:r>
              <a:rPr lang="en-US" sz="2800" dirty="0" err="1">
                <a:solidFill>
                  <a:schemeClr val="bg1"/>
                </a:solidFill>
                <a:latin typeface="+mj-lt"/>
              </a:rPr>
              <a:t>đủ</a:t>
            </a:r>
            <a:r>
              <a:rPr lang="en-US" sz="2800" dirty="0">
                <a:solidFill>
                  <a:schemeClr val="bg1"/>
                </a:solidFill>
                <a:latin typeface="+mj-lt"/>
              </a:rPr>
              <a:t> </a:t>
            </a:r>
            <a:r>
              <a:rPr lang="en-US" sz="2800" dirty="0" err="1">
                <a:solidFill>
                  <a:schemeClr val="bg1"/>
                </a:solidFill>
                <a:latin typeface="+mj-lt"/>
              </a:rPr>
              <a:t>màu</a:t>
            </a:r>
            <a:r>
              <a:rPr lang="en-US" sz="2800" dirty="0">
                <a:solidFill>
                  <a:schemeClr val="bg1"/>
                </a:solidFill>
                <a:latin typeface="+mj-lt"/>
              </a:rPr>
              <a:t> </a:t>
            </a:r>
            <a:r>
              <a:rPr lang="en-US" sz="2800" dirty="0" err="1">
                <a:solidFill>
                  <a:schemeClr val="bg1"/>
                </a:solidFill>
                <a:latin typeface="+mj-lt"/>
              </a:rPr>
              <a:t>sắc</a:t>
            </a:r>
            <a:endParaRPr lang="vi-VN" sz="4000" kern="1200" spc="-75" dirty="0">
              <a:solidFill>
                <a:schemeClr val="bg1"/>
              </a:solidFill>
              <a:latin typeface="+mj-lt"/>
              <a:ea typeface="+mn-ea"/>
              <a:cs typeface="+mn-cs"/>
            </a:endParaRPr>
          </a:p>
        </p:txBody>
      </p:sp>
    </p:spTree>
    <p:extLst>
      <p:ext uri="{BB962C8B-B14F-4D97-AF65-F5344CB8AC3E}">
        <p14:creationId xmlns:p14="http://schemas.microsoft.com/office/powerpoint/2010/main" val="218366625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rcRect t="12500" b="1250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57150"/>
            <a:ext cx="6819809" cy="5143500"/>
            <a:chOff x="0" y="0"/>
            <a:chExt cx="6350000" cy="4789170"/>
          </a:xfrm>
        </p:grpSpPr>
        <p:sp>
          <p:nvSpPr>
            <p:cNvPr id="3" name="Freeform 3"/>
            <p:cNvSpPr/>
            <p:nvPr/>
          </p:nvSpPr>
          <p:spPr>
            <a:xfrm>
              <a:off x="0" y="-55880"/>
              <a:ext cx="6350000" cy="4845050"/>
            </a:xfrm>
            <a:custGeom>
              <a:avLst/>
              <a:gdLst/>
              <a:ahLst/>
              <a:cxnLst/>
              <a:rect l="l" t="t" r="r" b="b"/>
              <a:pathLst>
                <a:path w="6350000" h="484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4845050"/>
                  </a:lnTo>
                  <a:lnTo>
                    <a:pt x="6350000" y="4845050"/>
                  </a:lnTo>
                  <a:lnTo>
                    <a:pt x="6350000" y="327660"/>
                  </a:lnTo>
                  <a:cubicBezTo>
                    <a:pt x="6112510" y="265430"/>
                    <a:pt x="5867400" y="220980"/>
                    <a:pt x="5628640" y="177800"/>
                  </a:cubicBezTo>
                  <a:close/>
                </a:path>
              </a:pathLst>
            </a:custGeom>
            <a:solidFill>
              <a:srgbClr val="85976E">
                <a:alpha val="63922"/>
              </a:srgbClr>
            </a:solidFill>
          </p:spPr>
        </p:sp>
      </p:grpSp>
      <p:grpSp>
        <p:nvGrpSpPr>
          <p:cNvPr id="4" name="Group 4"/>
          <p:cNvGrpSpPr/>
          <p:nvPr/>
        </p:nvGrpSpPr>
        <p:grpSpPr>
          <a:xfrm>
            <a:off x="6475531" y="212651"/>
            <a:ext cx="2721401" cy="1112070"/>
            <a:chOff x="0" y="0"/>
            <a:chExt cx="18116005" cy="5078039"/>
          </a:xfrm>
        </p:grpSpPr>
        <p:sp>
          <p:nvSpPr>
            <p:cNvPr id="5" name="Freeform 5"/>
            <p:cNvSpPr/>
            <p:nvPr/>
          </p:nvSpPr>
          <p:spPr>
            <a:xfrm>
              <a:off x="0" y="0"/>
              <a:ext cx="18116004" cy="5078038"/>
            </a:xfrm>
            <a:custGeom>
              <a:avLst/>
              <a:gdLst/>
              <a:ahLst/>
              <a:cxnLst/>
              <a:rect l="l" t="t" r="r" b="b"/>
              <a:pathLst>
                <a:path w="18116004" h="5078038">
                  <a:moveTo>
                    <a:pt x="17409885" y="1894840"/>
                  </a:moveTo>
                  <a:lnTo>
                    <a:pt x="17409885" y="0"/>
                  </a:lnTo>
                  <a:lnTo>
                    <a:pt x="17040315" y="0"/>
                  </a:lnTo>
                  <a:lnTo>
                    <a:pt x="0" y="0"/>
                  </a:lnTo>
                  <a:lnTo>
                    <a:pt x="0" y="5078038"/>
                  </a:lnTo>
                  <a:lnTo>
                    <a:pt x="17040315" y="5078038"/>
                  </a:lnTo>
                  <a:lnTo>
                    <a:pt x="17409885" y="5078038"/>
                  </a:lnTo>
                  <a:lnTo>
                    <a:pt x="17409885" y="2476500"/>
                  </a:lnTo>
                  <a:lnTo>
                    <a:pt x="18116004" y="2185670"/>
                  </a:lnTo>
                  <a:lnTo>
                    <a:pt x="17409885" y="1894840"/>
                  </a:lnTo>
                  <a:close/>
                </a:path>
              </a:pathLst>
            </a:custGeom>
            <a:solidFill>
              <a:srgbClr val="3C4E3A"/>
            </a:solidFill>
          </p:spPr>
        </p:sp>
      </p:grpSp>
      <p:sp>
        <p:nvSpPr>
          <p:cNvPr id="6" name="TextBox 6"/>
          <p:cNvSpPr txBox="1"/>
          <p:nvPr/>
        </p:nvSpPr>
        <p:spPr>
          <a:xfrm>
            <a:off x="261099" y="546247"/>
            <a:ext cx="6422607" cy="4105291"/>
          </a:xfrm>
          <a:prstGeom prst="rect">
            <a:avLst/>
          </a:prstGeom>
        </p:spPr>
        <p:txBody>
          <a:bodyPr wrap="square" lIns="0" tIns="0" rIns="0" bIns="0" rtlCol="0" anchor="t">
            <a:spAutoFit/>
          </a:bodyPr>
          <a:lstStyle/>
          <a:p>
            <a:pPr>
              <a:lnSpc>
                <a:spcPct val="150000"/>
              </a:lnSpc>
            </a:pPr>
            <a:r>
              <a:rPr lang="en-US" sz="2000" dirty="0">
                <a:solidFill>
                  <a:schemeClr val="bg1"/>
                </a:solidFill>
                <a:latin typeface="+mn-lt"/>
              </a:rPr>
              <a:t>Qua </a:t>
            </a:r>
            <a:r>
              <a:rPr lang="en-US" sz="2000" dirty="0" err="1">
                <a:solidFill>
                  <a:schemeClr val="bg1"/>
                </a:solidFill>
                <a:latin typeface="+mn-lt"/>
              </a:rPr>
              <a:t>cái</a:t>
            </a:r>
            <a:r>
              <a:rPr lang="en-US" sz="2000" dirty="0">
                <a:solidFill>
                  <a:schemeClr val="bg1"/>
                </a:solidFill>
                <a:latin typeface="+mn-lt"/>
              </a:rPr>
              <a:t> </a:t>
            </a:r>
            <a:r>
              <a:rPr lang="en-US" sz="2000" dirty="0" err="1">
                <a:solidFill>
                  <a:schemeClr val="bg1"/>
                </a:solidFill>
                <a:latin typeface="+mn-lt"/>
              </a:rPr>
              <a:t>nhìn</a:t>
            </a:r>
            <a:r>
              <a:rPr lang="en-US" sz="2000" dirty="0">
                <a:solidFill>
                  <a:schemeClr val="bg1"/>
                </a:solidFill>
                <a:latin typeface="+mn-lt"/>
              </a:rPr>
              <a:t> </a:t>
            </a:r>
            <a:r>
              <a:rPr lang="en-US" sz="2000" dirty="0" err="1">
                <a:solidFill>
                  <a:schemeClr val="bg1"/>
                </a:solidFill>
                <a:latin typeface="+mn-lt"/>
              </a:rPr>
              <a:t>của</a:t>
            </a:r>
            <a:r>
              <a:rPr lang="en-US" sz="2000" dirty="0">
                <a:solidFill>
                  <a:schemeClr val="bg1"/>
                </a:solidFill>
                <a:latin typeface="+mn-lt"/>
              </a:rPr>
              <a:t> An, </a:t>
            </a:r>
            <a:r>
              <a:rPr lang="en-US" sz="2000" dirty="0" err="1">
                <a:solidFill>
                  <a:schemeClr val="bg1"/>
                </a:solidFill>
                <a:latin typeface="+mn-lt"/>
              </a:rPr>
              <a:t>rừng</a:t>
            </a:r>
            <a:r>
              <a:rPr lang="en-US" sz="2000" dirty="0">
                <a:solidFill>
                  <a:schemeClr val="bg1"/>
                </a:solidFill>
                <a:latin typeface="+mn-lt"/>
              </a:rPr>
              <a:t> U Minh </a:t>
            </a:r>
            <a:r>
              <a:rPr lang="en-US" sz="2000" dirty="0" err="1">
                <a:solidFill>
                  <a:schemeClr val="bg1"/>
                </a:solidFill>
                <a:latin typeface="+mn-lt"/>
              </a:rPr>
              <a:t>hiện</a:t>
            </a:r>
            <a:r>
              <a:rPr lang="en-US" sz="2000" dirty="0">
                <a:solidFill>
                  <a:schemeClr val="bg1"/>
                </a:solidFill>
                <a:latin typeface="+mn-lt"/>
              </a:rPr>
              <a:t> </a:t>
            </a:r>
            <a:r>
              <a:rPr lang="en-US" sz="2000" dirty="0" err="1">
                <a:solidFill>
                  <a:schemeClr val="bg1"/>
                </a:solidFill>
                <a:latin typeface="+mn-lt"/>
              </a:rPr>
              <a:t>ra</a:t>
            </a:r>
            <a:r>
              <a:rPr lang="en-US" sz="2000" dirty="0">
                <a:solidFill>
                  <a:schemeClr val="bg1"/>
                </a:solidFill>
                <a:latin typeface="+mn-lt"/>
              </a:rPr>
              <a:t> </a:t>
            </a:r>
            <a:r>
              <a:rPr lang="en-US" sz="2000" dirty="0" err="1">
                <a:solidFill>
                  <a:schemeClr val="bg1"/>
                </a:solidFill>
                <a:latin typeface="+mn-lt"/>
              </a:rPr>
              <a:t>với</a:t>
            </a:r>
            <a:r>
              <a:rPr lang="en-US" sz="2000" dirty="0">
                <a:solidFill>
                  <a:schemeClr val="bg1"/>
                </a:solidFill>
                <a:latin typeface="+mn-lt"/>
              </a:rPr>
              <a:t> </a:t>
            </a:r>
            <a:r>
              <a:rPr lang="en-US" sz="2000" dirty="0" err="1">
                <a:solidFill>
                  <a:schemeClr val="bg1"/>
                </a:solidFill>
                <a:latin typeface="+mn-lt"/>
              </a:rPr>
              <a:t>vẻ</a:t>
            </a:r>
            <a:r>
              <a:rPr lang="en-US" sz="2000" dirty="0">
                <a:solidFill>
                  <a:schemeClr val="bg1"/>
                </a:solidFill>
                <a:latin typeface="+mn-lt"/>
              </a:rPr>
              <a:t> </a:t>
            </a:r>
            <a:r>
              <a:rPr lang="en-US" sz="2000" dirty="0" err="1">
                <a:solidFill>
                  <a:schemeClr val="bg1"/>
                </a:solidFill>
                <a:latin typeface="+mn-lt"/>
              </a:rPr>
              <a:t>đẹp</a:t>
            </a:r>
            <a:r>
              <a:rPr lang="en-US" sz="2000" dirty="0">
                <a:solidFill>
                  <a:schemeClr val="bg1"/>
                </a:solidFill>
                <a:latin typeface="+mn-lt"/>
              </a:rPr>
              <a:t> </a:t>
            </a:r>
            <a:r>
              <a:rPr lang="en-US" sz="2000" dirty="0" err="1">
                <a:solidFill>
                  <a:schemeClr val="bg1"/>
                </a:solidFill>
                <a:latin typeface="+mn-lt"/>
              </a:rPr>
              <a:t>kỳ</a:t>
            </a:r>
            <a:r>
              <a:rPr lang="en-US" sz="2000" dirty="0">
                <a:solidFill>
                  <a:schemeClr val="bg1"/>
                </a:solidFill>
                <a:latin typeface="+mn-lt"/>
              </a:rPr>
              <a:t> </a:t>
            </a:r>
            <a:r>
              <a:rPr lang="en-US" sz="2000" dirty="0" err="1">
                <a:solidFill>
                  <a:schemeClr val="bg1"/>
                </a:solidFill>
                <a:latin typeface="+mn-lt"/>
              </a:rPr>
              <a:t>thú</a:t>
            </a:r>
            <a:r>
              <a:rPr lang="en-US" sz="2000" dirty="0">
                <a:solidFill>
                  <a:schemeClr val="bg1"/>
                </a:solidFill>
                <a:latin typeface="+mn-lt"/>
              </a:rPr>
              <a:t>, </a:t>
            </a:r>
            <a:r>
              <a:rPr lang="en-US" sz="2000" dirty="0" err="1">
                <a:solidFill>
                  <a:schemeClr val="bg1"/>
                </a:solidFill>
                <a:latin typeface="+mn-lt"/>
              </a:rPr>
              <a:t>đầy</a:t>
            </a:r>
            <a:r>
              <a:rPr lang="en-US" sz="2000" dirty="0">
                <a:solidFill>
                  <a:schemeClr val="bg1"/>
                </a:solidFill>
                <a:latin typeface="+mn-lt"/>
              </a:rPr>
              <a:t> </a:t>
            </a:r>
            <a:r>
              <a:rPr lang="en-US" sz="2000" dirty="0" err="1">
                <a:solidFill>
                  <a:schemeClr val="bg1"/>
                </a:solidFill>
                <a:latin typeface="+mn-lt"/>
              </a:rPr>
              <a:t>chất</a:t>
            </a:r>
            <a:r>
              <a:rPr lang="en-US" sz="2000" dirty="0">
                <a:solidFill>
                  <a:schemeClr val="bg1"/>
                </a:solidFill>
                <a:latin typeface="+mn-lt"/>
              </a:rPr>
              <a:t> </a:t>
            </a:r>
            <a:r>
              <a:rPr lang="en-US" sz="2000" dirty="0" err="1">
                <a:solidFill>
                  <a:schemeClr val="bg1"/>
                </a:solidFill>
                <a:latin typeface="+mn-lt"/>
              </a:rPr>
              <a:t>thơ</a:t>
            </a:r>
            <a:r>
              <a:rPr lang="en-US" sz="2000" dirty="0">
                <a:solidFill>
                  <a:schemeClr val="bg1"/>
                </a:solidFill>
                <a:latin typeface="+mn-lt"/>
              </a:rPr>
              <a:t>, </a:t>
            </a:r>
            <a:r>
              <a:rPr lang="en-US" sz="2000" dirty="0" err="1">
                <a:solidFill>
                  <a:schemeClr val="bg1"/>
                </a:solidFill>
                <a:latin typeface="+mn-lt"/>
              </a:rPr>
              <a:t>vừa</a:t>
            </a:r>
            <a:r>
              <a:rPr lang="en-US" sz="2000" dirty="0">
                <a:solidFill>
                  <a:schemeClr val="bg1"/>
                </a:solidFill>
                <a:latin typeface="+mn-lt"/>
              </a:rPr>
              <a:t> </a:t>
            </a:r>
            <a:r>
              <a:rPr lang="en-US" sz="2000" dirty="0" err="1">
                <a:solidFill>
                  <a:schemeClr val="bg1"/>
                </a:solidFill>
                <a:latin typeface="+mn-lt"/>
              </a:rPr>
              <a:t>giàu</a:t>
            </a:r>
            <a:r>
              <a:rPr lang="en-US" sz="2000" dirty="0">
                <a:solidFill>
                  <a:schemeClr val="bg1"/>
                </a:solidFill>
                <a:latin typeface="+mn-lt"/>
              </a:rPr>
              <a:t> </a:t>
            </a:r>
            <a:r>
              <a:rPr lang="en-US" sz="2000" dirty="0" err="1">
                <a:solidFill>
                  <a:schemeClr val="bg1"/>
                </a:solidFill>
                <a:latin typeface="+mn-lt"/>
              </a:rPr>
              <a:t>có</a:t>
            </a:r>
            <a:r>
              <a:rPr lang="en-US" sz="2000" dirty="0">
                <a:solidFill>
                  <a:schemeClr val="bg1"/>
                </a:solidFill>
                <a:latin typeface="+mn-lt"/>
              </a:rPr>
              <a:t>, </a:t>
            </a:r>
            <a:r>
              <a:rPr lang="en-US" sz="2000" dirty="0" err="1">
                <a:solidFill>
                  <a:schemeClr val="bg1"/>
                </a:solidFill>
                <a:latin typeface="+mn-lt"/>
              </a:rPr>
              <a:t>hoang</a:t>
            </a:r>
            <a:r>
              <a:rPr lang="en-US" sz="2000" dirty="0">
                <a:solidFill>
                  <a:schemeClr val="bg1"/>
                </a:solidFill>
                <a:latin typeface="+mn-lt"/>
              </a:rPr>
              <a:t> </a:t>
            </a:r>
            <a:r>
              <a:rPr lang="en-US" sz="2000" dirty="0" err="1">
                <a:solidFill>
                  <a:schemeClr val="bg1"/>
                </a:solidFill>
                <a:latin typeface="+mn-lt"/>
              </a:rPr>
              <a:t>sơ</a:t>
            </a:r>
            <a:r>
              <a:rPr lang="en-US" sz="2000" dirty="0">
                <a:solidFill>
                  <a:schemeClr val="bg1"/>
                </a:solidFill>
                <a:latin typeface="+mn-lt"/>
              </a:rPr>
              <a:t>:</a:t>
            </a:r>
          </a:p>
          <a:p>
            <a:pPr>
              <a:lnSpc>
                <a:spcPct val="150000"/>
              </a:lnSpc>
            </a:pPr>
            <a:r>
              <a:rPr lang="en-US" sz="2000" dirty="0">
                <a:solidFill>
                  <a:schemeClr val="bg1"/>
                </a:solidFill>
                <a:latin typeface="+mn-lt"/>
              </a:rPr>
              <a:t>+ </a:t>
            </a:r>
            <a:r>
              <a:rPr lang="en-US" sz="2000" dirty="0" err="1">
                <a:solidFill>
                  <a:schemeClr val="bg1"/>
                </a:solidFill>
                <a:latin typeface="+mn-lt"/>
              </a:rPr>
              <a:t>Bình</a:t>
            </a:r>
            <a:r>
              <a:rPr lang="en-US" sz="2000" dirty="0">
                <a:solidFill>
                  <a:schemeClr val="bg1"/>
                </a:solidFill>
                <a:latin typeface="+mn-lt"/>
              </a:rPr>
              <a:t> minh </a:t>
            </a:r>
            <a:r>
              <a:rPr lang="en-US" sz="2000" dirty="0" err="1">
                <a:solidFill>
                  <a:schemeClr val="bg1"/>
                </a:solidFill>
                <a:latin typeface="+mn-lt"/>
              </a:rPr>
              <a:t>yên</a:t>
            </a:r>
            <a:r>
              <a:rPr lang="en-US" sz="2000" dirty="0">
                <a:solidFill>
                  <a:schemeClr val="bg1"/>
                </a:solidFill>
                <a:latin typeface="+mn-lt"/>
              </a:rPr>
              <a:t> </a:t>
            </a:r>
            <a:r>
              <a:rPr lang="en-US" sz="2000" dirty="0" err="1">
                <a:solidFill>
                  <a:schemeClr val="bg1"/>
                </a:solidFill>
                <a:latin typeface="+mn-lt"/>
              </a:rPr>
              <a:t>tĩnh</a:t>
            </a:r>
            <a:r>
              <a:rPr lang="en-US" sz="2000" dirty="0">
                <a:solidFill>
                  <a:schemeClr val="bg1"/>
                </a:solidFill>
                <a:latin typeface="+mn-lt"/>
              </a:rPr>
              <a:t>, </a:t>
            </a:r>
            <a:r>
              <a:rPr lang="en-US" sz="2000" dirty="0" err="1">
                <a:solidFill>
                  <a:schemeClr val="bg1"/>
                </a:solidFill>
                <a:latin typeface="+mn-lt"/>
              </a:rPr>
              <a:t>trong</a:t>
            </a:r>
            <a:r>
              <a:rPr lang="en-US" sz="2000" dirty="0">
                <a:solidFill>
                  <a:schemeClr val="bg1"/>
                </a:solidFill>
                <a:latin typeface="+mn-lt"/>
              </a:rPr>
              <a:t> </a:t>
            </a:r>
            <a:r>
              <a:rPr lang="en-US" sz="2000" dirty="0" err="1">
                <a:solidFill>
                  <a:schemeClr val="bg1"/>
                </a:solidFill>
                <a:latin typeface="+mn-lt"/>
              </a:rPr>
              <a:t>vắt</a:t>
            </a:r>
            <a:r>
              <a:rPr lang="en-US" sz="2000" dirty="0">
                <a:solidFill>
                  <a:schemeClr val="bg1"/>
                </a:solidFill>
                <a:latin typeface="+mn-lt"/>
              </a:rPr>
              <a:t>, </a:t>
            </a:r>
            <a:r>
              <a:rPr lang="en-US" sz="2000" dirty="0" err="1">
                <a:solidFill>
                  <a:schemeClr val="bg1"/>
                </a:solidFill>
                <a:latin typeface="+mn-lt"/>
              </a:rPr>
              <a:t>mát</a:t>
            </a:r>
            <a:r>
              <a:rPr lang="en-US" sz="2000" dirty="0">
                <a:solidFill>
                  <a:schemeClr val="bg1"/>
                </a:solidFill>
                <a:latin typeface="+mn-lt"/>
              </a:rPr>
              <a:t> </a:t>
            </a:r>
            <a:r>
              <a:rPr lang="en-US" sz="2000" dirty="0" err="1">
                <a:solidFill>
                  <a:schemeClr val="bg1"/>
                </a:solidFill>
                <a:latin typeface="+mn-lt"/>
              </a:rPr>
              <a:t>lành</a:t>
            </a:r>
            <a:r>
              <a:rPr lang="en-US" sz="2000" dirty="0">
                <a:solidFill>
                  <a:schemeClr val="bg1"/>
                </a:solidFill>
                <a:latin typeface="+mn-lt"/>
              </a:rPr>
              <a:t>.</a:t>
            </a:r>
          </a:p>
          <a:p>
            <a:pPr>
              <a:lnSpc>
                <a:spcPct val="150000"/>
              </a:lnSpc>
            </a:pPr>
            <a:r>
              <a:rPr lang="en-US" sz="2000" dirty="0">
                <a:solidFill>
                  <a:schemeClr val="bg1"/>
                </a:solidFill>
                <a:latin typeface="+mn-lt"/>
              </a:rPr>
              <a:t>+ </a:t>
            </a:r>
            <a:r>
              <a:rPr lang="en-US" sz="2000" dirty="0" err="1">
                <a:solidFill>
                  <a:schemeClr val="bg1"/>
                </a:solidFill>
                <a:latin typeface="+mn-lt"/>
              </a:rPr>
              <a:t>Buổi</a:t>
            </a:r>
            <a:r>
              <a:rPr lang="en-US" sz="2000" dirty="0">
                <a:solidFill>
                  <a:schemeClr val="bg1"/>
                </a:solidFill>
                <a:latin typeface="+mn-lt"/>
              </a:rPr>
              <a:t> </a:t>
            </a:r>
            <a:r>
              <a:rPr lang="en-US" sz="2000" dirty="0" err="1">
                <a:solidFill>
                  <a:schemeClr val="bg1"/>
                </a:solidFill>
                <a:latin typeface="+mn-lt"/>
              </a:rPr>
              <a:t>trưa</a:t>
            </a:r>
            <a:r>
              <a:rPr lang="en-US" sz="2000" dirty="0">
                <a:solidFill>
                  <a:schemeClr val="bg1"/>
                </a:solidFill>
                <a:latin typeface="+mn-lt"/>
              </a:rPr>
              <a:t> </a:t>
            </a:r>
            <a:r>
              <a:rPr lang="en-US" sz="2000" dirty="0" err="1">
                <a:solidFill>
                  <a:schemeClr val="bg1"/>
                </a:solidFill>
                <a:latin typeface="+mn-lt"/>
              </a:rPr>
              <a:t>tràn</a:t>
            </a:r>
            <a:r>
              <a:rPr lang="en-US" sz="2000" dirty="0">
                <a:solidFill>
                  <a:schemeClr val="bg1"/>
                </a:solidFill>
                <a:latin typeface="+mn-lt"/>
              </a:rPr>
              <a:t> </a:t>
            </a:r>
            <a:r>
              <a:rPr lang="en-US" sz="2000" dirty="0" err="1">
                <a:solidFill>
                  <a:schemeClr val="bg1"/>
                </a:solidFill>
                <a:latin typeface="+mn-lt"/>
              </a:rPr>
              <a:t>đầy</a:t>
            </a:r>
            <a:r>
              <a:rPr lang="en-US" sz="2000" dirty="0">
                <a:solidFill>
                  <a:schemeClr val="bg1"/>
                </a:solidFill>
                <a:latin typeface="+mn-lt"/>
              </a:rPr>
              <a:t> </a:t>
            </a:r>
            <a:r>
              <a:rPr lang="en-US" sz="2000" dirty="0" err="1">
                <a:solidFill>
                  <a:schemeClr val="bg1"/>
                </a:solidFill>
                <a:latin typeface="+mn-lt"/>
              </a:rPr>
              <a:t>ánh</a:t>
            </a:r>
            <a:r>
              <a:rPr lang="en-US" sz="2000" dirty="0">
                <a:solidFill>
                  <a:schemeClr val="bg1"/>
                </a:solidFill>
                <a:latin typeface="+mn-lt"/>
              </a:rPr>
              <a:t> </a:t>
            </a:r>
            <a:r>
              <a:rPr lang="en-US" sz="2000" dirty="0" err="1">
                <a:solidFill>
                  <a:schemeClr val="bg1"/>
                </a:solidFill>
                <a:latin typeface="+mn-lt"/>
              </a:rPr>
              <a:t>nắng</a:t>
            </a:r>
            <a:r>
              <a:rPr lang="en-US" sz="2000" dirty="0">
                <a:solidFill>
                  <a:schemeClr val="bg1"/>
                </a:solidFill>
                <a:latin typeface="+mn-lt"/>
              </a:rPr>
              <a:t>, </a:t>
            </a:r>
            <a:r>
              <a:rPr lang="en-US" sz="2000" dirty="0" err="1">
                <a:solidFill>
                  <a:schemeClr val="bg1"/>
                </a:solidFill>
                <a:latin typeface="+mn-lt"/>
              </a:rPr>
              <a:t>ngây</a:t>
            </a:r>
            <a:r>
              <a:rPr lang="en-US" sz="2000" dirty="0">
                <a:solidFill>
                  <a:schemeClr val="bg1"/>
                </a:solidFill>
                <a:latin typeface="+mn-lt"/>
              </a:rPr>
              <a:t> </a:t>
            </a:r>
            <a:r>
              <a:rPr lang="en-US" sz="2000" dirty="0" err="1">
                <a:solidFill>
                  <a:schemeClr val="bg1"/>
                </a:solidFill>
                <a:latin typeface="+mn-lt"/>
              </a:rPr>
              <a:t>ngất</a:t>
            </a:r>
            <a:r>
              <a:rPr lang="en-US" sz="2000" dirty="0">
                <a:solidFill>
                  <a:schemeClr val="bg1"/>
                </a:solidFill>
                <a:latin typeface="+mn-lt"/>
              </a:rPr>
              <a:t> </a:t>
            </a:r>
            <a:r>
              <a:rPr lang="en-US" sz="2000" dirty="0" err="1">
                <a:solidFill>
                  <a:schemeClr val="bg1"/>
                </a:solidFill>
                <a:latin typeface="+mn-lt"/>
              </a:rPr>
              <a:t>hương</a:t>
            </a:r>
            <a:r>
              <a:rPr lang="en-US" sz="2000" dirty="0">
                <a:solidFill>
                  <a:schemeClr val="bg1"/>
                </a:solidFill>
                <a:latin typeface="+mn-lt"/>
              </a:rPr>
              <a:t> </a:t>
            </a:r>
            <a:r>
              <a:rPr lang="en-US" sz="2000" dirty="0" err="1">
                <a:solidFill>
                  <a:schemeClr val="bg1"/>
                </a:solidFill>
                <a:latin typeface="+mn-lt"/>
              </a:rPr>
              <a:t>thơm</a:t>
            </a:r>
            <a:r>
              <a:rPr lang="en-US" sz="2000" dirty="0">
                <a:solidFill>
                  <a:schemeClr val="bg1"/>
                </a:solidFill>
                <a:latin typeface="+mn-lt"/>
              </a:rPr>
              <a:t> </a:t>
            </a:r>
            <a:r>
              <a:rPr lang="en-US" sz="2000" dirty="0" err="1">
                <a:solidFill>
                  <a:schemeClr val="bg1"/>
                </a:solidFill>
                <a:latin typeface="+mn-lt"/>
              </a:rPr>
              <a:t>của</a:t>
            </a:r>
            <a:r>
              <a:rPr lang="en-US" sz="2000" dirty="0">
                <a:solidFill>
                  <a:schemeClr val="bg1"/>
                </a:solidFill>
                <a:latin typeface="+mn-lt"/>
              </a:rPr>
              <a:t> </a:t>
            </a:r>
            <a:r>
              <a:rPr lang="en-US" sz="2000" dirty="0" err="1">
                <a:solidFill>
                  <a:schemeClr val="bg1"/>
                </a:solidFill>
                <a:latin typeface="+mn-lt"/>
              </a:rPr>
              <a:t>hoa</a:t>
            </a:r>
            <a:r>
              <a:rPr lang="en-US" sz="2000" dirty="0">
                <a:solidFill>
                  <a:schemeClr val="bg1"/>
                </a:solidFill>
                <a:latin typeface="+mn-lt"/>
              </a:rPr>
              <a:t> </a:t>
            </a:r>
            <a:r>
              <a:rPr lang="en-US" sz="2000" dirty="0" err="1">
                <a:solidFill>
                  <a:schemeClr val="bg1"/>
                </a:solidFill>
                <a:latin typeface="+mn-lt"/>
              </a:rPr>
              <a:t>tràm</a:t>
            </a:r>
            <a:r>
              <a:rPr lang="en-US" sz="2000" dirty="0">
                <a:solidFill>
                  <a:schemeClr val="bg1"/>
                </a:solidFill>
                <a:latin typeface="+mn-lt"/>
              </a:rPr>
              <a:t>, </a:t>
            </a:r>
            <a:r>
              <a:rPr lang="en-US" sz="2000" dirty="0" err="1">
                <a:solidFill>
                  <a:schemeClr val="bg1"/>
                </a:solidFill>
                <a:latin typeface="+mn-lt"/>
              </a:rPr>
              <a:t>rộn</a:t>
            </a:r>
            <a:r>
              <a:rPr lang="en-US" sz="2000" dirty="0">
                <a:solidFill>
                  <a:schemeClr val="bg1"/>
                </a:solidFill>
                <a:latin typeface="+mn-lt"/>
              </a:rPr>
              <a:t> </a:t>
            </a:r>
            <a:r>
              <a:rPr lang="en-US" sz="2000" dirty="0" err="1">
                <a:solidFill>
                  <a:schemeClr val="bg1"/>
                </a:solidFill>
                <a:latin typeface="+mn-lt"/>
              </a:rPr>
              <a:t>ràng</a:t>
            </a:r>
            <a:r>
              <a:rPr lang="en-US" sz="2000" dirty="0">
                <a:solidFill>
                  <a:schemeClr val="bg1"/>
                </a:solidFill>
                <a:latin typeface="+mn-lt"/>
              </a:rPr>
              <a:t> </a:t>
            </a:r>
            <a:r>
              <a:rPr lang="en-US" sz="2000" dirty="0" err="1">
                <a:solidFill>
                  <a:schemeClr val="bg1"/>
                </a:solidFill>
                <a:latin typeface="+mn-lt"/>
              </a:rPr>
              <a:t>tiếng</a:t>
            </a:r>
            <a:r>
              <a:rPr lang="en-US" sz="2000" dirty="0">
                <a:solidFill>
                  <a:schemeClr val="bg1"/>
                </a:solidFill>
                <a:latin typeface="+mn-lt"/>
              </a:rPr>
              <a:t> </a:t>
            </a:r>
            <a:r>
              <a:rPr lang="en-US" sz="2000" dirty="0" err="1">
                <a:solidFill>
                  <a:schemeClr val="bg1"/>
                </a:solidFill>
                <a:latin typeface="+mn-lt"/>
              </a:rPr>
              <a:t>chim</a:t>
            </a:r>
            <a:r>
              <a:rPr lang="en-US" sz="2000" dirty="0">
                <a:solidFill>
                  <a:schemeClr val="bg1"/>
                </a:solidFill>
                <a:latin typeface="+mn-lt"/>
              </a:rPr>
              <a:t>, </a:t>
            </a:r>
            <a:r>
              <a:rPr lang="en-US" sz="2000" dirty="0" err="1">
                <a:solidFill>
                  <a:schemeClr val="bg1"/>
                </a:solidFill>
                <a:latin typeface="+mn-lt"/>
              </a:rPr>
              <a:t>tiếng</a:t>
            </a:r>
            <a:r>
              <a:rPr lang="en-US" sz="2000" dirty="0">
                <a:solidFill>
                  <a:schemeClr val="bg1"/>
                </a:solidFill>
                <a:latin typeface="+mn-lt"/>
              </a:rPr>
              <a:t> </a:t>
            </a:r>
            <a:r>
              <a:rPr lang="en-US" sz="2000" dirty="0" err="1">
                <a:solidFill>
                  <a:schemeClr val="bg1"/>
                </a:solidFill>
                <a:latin typeface="+mn-lt"/>
              </a:rPr>
              <a:t>ong</a:t>
            </a:r>
            <a:r>
              <a:rPr lang="en-US" sz="2000" dirty="0">
                <a:solidFill>
                  <a:schemeClr val="bg1"/>
                </a:solidFill>
                <a:latin typeface="+mn-lt"/>
              </a:rPr>
              <a:t>, </a:t>
            </a:r>
            <a:r>
              <a:rPr lang="en-US" sz="2000" dirty="0" err="1">
                <a:solidFill>
                  <a:schemeClr val="bg1"/>
                </a:solidFill>
                <a:latin typeface="+mn-lt"/>
              </a:rPr>
              <a:t>tiếng</a:t>
            </a:r>
            <a:r>
              <a:rPr lang="en-US" sz="2000" dirty="0">
                <a:solidFill>
                  <a:schemeClr val="bg1"/>
                </a:solidFill>
                <a:latin typeface="+mn-lt"/>
              </a:rPr>
              <a:t> </a:t>
            </a:r>
            <a:r>
              <a:rPr lang="en-US" sz="2000" dirty="0" err="1">
                <a:solidFill>
                  <a:schemeClr val="bg1"/>
                </a:solidFill>
                <a:latin typeface="+mn-lt"/>
              </a:rPr>
              <a:t>côn</a:t>
            </a:r>
            <a:r>
              <a:rPr lang="en-US" sz="2000" dirty="0">
                <a:solidFill>
                  <a:schemeClr val="bg1"/>
                </a:solidFill>
                <a:latin typeface="+mn-lt"/>
              </a:rPr>
              <a:t> </a:t>
            </a:r>
            <a:r>
              <a:rPr lang="en-US" sz="2000" dirty="0" err="1">
                <a:solidFill>
                  <a:schemeClr val="bg1"/>
                </a:solidFill>
                <a:latin typeface="+mn-lt"/>
              </a:rPr>
              <a:t>trùng</a:t>
            </a:r>
            <a:r>
              <a:rPr lang="en-US" sz="2000" dirty="0">
                <a:solidFill>
                  <a:schemeClr val="bg1"/>
                </a:solidFill>
                <a:latin typeface="+mn-lt"/>
              </a:rPr>
              <a:t> </a:t>
            </a:r>
            <a:r>
              <a:rPr lang="en-US" sz="2000" dirty="0" err="1">
                <a:solidFill>
                  <a:schemeClr val="bg1"/>
                </a:solidFill>
                <a:latin typeface="+mn-lt"/>
              </a:rPr>
              <a:t>và</a:t>
            </a:r>
            <a:r>
              <a:rPr lang="en-US" sz="2000" dirty="0">
                <a:solidFill>
                  <a:schemeClr val="bg1"/>
                </a:solidFill>
                <a:latin typeface="+mn-lt"/>
              </a:rPr>
              <a:t> </a:t>
            </a:r>
            <a:r>
              <a:rPr lang="en-US" sz="2000" dirty="0" err="1">
                <a:solidFill>
                  <a:schemeClr val="bg1"/>
                </a:solidFill>
                <a:latin typeface="+mn-lt"/>
              </a:rPr>
              <a:t>rực</a:t>
            </a:r>
            <a:r>
              <a:rPr lang="en-US" sz="2000" dirty="0">
                <a:solidFill>
                  <a:schemeClr val="bg1"/>
                </a:solidFill>
                <a:latin typeface="+mn-lt"/>
              </a:rPr>
              <a:t> </a:t>
            </a:r>
            <a:r>
              <a:rPr lang="en-US" sz="2000" dirty="0" err="1">
                <a:solidFill>
                  <a:schemeClr val="bg1"/>
                </a:solidFill>
                <a:latin typeface="+mn-lt"/>
              </a:rPr>
              <a:t>rỡ</a:t>
            </a:r>
            <a:r>
              <a:rPr lang="en-US" sz="2000" dirty="0">
                <a:solidFill>
                  <a:schemeClr val="bg1"/>
                </a:solidFill>
                <a:latin typeface="+mn-lt"/>
              </a:rPr>
              <a:t> </a:t>
            </a:r>
            <a:r>
              <a:rPr lang="en-US" sz="2000" dirty="0" err="1">
                <a:solidFill>
                  <a:schemeClr val="bg1"/>
                </a:solidFill>
                <a:latin typeface="+mn-lt"/>
              </a:rPr>
              <a:t>sắc</a:t>
            </a:r>
            <a:r>
              <a:rPr lang="en-US" sz="2000" dirty="0">
                <a:solidFill>
                  <a:schemeClr val="bg1"/>
                </a:solidFill>
                <a:latin typeface="+mn-lt"/>
              </a:rPr>
              <a:t> </a:t>
            </a:r>
            <a:r>
              <a:rPr lang="en-US" sz="2000" dirty="0" err="1">
                <a:solidFill>
                  <a:schemeClr val="bg1"/>
                </a:solidFill>
                <a:latin typeface="+mn-lt"/>
              </a:rPr>
              <a:t>màu</a:t>
            </a:r>
            <a:r>
              <a:rPr lang="en-US" sz="2000" dirty="0">
                <a:solidFill>
                  <a:schemeClr val="bg1"/>
                </a:solidFill>
                <a:latin typeface="+mn-lt"/>
              </a:rPr>
              <a:t> </a:t>
            </a:r>
            <a:r>
              <a:rPr lang="en-US" sz="2000" dirty="0" err="1">
                <a:solidFill>
                  <a:schemeClr val="bg1"/>
                </a:solidFill>
                <a:latin typeface="+mn-lt"/>
              </a:rPr>
              <a:t>của</a:t>
            </a:r>
            <a:r>
              <a:rPr lang="en-US" sz="2000" dirty="0">
                <a:solidFill>
                  <a:schemeClr val="bg1"/>
                </a:solidFill>
                <a:latin typeface="+mn-lt"/>
              </a:rPr>
              <a:t> </a:t>
            </a:r>
            <a:r>
              <a:rPr lang="en-US" sz="2000" dirty="0" err="1">
                <a:solidFill>
                  <a:schemeClr val="bg1"/>
                </a:solidFill>
                <a:latin typeface="+mn-lt"/>
              </a:rPr>
              <a:t>cây</a:t>
            </a:r>
            <a:r>
              <a:rPr lang="en-US" sz="2000" dirty="0">
                <a:solidFill>
                  <a:schemeClr val="bg1"/>
                </a:solidFill>
                <a:latin typeface="+mn-lt"/>
              </a:rPr>
              <a:t>, </a:t>
            </a:r>
            <a:r>
              <a:rPr lang="en-US" sz="2000" dirty="0" err="1">
                <a:solidFill>
                  <a:schemeClr val="bg1"/>
                </a:solidFill>
                <a:latin typeface="+mn-lt"/>
              </a:rPr>
              <a:t>lá</a:t>
            </a:r>
            <a:endParaRPr lang="en-US" sz="2000" dirty="0">
              <a:solidFill>
                <a:schemeClr val="bg1"/>
              </a:solidFill>
              <a:latin typeface="+mn-lt"/>
            </a:endParaRPr>
          </a:p>
          <a:p>
            <a:pPr>
              <a:lnSpc>
                <a:spcPct val="150000"/>
              </a:lnSpc>
            </a:pPr>
            <a:r>
              <a:rPr lang="en-US" sz="2000" dirty="0">
                <a:solidFill>
                  <a:schemeClr val="bg1"/>
                </a:solidFill>
                <a:latin typeface="+mn-lt"/>
              </a:rPr>
              <a:t>-</a:t>
            </a:r>
            <a:r>
              <a:rPr lang="en-US" sz="2000" dirty="0" err="1">
                <a:solidFill>
                  <a:schemeClr val="bg1"/>
                </a:solidFill>
                <a:latin typeface="+mn-lt"/>
              </a:rPr>
              <a:t>Bức</a:t>
            </a:r>
            <a:r>
              <a:rPr lang="en-US" sz="2000" dirty="0">
                <a:solidFill>
                  <a:schemeClr val="bg1"/>
                </a:solidFill>
                <a:latin typeface="+mn-lt"/>
              </a:rPr>
              <a:t> </a:t>
            </a:r>
            <a:r>
              <a:rPr lang="en-US" sz="2000" dirty="0" err="1">
                <a:solidFill>
                  <a:schemeClr val="bg1"/>
                </a:solidFill>
                <a:latin typeface="+mn-lt"/>
              </a:rPr>
              <a:t>tranh</a:t>
            </a:r>
            <a:r>
              <a:rPr lang="en-US" sz="2000" dirty="0">
                <a:solidFill>
                  <a:schemeClr val="bg1"/>
                </a:solidFill>
                <a:latin typeface="+mn-lt"/>
              </a:rPr>
              <a:t> </a:t>
            </a:r>
            <a:r>
              <a:rPr lang="en-US" sz="2000" dirty="0" err="1">
                <a:solidFill>
                  <a:schemeClr val="bg1"/>
                </a:solidFill>
                <a:latin typeface="+mn-lt"/>
              </a:rPr>
              <a:t>thiên</a:t>
            </a:r>
            <a:r>
              <a:rPr lang="en-US" sz="2000" dirty="0">
                <a:solidFill>
                  <a:schemeClr val="bg1"/>
                </a:solidFill>
                <a:latin typeface="+mn-lt"/>
              </a:rPr>
              <a:t> </a:t>
            </a:r>
            <a:r>
              <a:rPr lang="en-US" sz="2000" dirty="0" err="1">
                <a:solidFill>
                  <a:schemeClr val="bg1"/>
                </a:solidFill>
                <a:latin typeface="+mn-lt"/>
              </a:rPr>
              <a:t>nhiên</a:t>
            </a:r>
            <a:r>
              <a:rPr lang="en-US" sz="2000" dirty="0">
                <a:solidFill>
                  <a:schemeClr val="bg1"/>
                </a:solidFill>
                <a:latin typeface="+mn-lt"/>
              </a:rPr>
              <a:t> </a:t>
            </a:r>
            <a:r>
              <a:rPr lang="en-US" sz="2000" dirty="0" err="1">
                <a:solidFill>
                  <a:schemeClr val="bg1"/>
                </a:solidFill>
                <a:latin typeface="+mn-lt"/>
              </a:rPr>
              <a:t>ấy</a:t>
            </a:r>
            <a:r>
              <a:rPr lang="en-US" sz="2000" dirty="0">
                <a:solidFill>
                  <a:schemeClr val="bg1"/>
                </a:solidFill>
                <a:latin typeface="+mn-lt"/>
              </a:rPr>
              <a:t> </a:t>
            </a:r>
            <a:r>
              <a:rPr lang="en-US" sz="2000" dirty="0" err="1">
                <a:solidFill>
                  <a:schemeClr val="bg1"/>
                </a:solidFill>
                <a:latin typeface="+mn-lt"/>
              </a:rPr>
              <a:t>còn</a:t>
            </a:r>
            <a:r>
              <a:rPr lang="en-US" sz="2000" dirty="0">
                <a:solidFill>
                  <a:schemeClr val="bg1"/>
                </a:solidFill>
                <a:latin typeface="+mn-lt"/>
              </a:rPr>
              <a:t> </a:t>
            </a:r>
            <a:r>
              <a:rPr lang="en-US" sz="2000" dirty="0" err="1">
                <a:solidFill>
                  <a:schemeClr val="bg1"/>
                </a:solidFill>
                <a:latin typeface="+mn-lt"/>
              </a:rPr>
              <a:t>cho</a:t>
            </a:r>
            <a:r>
              <a:rPr lang="en-US" sz="2000" dirty="0">
                <a:solidFill>
                  <a:schemeClr val="bg1"/>
                </a:solidFill>
                <a:latin typeface="+mn-lt"/>
              </a:rPr>
              <a:t> </a:t>
            </a:r>
            <a:r>
              <a:rPr lang="en-US" sz="2000" dirty="0" err="1">
                <a:solidFill>
                  <a:schemeClr val="bg1"/>
                </a:solidFill>
                <a:latin typeface="+mn-lt"/>
              </a:rPr>
              <a:t>thấy</a:t>
            </a:r>
            <a:r>
              <a:rPr lang="en-US" sz="2000" dirty="0">
                <a:solidFill>
                  <a:schemeClr val="bg1"/>
                </a:solidFill>
                <a:latin typeface="+mn-lt"/>
              </a:rPr>
              <a:t> An </a:t>
            </a:r>
            <a:r>
              <a:rPr lang="en-US" sz="2000" dirty="0" err="1">
                <a:solidFill>
                  <a:schemeClr val="bg1"/>
                </a:solidFill>
                <a:latin typeface="+mn-lt"/>
              </a:rPr>
              <a:t>là</a:t>
            </a:r>
            <a:r>
              <a:rPr lang="en-US" sz="2000" dirty="0">
                <a:solidFill>
                  <a:schemeClr val="bg1"/>
                </a:solidFill>
                <a:latin typeface="+mn-lt"/>
              </a:rPr>
              <a:t> </a:t>
            </a:r>
            <a:r>
              <a:rPr lang="en-US" sz="2000" dirty="0" err="1">
                <a:solidFill>
                  <a:schemeClr val="bg1"/>
                </a:solidFill>
                <a:latin typeface="+mn-lt"/>
              </a:rPr>
              <a:t>cậu</a:t>
            </a:r>
            <a:r>
              <a:rPr lang="en-US" sz="2000" dirty="0">
                <a:solidFill>
                  <a:schemeClr val="bg1"/>
                </a:solidFill>
                <a:latin typeface="+mn-lt"/>
              </a:rPr>
              <a:t> </a:t>
            </a:r>
            <a:r>
              <a:rPr lang="en-US" sz="2000" dirty="0" err="1">
                <a:solidFill>
                  <a:schemeClr val="bg1"/>
                </a:solidFill>
                <a:latin typeface="+mn-lt"/>
              </a:rPr>
              <a:t>bé</a:t>
            </a:r>
            <a:r>
              <a:rPr lang="en-US" sz="2000" dirty="0">
                <a:solidFill>
                  <a:schemeClr val="bg1"/>
                </a:solidFill>
                <a:latin typeface="+mn-lt"/>
              </a:rPr>
              <a:t> </a:t>
            </a:r>
            <a:r>
              <a:rPr lang="en-US" sz="2000" dirty="0" err="1">
                <a:solidFill>
                  <a:schemeClr val="bg1"/>
                </a:solidFill>
                <a:latin typeface="+mn-lt"/>
              </a:rPr>
              <a:t>có</a:t>
            </a:r>
            <a:r>
              <a:rPr lang="en-US" sz="2000" dirty="0">
                <a:solidFill>
                  <a:schemeClr val="bg1"/>
                </a:solidFill>
                <a:latin typeface="+mn-lt"/>
              </a:rPr>
              <a:t> </a:t>
            </a:r>
            <a:r>
              <a:rPr lang="en-US" sz="2000" dirty="0" err="1">
                <a:solidFill>
                  <a:schemeClr val="bg1"/>
                </a:solidFill>
                <a:latin typeface="+mn-lt"/>
              </a:rPr>
              <a:t>khả</a:t>
            </a:r>
            <a:r>
              <a:rPr lang="en-US" sz="2000" dirty="0">
                <a:solidFill>
                  <a:schemeClr val="bg1"/>
                </a:solidFill>
                <a:latin typeface="+mn-lt"/>
              </a:rPr>
              <a:t> </a:t>
            </a:r>
            <a:r>
              <a:rPr lang="en-US" sz="2000" dirty="0" err="1">
                <a:solidFill>
                  <a:schemeClr val="bg1"/>
                </a:solidFill>
                <a:latin typeface="+mn-lt"/>
              </a:rPr>
              <a:t>năng</a:t>
            </a:r>
            <a:r>
              <a:rPr lang="en-US" sz="2000" dirty="0">
                <a:solidFill>
                  <a:schemeClr val="bg1"/>
                </a:solidFill>
                <a:latin typeface="+mn-lt"/>
              </a:rPr>
              <a:t> </a:t>
            </a:r>
            <a:r>
              <a:rPr lang="en-US" sz="2000" dirty="0" err="1">
                <a:solidFill>
                  <a:schemeClr val="bg1"/>
                </a:solidFill>
                <a:latin typeface="+mn-lt"/>
              </a:rPr>
              <a:t>quan</a:t>
            </a:r>
            <a:r>
              <a:rPr lang="en-US" sz="2000" dirty="0">
                <a:solidFill>
                  <a:schemeClr val="bg1"/>
                </a:solidFill>
                <a:latin typeface="+mn-lt"/>
              </a:rPr>
              <a:t> </a:t>
            </a:r>
            <a:r>
              <a:rPr lang="en-US" sz="2000" dirty="0" err="1">
                <a:solidFill>
                  <a:schemeClr val="bg1"/>
                </a:solidFill>
                <a:latin typeface="+mn-lt"/>
              </a:rPr>
              <a:t>sát</a:t>
            </a:r>
            <a:r>
              <a:rPr lang="en-US" sz="2000" dirty="0">
                <a:solidFill>
                  <a:schemeClr val="bg1"/>
                </a:solidFill>
                <a:latin typeface="+mn-lt"/>
              </a:rPr>
              <a:t> </a:t>
            </a:r>
            <a:r>
              <a:rPr lang="en-US" sz="2000" dirty="0" err="1">
                <a:solidFill>
                  <a:schemeClr val="bg1"/>
                </a:solidFill>
                <a:latin typeface="+mn-lt"/>
              </a:rPr>
              <a:t>tinh</a:t>
            </a:r>
            <a:r>
              <a:rPr lang="en-US" sz="2000" dirty="0">
                <a:solidFill>
                  <a:schemeClr val="bg1"/>
                </a:solidFill>
                <a:latin typeface="+mn-lt"/>
              </a:rPr>
              <a:t> </a:t>
            </a:r>
            <a:r>
              <a:rPr lang="en-US" sz="2000" dirty="0" err="1">
                <a:solidFill>
                  <a:schemeClr val="bg1"/>
                </a:solidFill>
                <a:latin typeface="+mn-lt"/>
              </a:rPr>
              <a:t>tế</a:t>
            </a:r>
            <a:r>
              <a:rPr lang="en-US" sz="2000" dirty="0">
                <a:solidFill>
                  <a:schemeClr val="bg1"/>
                </a:solidFill>
                <a:latin typeface="+mn-lt"/>
              </a:rPr>
              <a:t>, </a:t>
            </a:r>
            <a:r>
              <a:rPr lang="en-US" sz="2000" dirty="0" err="1">
                <a:solidFill>
                  <a:schemeClr val="bg1"/>
                </a:solidFill>
                <a:latin typeface="+mn-lt"/>
              </a:rPr>
              <a:t>có</a:t>
            </a:r>
            <a:r>
              <a:rPr lang="en-US" sz="2000" dirty="0">
                <a:solidFill>
                  <a:schemeClr val="bg1"/>
                </a:solidFill>
                <a:latin typeface="+mn-lt"/>
              </a:rPr>
              <a:t> </a:t>
            </a:r>
            <a:r>
              <a:rPr lang="en-US" sz="2000" dirty="0" err="1">
                <a:solidFill>
                  <a:schemeClr val="bg1"/>
                </a:solidFill>
                <a:latin typeface="+mn-lt"/>
              </a:rPr>
              <a:t>tâm</a:t>
            </a:r>
            <a:r>
              <a:rPr lang="en-US" sz="2000" dirty="0">
                <a:solidFill>
                  <a:schemeClr val="bg1"/>
                </a:solidFill>
                <a:latin typeface="+mn-lt"/>
              </a:rPr>
              <a:t> </a:t>
            </a:r>
            <a:r>
              <a:rPr lang="en-US" sz="2000" dirty="0" err="1">
                <a:solidFill>
                  <a:schemeClr val="bg1"/>
                </a:solidFill>
                <a:latin typeface="+mn-lt"/>
              </a:rPr>
              <a:t>hồn</a:t>
            </a:r>
            <a:r>
              <a:rPr lang="en-US" sz="2000" dirty="0">
                <a:solidFill>
                  <a:schemeClr val="bg1"/>
                </a:solidFill>
                <a:latin typeface="+mn-lt"/>
              </a:rPr>
              <a:t> </a:t>
            </a:r>
            <a:r>
              <a:rPr lang="en-US" sz="2000" dirty="0" err="1">
                <a:solidFill>
                  <a:schemeClr val="bg1"/>
                </a:solidFill>
                <a:latin typeface="+mn-lt"/>
              </a:rPr>
              <a:t>trong</a:t>
            </a:r>
            <a:r>
              <a:rPr lang="en-US" sz="2000" dirty="0">
                <a:solidFill>
                  <a:schemeClr val="bg1"/>
                </a:solidFill>
                <a:latin typeface="+mn-lt"/>
              </a:rPr>
              <a:t> </a:t>
            </a:r>
            <a:r>
              <a:rPr lang="en-US" sz="2000" dirty="0" err="1">
                <a:solidFill>
                  <a:schemeClr val="bg1"/>
                </a:solidFill>
                <a:latin typeface="+mn-lt"/>
              </a:rPr>
              <a:t>sáng</a:t>
            </a:r>
            <a:r>
              <a:rPr lang="en-US" sz="2000" dirty="0">
                <a:solidFill>
                  <a:schemeClr val="bg1"/>
                </a:solidFill>
                <a:latin typeface="+mn-lt"/>
              </a:rPr>
              <a:t> </a:t>
            </a:r>
            <a:r>
              <a:rPr lang="en-US" sz="2000" dirty="0" err="1">
                <a:solidFill>
                  <a:schemeClr val="bg1"/>
                </a:solidFill>
                <a:latin typeface="+mn-lt"/>
              </a:rPr>
              <a:t>biết</a:t>
            </a:r>
            <a:r>
              <a:rPr lang="en-US" sz="2000" dirty="0">
                <a:solidFill>
                  <a:schemeClr val="bg1"/>
                </a:solidFill>
                <a:latin typeface="+mn-lt"/>
              </a:rPr>
              <a:t> </a:t>
            </a:r>
            <a:r>
              <a:rPr lang="en-US" sz="2000" dirty="0" err="1">
                <a:solidFill>
                  <a:schemeClr val="bg1"/>
                </a:solidFill>
                <a:latin typeface="+mn-lt"/>
              </a:rPr>
              <a:t>phát</a:t>
            </a:r>
            <a:r>
              <a:rPr lang="en-US" sz="2000" dirty="0">
                <a:solidFill>
                  <a:schemeClr val="bg1"/>
                </a:solidFill>
                <a:latin typeface="+mn-lt"/>
              </a:rPr>
              <a:t> </a:t>
            </a:r>
            <a:r>
              <a:rPr lang="en-US" sz="2000" dirty="0" err="1">
                <a:solidFill>
                  <a:schemeClr val="bg1"/>
                </a:solidFill>
                <a:latin typeface="+mn-lt"/>
              </a:rPr>
              <a:t>hiện</a:t>
            </a:r>
            <a:r>
              <a:rPr lang="en-US" sz="2000" dirty="0">
                <a:solidFill>
                  <a:schemeClr val="bg1"/>
                </a:solidFill>
                <a:latin typeface="+mn-lt"/>
              </a:rPr>
              <a:t>, </a:t>
            </a:r>
            <a:r>
              <a:rPr lang="en-US" sz="2000" dirty="0" err="1">
                <a:solidFill>
                  <a:schemeClr val="bg1"/>
                </a:solidFill>
                <a:latin typeface="+mn-lt"/>
              </a:rPr>
              <a:t>cảm</a:t>
            </a:r>
            <a:r>
              <a:rPr lang="en-US" sz="2000" dirty="0">
                <a:solidFill>
                  <a:schemeClr val="bg1"/>
                </a:solidFill>
                <a:latin typeface="+mn-lt"/>
              </a:rPr>
              <a:t> </a:t>
            </a:r>
            <a:r>
              <a:rPr lang="en-US" sz="2000" dirty="0" err="1">
                <a:solidFill>
                  <a:schemeClr val="bg1"/>
                </a:solidFill>
                <a:latin typeface="+mn-lt"/>
              </a:rPr>
              <a:t>nhận</a:t>
            </a:r>
            <a:r>
              <a:rPr lang="en-US" sz="2000" dirty="0">
                <a:solidFill>
                  <a:schemeClr val="bg1"/>
                </a:solidFill>
                <a:latin typeface="+mn-lt"/>
              </a:rPr>
              <a:t> </a:t>
            </a:r>
            <a:r>
              <a:rPr lang="en-US" sz="2000" dirty="0" err="1">
                <a:solidFill>
                  <a:schemeClr val="bg1"/>
                </a:solidFill>
                <a:latin typeface="+mn-lt"/>
              </a:rPr>
              <a:t>vẻ</a:t>
            </a:r>
            <a:r>
              <a:rPr lang="en-US" sz="2000" dirty="0">
                <a:solidFill>
                  <a:schemeClr val="bg1"/>
                </a:solidFill>
                <a:latin typeface="+mn-lt"/>
              </a:rPr>
              <a:t> </a:t>
            </a:r>
            <a:r>
              <a:rPr lang="en-US" sz="2000" dirty="0" err="1">
                <a:solidFill>
                  <a:schemeClr val="bg1"/>
                </a:solidFill>
                <a:latin typeface="+mn-lt"/>
              </a:rPr>
              <a:t>đẹp</a:t>
            </a:r>
            <a:r>
              <a:rPr lang="en-US" sz="2000" dirty="0">
                <a:solidFill>
                  <a:schemeClr val="bg1"/>
                </a:solidFill>
                <a:latin typeface="+mn-lt"/>
              </a:rPr>
              <a:t> </a:t>
            </a:r>
            <a:r>
              <a:rPr lang="en-US" sz="2000" dirty="0" err="1">
                <a:solidFill>
                  <a:schemeClr val="bg1"/>
                </a:solidFill>
                <a:latin typeface="+mn-lt"/>
              </a:rPr>
              <a:t>của</a:t>
            </a:r>
            <a:r>
              <a:rPr lang="en-US" sz="2000" dirty="0">
                <a:solidFill>
                  <a:schemeClr val="bg1"/>
                </a:solidFill>
                <a:latin typeface="+mn-lt"/>
              </a:rPr>
              <a:t> </a:t>
            </a:r>
            <a:r>
              <a:rPr lang="en-US" sz="2000" dirty="0" err="1">
                <a:solidFill>
                  <a:schemeClr val="bg1"/>
                </a:solidFill>
                <a:latin typeface="+mn-lt"/>
              </a:rPr>
              <a:t>thiên</a:t>
            </a:r>
            <a:r>
              <a:rPr lang="en-US" sz="2000" dirty="0">
                <a:solidFill>
                  <a:schemeClr val="bg1"/>
                </a:solidFill>
                <a:latin typeface="+mn-lt"/>
              </a:rPr>
              <a:t> </a:t>
            </a:r>
            <a:r>
              <a:rPr lang="en-US" sz="2000" dirty="0" err="1">
                <a:solidFill>
                  <a:schemeClr val="bg1"/>
                </a:solidFill>
                <a:latin typeface="+mn-lt"/>
              </a:rPr>
              <a:t>nhiên</a:t>
            </a:r>
            <a:r>
              <a:rPr lang="en-US" sz="2000" dirty="0">
                <a:solidFill>
                  <a:schemeClr val="bg1"/>
                </a:solidFill>
                <a:latin typeface="+mn-lt"/>
              </a:rPr>
              <a:t>.</a:t>
            </a:r>
            <a:r>
              <a:rPr kumimoji="0" lang="en-US" sz="2000" b="0" i="0" u="none" strike="noStrike" kern="1200" cap="none" spc="0" normalizeH="0" baseline="0" noProof="0" dirty="0">
                <a:ln>
                  <a:noFill/>
                </a:ln>
                <a:solidFill>
                  <a:schemeClr val="bg1"/>
                </a:solidFill>
                <a:effectLst/>
                <a:uLnTx/>
                <a:uFillTx/>
                <a:latin typeface="+mn-lt"/>
                <a:ea typeface="+mn-ea"/>
                <a:sym typeface="Arial"/>
              </a:rPr>
              <a:t> </a:t>
            </a:r>
            <a:endParaRPr kumimoji="0" lang="vi-VN" sz="2000" b="0" i="0" u="none" strike="noStrike" kern="1200" cap="none" spc="0" normalizeH="0" baseline="0" noProof="0" dirty="0">
              <a:ln>
                <a:noFill/>
              </a:ln>
              <a:solidFill>
                <a:schemeClr val="bg1"/>
              </a:solidFill>
              <a:effectLst/>
              <a:uLnTx/>
              <a:uFillTx/>
              <a:latin typeface="+mn-lt"/>
              <a:ea typeface="+mn-ea"/>
              <a:sym typeface="Arial"/>
            </a:endParaRPr>
          </a:p>
        </p:txBody>
      </p:sp>
      <p:sp>
        <p:nvSpPr>
          <p:cNvPr id="7" name="TextBox 7"/>
          <p:cNvSpPr txBox="1"/>
          <p:nvPr/>
        </p:nvSpPr>
        <p:spPr>
          <a:xfrm>
            <a:off x="6683706" y="465173"/>
            <a:ext cx="2305050" cy="607026"/>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en-US" sz="3000" b="0" i="0" u="none" strike="noStrike" kern="1200" cap="none" spc="-40" normalizeH="0" baseline="0" noProof="0" dirty="0">
                <a:ln>
                  <a:noFill/>
                </a:ln>
                <a:solidFill>
                  <a:srgbClr val="FFFFFF"/>
                </a:solidFill>
                <a:effectLst/>
                <a:uLnTx/>
                <a:uFillTx/>
                <a:latin typeface="Lemonada Semi Bold Bold"/>
                <a:ea typeface="+mn-ea"/>
                <a:cs typeface="Arial"/>
                <a:sym typeface="Arial"/>
              </a:rPr>
              <a:t>NHẬN XÉT</a:t>
            </a:r>
          </a:p>
        </p:txBody>
      </p:sp>
    </p:spTree>
    <p:extLst>
      <p:ext uri="{BB962C8B-B14F-4D97-AF65-F5344CB8AC3E}">
        <p14:creationId xmlns:p14="http://schemas.microsoft.com/office/powerpoint/2010/main" val="4173944159"/>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514350" y="514350"/>
            <a:ext cx="3676650" cy="3998607"/>
            <a:chOff x="0" y="0"/>
            <a:chExt cx="4863715" cy="2396472"/>
          </a:xfrm>
        </p:grpSpPr>
        <p:sp>
          <p:nvSpPr>
            <p:cNvPr id="3" name="Freeform 3"/>
            <p:cNvSpPr/>
            <p:nvPr/>
          </p:nvSpPr>
          <p:spPr>
            <a:xfrm>
              <a:off x="0" y="0"/>
              <a:ext cx="4863715" cy="2396472"/>
            </a:xfrm>
            <a:custGeom>
              <a:avLst/>
              <a:gdLst/>
              <a:ahLst/>
              <a:cxnLst/>
              <a:rect l="l" t="t" r="r" b="b"/>
              <a:pathLst>
                <a:path w="4863715" h="2396472">
                  <a:moveTo>
                    <a:pt x="4367145" y="0"/>
                  </a:moveTo>
                  <a:lnTo>
                    <a:pt x="496570" y="0"/>
                  </a:lnTo>
                  <a:lnTo>
                    <a:pt x="0" y="496570"/>
                  </a:lnTo>
                  <a:lnTo>
                    <a:pt x="0" y="1899902"/>
                  </a:lnTo>
                  <a:lnTo>
                    <a:pt x="496570" y="2396472"/>
                  </a:lnTo>
                  <a:lnTo>
                    <a:pt x="4367145" y="2396472"/>
                  </a:lnTo>
                  <a:lnTo>
                    <a:pt x="4863715" y="1899902"/>
                  </a:lnTo>
                  <a:lnTo>
                    <a:pt x="4863715" y="496570"/>
                  </a:lnTo>
                  <a:close/>
                </a:path>
              </a:pathLst>
            </a:custGeom>
            <a:solidFill>
              <a:srgbClr val="85976E">
                <a:alpha val="80784"/>
              </a:srgbClr>
            </a:solidFill>
          </p:spPr>
        </p:sp>
      </p:grpSp>
      <p:grpSp>
        <p:nvGrpSpPr>
          <p:cNvPr id="4" name="Group 4"/>
          <p:cNvGrpSpPr/>
          <p:nvPr/>
        </p:nvGrpSpPr>
        <p:grpSpPr>
          <a:xfrm>
            <a:off x="293316" y="206934"/>
            <a:ext cx="8660185" cy="4613440"/>
            <a:chOff x="0" y="0"/>
            <a:chExt cx="3841692" cy="2071129"/>
          </a:xfrm>
        </p:grpSpPr>
        <p:sp>
          <p:nvSpPr>
            <p:cNvPr id="5" name="Freeform 5"/>
            <p:cNvSpPr/>
            <p:nvPr/>
          </p:nvSpPr>
          <p:spPr>
            <a:xfrm>
              <a:off x="0" y="0"/>
              <a:ext cx="3841692" cy="2071129"/>
            </a:xfrm>
            <a:custGeom>
              <a:avLst/>
              <a:gdLst/>
              <a:ahLst/>
              <a:cxnLst/>
              <a:rect l="l" t="t" r="r" b="b"/>
              <a:pathLst>
                <a:path w="3841692" h="2071129">
                  <a:moveTo>
                    <a:pt x="235966" y="0"/>
                  </a:moveTo>
                  <a:lnTo>
                    <a:pt x="0" y="235966"/>
                  </a:lnTo>
                  <a:lnTo>
                    <a:pt x="0" y="1835163"/>
                  </a:lnTo>
                  <a:lnTo>
                    <a:pt x="235966" y="2071129"/>
                  </a:lnTo>
                  <a:lnTo>
                    <a:pt x="3605726" y="2071129"/>
                  </a:lnTo>
                  <a:lnTo>
                    <a:pt x="3841692" y="1835163"/>
                  </a:lnTo>
                  <a:lnTo>
                    <a:pt x="3841692" y="235966"/>
                  </a:lnTo>
                  <a:lnTo>
                    <a:pt x="3605726" y="0"/>
                  </a:lnTo>
                  <a:close/>
                  <a:moveTo>
                    <a:pt x="257048" y="44069"/>
                  </a:moveTo>
                  <a:lnTo>
                    <a:pt x="3584644" y="44069"/>
                  </a:lnTo>
                  <a:lnTo>
                    <a:pt x="3797623" y="257048"/>
                  </a:lnTo>
                  <a:lnTo>
                    <a:pt x="3797623" y="1814081"/>
                  </a:lnTo>
                  <a:lnTo>
                    <a:pt x="3584644" y="2027060"/>
                  </a:lnTo>
                  <a:lnTo>
                    <a:pt x="257048" y="2027060"/>
                  </a:lnTo>
                  <a:lnTo>
                    <a:pt x="44069" y="1814081"/>
                  </a:lnTo>
                  <a:lnTo>
                    <a:pt x="44069" y="257048"/>
                  </a:lnTo>
                  <a:close/>
                </a:path>
              </a:pathLst>
            </a:custGeom>
            <a:solidFill>
              <a:srgbClr val="85976E"/>
            </a:solidFill>
          </p:spPr>
        </p:sp>
      </p:grpSp>
      <p:sp>
        <p:nvSpPr>
          <p:cNvPr id="6" name="TextBox 6"/>
          <p:cNvSpPr txBox="1"/>
          <p:nvPr/>
        </p:nvSpPr>
        <p:spPr>
          <a:xfrm>
            <a:off x="758521" y="1163582"/>
            <a:ext cx="3188308" cy="2603277"/>
          </a:xfrm>
          <a:prstGeom prst="rect">
            <a:avLst/>
          </a:prstGeom>
        </p:spPr>
        <p:txBody>
          <a:bodyPr wrap="square" lIns="0" tIns="0" rIns="0" bIns="0" rtlCol="0" anchor="t">
            <a:spAutoFit/>
          </a:bodyPr>
          <a:lstStyle/>
          <a:p>
            <a:pPr algn="ctr" defTabSz="457200">
              <a:lnSpc>
                <a:spcPts val="2854"/>
              </a:lnSpc>
              <a:spcBef>
                <a:spcPct val="0"/>
              </a:spcBef>
              <a:buClrTx/>
            </a:pPr>
            <a:r>
              <a:rPr lang="vi-VN" sz="2162" b="1" kern="1200" dirty="0">
                <a:solidFill>
                  <a:srgbClr val="643E32"/>
                </a:solidFill>
                <a:latin typeface="Calibri (Body)"/>
                <a:ea typeface="+mn-ea"/>
                <a:cs typeface="+mn-cs"/>
              </a:rPr>
              <a:t>N</a:t>
            </a:r>
            <a:r>
              <a:rPr lang="en-US" sz="2162" b="1" kern="1200" dirty="0">
                <a:solidFill>
                  <a:srgbClr val="643E32"/>
                </a:solidFill>
                <a:latin typeface="Calibri (Body)"/>
                <a:ea typeface="+mn-ea"/>
                <a:cs typeface="+mn-cs"/>
              </a:rPr>
              <a:t>ỘI DUNG</a:t>
            </a:r>
          </a:p>
          <a:p>
            <a:pPr algn="ctr" defTabSz="457200">
              <a:lnSpc>
                <a:spcPts val="2854"/>
              </a:lnSpc>
              <a:spcBef>
                <a:spcPct val="0"/>
              </a:spcBef>
              <a:buClrTx/>
            </a:pPr>
            <a:endParaRPr lang="vi-VN" sz="2162" b="1" kern="1200" dirty="0">
              <a:solidFill>
                <a:srgbClr val="643E32"/>
              </a:solidFill>
              <a:latin typeface="Calibri (Body)"/>
              <a:ea typeface="+mn-ea"/>
              <a:cs typeface="+mn-cs"/>
            </a:endParaRPr>
          </a:p>
          <a:p>
            <a:pPr algn="just" defTabSz="457200">
              <a:lnSpc>
                <a:spcPts val="2854"/>
              </a:lnSpc>
              <a:spcBef>
                <a:spcPct val="0"/>
              </a:spcBef>
              <a:buClrTx/>
            </a:pPr>
            <a:r>
              <a:rPr lang="en-US" sz="2162" kern="1200" dirty="0" err="1">
                <a:solidFill>
                  <a:srgbClr val="FFFFFF"/>
                </a:solidFill>
                <a:latin typeface="Calibri (Body)"/>
                <a:ea typeface="+mn-ea"/>
                <a:cs typeface="+mn-cs"/>
              </a:rPr>
              <a:t>Kể</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về</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những</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trải</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nghiệm</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đi</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rừng</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cách</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thuần</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hóa</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ong</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rừng</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cách</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gác</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kèo</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lấy</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mật</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của</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những</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người</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dân</a:t>
            </a:r>
            <a:r>
              <a:rPr lang="en-US" sz="2162" kern="1200" dirty="0">
                <a:solidFill>
                  <a:srgbClr val="FFFFFF"/>
                </a:solidFill>
                <a:latin typeface="Calibri (Body)"/>
                <a:ea typeface="+mn-ea"/>
                <a:cs typeface="+mn-cs"/>
              </a:rPr>
              <a:t> U Minh.</a:t>
            </a:r>
          </a:p>
        </p:txBody>
      </p:sp>
      <p:grpSp>
        <p:nvGrpSpPr>
          <p:cNvPr id="8" name="Group 2">
            <a:extLst>
              <a:ext uri="{FF2B5EF4-FFF2-40B4-BE49-F238E27FC236}">
                <a16:creationId xmlns:a16="http://schemas.microsoft.com/office/drawing/2014/main" id="{FB76BF63-886F-41F7-8472-426F7E456232}"/>
              </a:ext>
            </a:extLst>
          </p:cNvPr>
          <p:cNvGrpSpPr/>
          <p:nvPr/>
        </p:nvGrpSpPr>
        <p:grpSpPr>
          <a:xfrm>
            <a:off x="4716798" y="572447"/>
            <a:ext cx="3676650" cy="3998607"/>
            <a:chOff x="0" y="0"/>
            <a:chExt cx="4863715" cy="2396472"/>
          </a:xfrm>
        </p:grpSpPr>
        <p:sp>
          <p:nvSpPr>
            <p:cNvPr id="9" name="Freeform 3">
              <a:extLst>
                <a:ext uri="{FF2B5EF4-FFF2-40B4-BE49-F238E27FC236}">
                  <a16:creationId xmlns:a16="http://schemas.microsoft.com/office/drawing/2014/main" id="{C5A8F363-642E-4F41-89B1-258A10FD3BAB}"/>
                </a:ext>
              </a:extLst>
            </p:cNvPr>
            <p:cNvSpPr/>
            <p:nvPr/>
          </p:nvSpPr>
          <p:spPr>
            <a:xfrm>
              <a:off x="0" y="0"/>
              <a:ext cx="4863715" cy="2396472"/>
            </a:xfrm>
            <a:custGeom>
              <a:avLst/>
              <a:gdLst/>
              <a:ahLst/>
              <a:cxnLst/>
              <a:rect l="l" t="t" r="r" b="b"/>
              <a:pathLst>
                <a:path w="4863715" h="2396472">
                  <a:moveTo>
                    <a:pt x="4367145" y="0"/>
                  </a:moveTo>
                  <a:lnTo>
                    <a:pt x="496570" y="0"/>
                  </a:lnTo>
                  <a:lnTo>
                    <a:pt x="0" y="496570"/>
                  </a:lnTo>
                  <a:lnTo>
                    <a:pt x="0" y="1899902"/>
                  </a:lnTo>
                  <a:lnTo>
                    <a:pt x="496570" y="2396472"/>
                  </a:lnTo>
                  <a:lnTo>
                    <a:pt x="4367145" y="2396472"/>
                  </a:lnTo>
                  <a:lnTo>
                    <a:pt x="4863715" y="1899902"/>
                  </a:lnTo>
                  <a:lnTo>
                    <a:pt x="4863715" y="496570"/>
                  </a:lnTo>
                  <a:close/>
                </a:path>
              </a:pathLst>
            </a:custGeom>
            <a:solidFill>
              <a:srgbClr val="85976E">
                <a:alpha val="80784"/>
              </a:srgbClr>
            </a:solidFill>
          </p:spPr>
        </p:sp>
      </p:grpSp>
      <p:sp>
        <p:nvSpPr>
          <p:cNvPr id="10" name="TextBox 6">
            <a:extLst>
              <a:ext uri="{FF2B5EF4-FFF2-40B4-BE49-F238E27FC236}">
                <a16:creationId xmlns:a16="http://schemas.microsoft.com/office/drawing/2014/main" id="{018F3C1F-BC9F-4F73-8ECE-24CA29F2E527}"/>
              </a:ext>
            </a:extLst>
          </p:cNvPr>
          <p:cNvSpPr txBox="1"/>
          <p:nvPr/>
        </p:nvSpPr>
        <p:spPr>
          <a:xfrm>
            <a:off x="4963416" y="971550"/>
            <a:ext cx="3188308" cy="2603277"/>
          </a:xfrm>
          <a:prstGeom prst="rect">
            <a:avLst/>
          </a:prstGeom>
        </p:spPr>
        <p:txBody>
          <a:bodyPr wrap="square" lIns="0" tIns="0" rIns="0" bIns="0" rtlCol="0" anchor="t">
            <a:spAutoFit/>
          </a:bodyPr>
          <a:lstStyle/>
          <a:p>
            <a:pPr algn="ctr" defTabSz="457200">
              <a:lnSpc>
                <a:spcPts val="2854"/>
              </a:lnSpc>
              <a:spcBef>
                <a:spcPct val="0"/>
              </a:spcBef>
              <a:buClrTx/>
            </a:pPr>
            <a:r>
              <a:rPr lang="vi-VN" sz="2162" b="1" kern="1200" dirty="0">
                <a:solidFill>
                  <a:srgbClr val="643E32"/>
                </a:solidFill>
                <a:latin typeface="Calibri (Body)"/>
                <a:ea typeface="+mn-ea"/>
                <a:cs typeface="+mn-cs"/>
              </a:rPr>
              <a:t>N</a:t>
            </a:r>
            <a:r>
              <a:rPr lang="en-US" sz="2162" b="1" kern="1200" dirty="0">
                <a:solidFill>
                  <a:srgbClr val="643E32"/>
                </a:solidFill>
                <a:latin typeface="Calibri (Body)"/>
                <a:ea typeface="+mn-ea"/>
                <a:cs typeface="+mn-cs"/>
              </a:rPr>
              <a:t>GHỆ THUẬT</a:t>
            </a:r>
          </a:p>
          <a:p>
            <a:pPr algn="ctr" defTabSz="457200">
              <a:lnSpc>
                <a:spcPts val="2854"/>
              </a:lnSpc>
              <a:spcBef>
                <a:spcPct val="0"/>
              </a:spcBef>
              <a:buClrTx/>
            </a:pPr>
            <a:endParaRPr lang="vi-VN" sz="2162" b="1" kern="1200" dirty="0">
              <a:solidFill>
                <a:srgbClr val="643E32"/>
              </a:solidFill>
              <a:latin typeface="Calibri (Body)"/>
              <a:ea typeface="+mn-ea"/>
              <a:cs typeface="+mn-cs"/>
            </a:endParaRPr>
          </a:p>
          <a:p>
            <a:pPr marL="342900" indent="-342900" algn="just" defTabSz="457200">
              <a:lnSpc>
                <a:spcPts val="2854"/>
              </a:lnSpc>
              <a:spcBef>
                <a:spcPct val="0"/>
              </a:spcBef>
              <a:buClrTx/>
              <a:buFontTx/>
              <a:buChar char="-"/>
            </a:pPr>
            <a:r>
              <a:rPr lang="en-US" sz="2162" kern="1200" dirty="0" err="1">
                <a:solidFill>
                  <a:srgbClr val="FFFFFF"/>
                </a:solidFill>
                <a:latin typeface="Calibri (Body)"/>
                <a:ea typeface="+mn-ea"/>
                <a:cs typeface="+mn-cs"/>
              </a:rPr>
              <a:t>Đề</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tài</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gần</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gũi</a:t>
            </a:r>
            <a:endParaRPr lang="en-US" sz="2162" kern="1200" dirty="0">
              <a:solidFill>
                <a:srgbClr val="FFFFFF"/>
              </a:solidFill>
              <a:latin typeface="Calibri (Body)"/>
              <a:ea typeface="+mn-ea"/>
              <a:cs typeface="+mn-cs"/>
            </a:endParaRPr>
          </a:p>
          <a:p>
            <a:pPr marL="342900" indent="-342900" algn="just" defTabSz="457200">
              <a:lnSpc>
                <a:spcPts val="2854"/>
              </a:lnSpc>
              <a:spcBef>
                <a:spcPct val="0"/>
              </a:spcBef>
              <a:buClrTx/>
              <a:buFontTx/>
              <a:buChar char="-"/>
            </a:pPr>
            <a:r>
              <a:rPr lang="en-US" sz="2162" kern="1200" dirty="0" err="1">
                <a:solidFill>
                  <a:srgbClr val="FFFFFF"/>
                </a:solidFill>
                <a:latin typeface="Calibri (Body)"/>
                <a:ea typeface="+mn-ea"/>
                <a:cs typeface="+mn-cs"/>
              </a:rPr>
              <a:t>Ngôn</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ngữ</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kể</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tự</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nhiên</a:t>
            </a:r>
            <a:endParaRPr lang="en-US" sz="2162" kern="1200" dirty="0">
              <a:solidFill>
                <a:srgbClr val="FFFFFF"/>
              </a:solidFill>
              <a:latin typeface="Calibri (Body)"/>
              <a:ea typeface="+mn-ea"/>
              <a:cs typeface="+mn-cs"/>
            </a:endParaRPr>
          </a:p>
          <a:p>
            <a:pPr marL="342900" indent="-342900" algn="just" defTabSz="457200">
              <a:lnSpc>
                <a:spcPts val="2854"/>
              </a:lnSpc>
              <a:spcBef>
                <a:spcPct val="0"/>
              </a:spcBef>
              <a:buClrTx/>
              <a:buFontTx/>
              <a:buChar char="-"/>
            </a:pPr>
            <a:r>
              <a:rPr lang="en-US" sz="2162" kern="1200" dirty="0" err="1">
                <a:solidFill>
                  <a:srgbClr val="FFFFFF"/>
                </a:solidFill>
                <a:latin typeface="Calibri (Body)"/>
                <a:ea typeface="+mn-ea"/>
                <a:cs typeface="+mn-cs"/>
              </a:rPr>
              <a:t>Lựa</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chọn</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được</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những</a:t>
            </a:r>
            <a:r>
              <a:rPr lang="en-US" sz="2162" kern="1200" dirty="0">
                <a:solidFill>
                  <a:srgbClr val="FFFFFF"/>
                </a:solidFill>
                <a:latin typeface="Calibri (Body)"/>
                <a:ea typeface="+mn-ea"/>
                <a:cs typeface="+mn-cs"/>
              </a:rPr>
              <a:t> chi </a:t>
            </a:r>
            <a:r>
              <a:rPr lang="en-US" sz="2162" kern="1200" dirty="0" err="1">
                <a:solidFill>
                  <a:srgbClr val="FFFFFF"/>
                </a:solidFill>
                <a:latin typeface="Calibri (Body)"/>
                <a:ea typeface="+mn-ea"/>
                <a:cs typeface="+mn-cs"/>
              </a:rPr>
              <a:t>tiết</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tiêu</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biểu</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để</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kể</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tả</a:t>
            </a:r>
            <a:r>
              <a:rPr lang="en-US" sz="2162" kern="1200" dirty="0">
                <a:solidFill>
                  <a:srgbClr val="FFFFFF"/>
                </a:solidFill>
                <a:latin typeface="Calibri (Body)"/>
                <a:ea typeface="+mn-ea"/>
                <a:cs typeface="+mn-cs"/>
              </a:rPr>
              <a:t>.</a:t>
            </a:r>
            <a:endParaRPr lang="vi-VN" sz="2162" kern="1200" dirty="0">
              <a:solidFill>
                <a:srgbClr val="FFFFFF"/>
              </a:solidFill>
              <a:latin typeface="Calibri (Body)"/>
              <a:ea typeface="+mn-ea"/>
              <a:cs typeface="+mn-cs"/>
            </a:endParaRPr>
          </a:p>
        </p:txBody>
      </p:sp>
    </p:spTree>
    <p:extLst>
      <p:ext uri="{BB962C8B-B14F-4D97-AF65-F5344CB8AC3E}">
        <p14:creationId xmlns:p14="http://schemas.microsoft.com/office/powerpoint/2010/main" val="229335592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9"/>
        <p:cNvGrpSpPr/>
        <p:nvPr/>
      </p:nvGrpSpPr>
      <p:grpSpPr>
        <a:xfrm>
          <a:off x="0" y="0"/>
          <a:ext cx="0" cy="0"/>
          <a:chOff x="0" y="0"/>
          <a:chExt cx="0" cy="0"/>
        </a:xfrm>
      </p:grpSpPr>
      <p:sp>
        <p:nvSpPr>
          <p:cNvPr id="3850" name="Google Shape;3850;p59"/>
          <p:cNvSpPr/>
          <p:nvPr/>
        </p:nvSpPr>
        <p:spPr>
          <a:xfrm rot="9899884">
            <a:off x="3769381" y="923518"/>
            <a:ext cx="1623424" cy="1401426"/>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1" name="Google Shape;3851;p59"/>
          <p:cNvSpPr txBox="1">
            <a:spLocks noGrp="1"/>
          </p:cNvSpPr>
          <p:nvPr>
            <p:ph type="title"/>
          </p:nvPr>
        </p:nvSpPr>
        <p:spPr>
          <a:xfrm>
            <a:off x="2020450" y="2332025"/>
            <a:ext cx="5103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9Slide07 SVNHogfish" panose="02000503000000020004" pitchFamily="2" charset="0"/>
              </a:rPr>
              <a:t>VIẾT KẾT NỐI VỚI ĐỌC</a:t>
            </a:r>
            <a:endParaRPr dirty="0">
              <a:latin typeface="#9Slide07 SVNHogfish" panose="02000503000000020004" pitchFamily="2" charset="0"/>
            </a:endParaRPr>
          </a:p>
        </p:txBody>
      </p:sp>
      <p:sp>
        <p:nvSpPr>
          <p:cNvPr id="3853" name="Google Shape;3853;p59"/>
          <p:cNvSpPr txBox="1">
            <a:spLocks noGrp="1"/>
          </p:cNvSpPr>
          <p:nvPr>
            <p:ph type="title" idx="2"/>
          </p:nvPr>
        </p:nvSpPr>
        <p:spPr>
          <a:xfrm>
            <a:off x="3903525" y="1337825"/>
            <a:ext cx="13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IV.</a:t>
            </a:r>
            <a:endParaRPr dirty="0"/>
          </a:p>
        </p:txBody>
      </p:sp>
    </p:spTree>
    <p:extLst>
      <p:ext uri="{BB962C8B-B14F-4D97-AF65-F5344CB8AC3E}">
        <p14:creationId xmlns:p14="http://schemas.microsoft.com/office/powerpoint/2010/main" val="10690428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71"/>
        <p:cNvGrpSpPr/>
        <p:nvPr/>
      </p:nvGrpSpPr>
      <p:grpSpPr>
        <a:xfrm>
          <a:off x="0" y="0"/>
          <a:ext cx="0" cy="0"/>
          <a:chOff x="0" y="0"/>
          <a:chExt cx="0" cy="0"/>
        </a:xfrm>
      </p:grpSpPr>
      <p:sp>
        <p:nvSpPr>
          <p:cNvPr id="8" name="Rectangle 7"/>
          <p:cNvSpPr/>
          <p:nvPr/>
        </p:nvSpPr>
        <p:spPr>
          <a:xfrm>
            <a:off x="779784" y="600299"/>
            <a:ext cx="6648432" cy="707886"/>
          </a:xfrm>
          <a:prstGeom prst="rect">
            <a:avLst/>
          </a:prstGeom>
        </p:spPr>
        <p:txBody>
          <a:bodyPr wrap="square">
            <a:spAutoFit/>
          </a:bodyPr>
          <a:lstStyle/>
          <a:p>
            <a:r>
              <a:rPr lang="en-US" sz="2000" dirty="0" err="1">
                <a:solidFill>
                  <a:schemeClr val="accent2"/>
                </a:solidFill>
                <a:latin typeface="+mn-lt"/>
                <a:cs typeface="Calibri" panose="020F0502020204030204" pitchFamily="34" charset="0"/>
              </a:rPr>
              <a:t>Viết</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đoạn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văn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từ</a:t>
            </a:r>
            <a:r>
              <a:rPr lang="en-US" sz="2000" dirty="0">
                <a:solidFill>
                  <a:schemeClr val="accent2"/>
                </a:solidFill>
                <a:latin typeface="+mn-lt"/>
                <a:cs typeface="Calibri" panose="020F0502020204030204" pitchFamily="34" charset="0"/>
              </a:rPr>
              <a:t> 5 – 7 </a:t>
            </a:r>
            <a:r>
              <a:rPr lang="en-US" sz="2000" dirty="0" err="1">
                <a:solidFill>
                  <a:schemeClr val="accent2"/>
                </a:solidFill>
                <a:latin typeface="+mn-lt"/>
                <a:cs typeface="Calibri" panose="020F0502020204030204" pitchFamily="34" charset="0"/>
              </a:rPr>
              <a:t>câu</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trình</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bày</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cảm</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nhận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của</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em</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về</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một</a:t>
            </a:r>
            <a:r>
              <a:rPr lang="en-US" sz="2000" dirty="0">
                <a:solidFill>
                  <a:schemeClr val="accent2"/>
                </a:solidFill>
                <a:latin typeface="+mn-lt"/>
                <a:cs typeface="Calibri" panose="020F0502020204030204" pitchFamily="34" charset="0"/>
              </a:rPr>
              <a:t> chi </a:t>
            </a:r>
            <a:r>
              <a:rPr lang="en-US" sz="2000" dirty="0" err="1">
                <a:solidFill>
                  <a:schemeClr val="accent2"/>
                </a:solidFill>
                <a:latin typeface="+mn-lt"/>
                <a:cs typeface="Calibri" panose="020F0502020204030204" pitchFamily="34" charset="0"/>
              </a:rPr>
              <a:t>tiết</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thú</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vị</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trong</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đoạn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trích</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Đi</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lấy</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mật</a:t>
            </a:r>
            <a:r>
              <a:rPr lang="en-US" sz="2000" dirty="0">
                <a:solidFill>
                  <a:schemeClr val="accent2"/>
                </a:solidFill>
                <a:latin typeface="+mn-lt"/>
                <a:cs typeface="Calibri" panose="020F0502020204030204" pitchFamily="34" charset="0"/>
              </a:rPr>
              <a:t>”?</a:t>
            </a:r>
          </a:p>
        </p:txBody>
      </p:sp>
      <p:sp>
        <p:nvSpPr>
          <p:cNvPr id="9" name="Rectangle 8"/>
          <p:cNvSpPr/>
          <p:nvPr/>
        </p:nvSpPr>
        <p:spPr>
          <a:xfrm>
            <a:off x="2501756" y="2762517"/>
            <a:ext cx="6241551" cy="1938992"/>
          </a:xfrm>
          <a:prstGeom prst="rect">
            <a:avLst/>
          </a:prstGeom>
        </p:spPr>
        <p:txBody>
          <a:bodyPr wrap="square">
            <a:spAutoFit/>
          </a:bodyPr>
          <a:lstStyle/>
          <a:p>
            <a:pPr marL="285750" indent="-285750">
              <a:buFontTx/>
              <a:buChar char="-"/>
            </a:pPr>
            <a:r>
              <a:rPr lang="en-US" sz="2000" b="1" dirty="0">
                <a:solidFill>
                  <a:schemeClr val="accent2">
                    <a:lumMod val="50000"/>
                  </a:schemeClr>
                </a:solidFill>
                <a:latin typeface="+mn-lt"/>
              </a:rPr>
              <a:t>Chi </a:t>
            </a:r>
            <a:r>
              <a:rPr lang="en-US" sz="2000" b="1" dirty="0" err="1">
                <a:solidFill>
                  <a:schemeClr val="accent2">
                    <a:lumMod val="50000"/>
                  </a:schemeClr>
                </a:solidFill>
                <a:latin typeface="+mn-lt"/>
              </a:rPr>
              <a:t>tiết</a:t>
            </a:r>
            <a:r>
              <a:rPr lang="en-US" sz="2000" b="1" dirty="0">
                <a:solidFill>
                  <a:schemeClr val="accent2">
                    <a:lumMod val="50000"/>
                  </a:schemeClr>
                </a:solidFill>
                <a:latin typeface="+mn-lt"/>
              </a:rPr>
              <a:t> </a:t>
            </a:r>
            <a:r>
              <a:rPr lang="en-US" sz="2000" b="1" dirty="0" err="1">
                <a:solidFill>
                  <a:schemeClr val="accent2">
                    <a:lumMod val="50000"/>
                  </a:schemeClr>
                </a:solidFill>
                <a:latin typeface="+mn-lt"/>
              </a:rPr>
              <a:t>tiêu</a:t>
            </a:r>
            <a:r>
              <a:rPr lang="en-US" sz="2000" b="1" dirty="0">
                <a:solidFill>
                  <a:schemeClr val="accent2">
                    <a:lumMod val="50000"/>
                  </a:schemeClr>
                </a:solidFill>
                <a:latin typeface="+mn-lt"/>
              </a:rPr>
              <a:t> </a:t>
            </a:r>
            <a:r>
              <a:rPr lang="en-US" sz="2000" b="1" dirty="0" err="1">
                <a:solidFill>
                  <a:schemeClr val="accent2">
                    <a:lumMod val="50000"/>
                  </a:schemeClr>
                </a:solidFill>
                <a:latin typeface="+mn-lt"/>
              </a:rPr>
              <a:t>biểu</a:t>
            </a:r>
            <a:r>
              <a:rPr lang="en-US" sz="2000" dirty="0">
                <a:solidFill>
                  <a:schemeClr val="accent2">
                    <a:lumMod val="50000"/>
                  </a:schemeClr>
                </a:solidFill>
                <a:latin typeface="+mn-lt"/>
              </a:rPr>
              <a:t>: chi </a:t>
            </a:r>
            <a:r>
              <a:rPr lang="en-US" sz="2000" dirty="0" err="1">
                <a:solidFill>
                  <a:schemeClr val="accent2">
                    <a:lumMod val="50000"/>
                  </a:schemeClr>
                </a:solidFill>
                <a:latin typeface="+mn-lt"/>
              </a:rPr>
              <a:t>tiết</a:t>
            </a:r>
            <a:r>
              <a:rPr lang="en-US" sz="2000" dirty="0">
                <a:solidFill>
                  <a:schemeClr val="accent2">
                    <a:lumMod val="50000"/>
                  </a:schemeClr>
                </a:solidFill>
                <a:latin typeface="+mn-lt"/>
              </a:rPr>
              <a:t> </a:t>
            </a:r>
            <a:r>
              <a:rPr lang="en-US" sz="2000" dirty="0" err="1">
                <a:solidFill>
                  <a:schemeClr val="accent2">
                    <a:lumMod val="50000"/>
                  </a:schemeClr>
                </a:solidFill>
                <a:latin typeface="+mn-lt"/>
              </a:rPr>
              <a:t>miêu</a:t>
            </a:r>
            <a:r>
              <a:rPr lang="en-US" sz="2000" dirty="0">
                <a:solidFill>
                  <a:schemeClr val="accent2">
                    <a:lumMod val="50000"/>
                  </a:schemeClr>
                </a:solidFill>
                <a:latin typeface="+mn-lt"/>
              </a:rPr>
              <a:t> </a:t>
            </a:r>
            <a:r>
              <a:rPr lang="en-US" sz="2000" dirty="0" err="1">
                <a:solidFill>
                  <a:schemeClr val="accent2">
                    <a:lumMod val="50000"/>
                  </a:schemeClr>
                </a:solidFill>
                <a:latin typeface="+mn-lt"/>
              </a:rPr>
              <a:t>tả</a:t>
            </a:r>
            <a:r>
              <a:rPr lang="en-US" sz="2000" dirty="0">
                <a:solidFill>
                  <a:schemeClr val="accent2">
                    <a:lumMod val="50000"/>
                  </a:schemeClr>
                </a:solidFill>
                <a:latin typeface="+mn-lt"/>
              </a:rPr>
              <a:t> </a:t>
            </a:r>
            <a:r>
              <a:rPr lang="en-US" sz="2000" dirty="0" err="1">
                <a:solidFill>
                  <a:schemeClr val="accent2">
                    <a:lumMod val="50000"/>
                  </a:schemeClr>
                </a:solidFill>
                <a:latin typeface="+mn-lt"/>
              </a:rPr>
              <a:t>thiên</a:t>
            </a:r>
            <a:r>
              <a:rPr lang="en-US" sz="2000" dirty="0">
                <a:solidFill>
                  <a:schemeClr val="accent2">
                    <a:lumMod val="50000"/>
                  </a:schemeClr>
                </a:solidFill>
                <a:latin typeface="+mn-lt"/>
              </a:rPr>
              <a:t> </a:t>
            </a:r>
            <a:r>
              <a:rPr lang="en-US" sz="2000" dirty="0" err="1">
                <a:solidFill>
                  <a:schemeClr val="accent2">
                    <a:lumMod val="50000"/>
                  </a:schemeClr>
                </a:solidFill>
                <a:latin typeface="+mn-lt"/>
              </a:rPr>
              <a:t>nhiên</a:t>
            </a:r>
            <a:r>
              <a:rPr lang="en-US" sz="2000" dirty="0">
                <a:solidFill>
                  <a:schemeClr val="accent2">
                    <a:lumMod val="50000"/>
                  </a:schemeClr>
                </a:solidFill>
                <a:latin typeface="+mn-lt"/>
              </a:rPr>
              <a:t> </a:t>
            </a:r>
            <a:r>
              <a:rPr lang="en-US" sz="2000" dirty="0" err="1">
                <a:solidFill>
                  <a:schemeClr val="accent2">
                    <a:lumMod val="50000"/>
                  </a:schemeClr>
                </a:solidFill>
                <a:latin typeface="+mn-lt"/>
              </a:rPr>
              <a:t>rừng</a:t>
            </a:r>
            <a:r>
              <a:rPr lang="en-US" sz="2000" dirty="0">
                <a:solidFill>
                  <a:schemeClr val="accent2">
                    <a:lumMod val="50000"/>
                  </a:schemeClr>
                </a:solidFill>
                <a:latin typeface="+mn-lt"/>
              </a:rPr>
              <a:t> U Minh (</a:t>
            </a:r>
            <a:r>
              <a:rPr lang="en-US" sz="2000" dirty="0" err="1">
                <a:solidFill>
                  <a:schemeClr val="accent2">
                    <a:lumMod val="50000"/>
                  </a:schemeClr>
                </a:solidFill>
                <a:latin typeface="+mn-lt"/>
              </a:rPr>
              <a:t>không</a:t>
            </a:r>
            <a:r>
              <a:rPr lang="en-US" sz="2000" dirty="0">
                <a:solidFill>
                  <a:schemeClr val="accent2">
                    <a:lumMod val="50000"/>
                  </a:schemeClr>
                </a:solidFill>
                <a:latin typeface="+mn-lt"/>
              </a:rPr>
              <a:t> </a:t>
            </a:r>
            <a:r>
              <a:rPr lang="en-US" sz="2000" dirty="0" err="1">
                <a:solidFill>
                  <a:schemeClr val="accent2">
                    <a:lumMod val="50000"/>
                  </a:schemeClr>
                </a:solidFill>
                <a:latin typeface="+mn-lt"/>
              </a:rPr>
              <a:t>khí</a:t>
            </a:r>
            <a:r>
              <a:rPr lang="en-US" sz="2000" dirty="0">
                <a:solidFill>
                  <a:schemeClr val="accent2">
                    <a:lumMod val="50000"/>
                  </a:schemeClr>
                </a:solidFill>
                <a:latin typeface="+mn-lt"/>
              </a:rPr>
              <a:t> </a:t>
            </a:r>
            <a:r>
              <a:rPr lang="en-US" sz="2000" dirty="0" err="1">
                <a:solidFill>
                  <a:schemeClr val="accent2">
                    <a:lumMod val="50000"/>
                  </a:schemeClr>
                </a:solidFill>
                <a:latin typeface="+mn-lt"/>
              </a:rPr>
              <a:t>trong</a:t>
            </a:r>
            <a:r>
              <a:rPr lang="en-US" sz="2000" dirty="0">
                <a:solidFill>
                  <a:schemeClr val="accent2">
                    <a:lumMod val="50000"/>
                  </a:schemeClr>
                </a:solidFill>
                <a:latin typeface="+mn-lt"/>
              </a:rPr>
              <a:t> </a:t>
            </a:r>
            <a:r>
              <a:rPr lang="en-US" sz="2000" dirty="0" err="1">
                <a:solidFill>
                  <a:schemeClr val="accent2">
                    <a:lumMod val="50000"/>
                  </a:schemeClr>
                </a:solidFill>
                <a:latin typeface="+mn-lt"/>
              </a:rPr>
              <a:t>rừng</a:t>
            </a:r>
            <a:r>
              <a:rPr lang="en-US" sz="2000" dirty="0">
                <a:solidFill>
                  <a:schemeClr val="accent2">
                    <a:lumMod val="50000"/>
                  </a:schemeClr>
                </a:solidFill>
                <a:latin typeface="+mn-lt"/>
              </a:rPr>
              <a:t>, </a:t>
            </a:r>
            <a:r>
              <a:rPr lang="en-US" sz="2000" dirty="0" err="1">
                <a:solidFill>
                  <a:schemeClr val="accent2">
                    <a:lumMod val="50000"/>
                  </a:schemeClr>
                </a:solidFill>
                <a:latin typeface="+mn-lt"/>
              </a:rPr>
              <a:t>loài</a:t>
            </a:r>
            <a:r>
              <a:rPr lang="en-US" sz="2000" dirty="0">
                <a:solidFill>
                  <a:schemeClr val="accent2">
                    <a:lumMod val="50000"/>
                  </a:schemeClr>
                </a:solidFill>
                <a:latin typeface="+mn-lt"/>
              </a:rPr>
              <a:t> </a:t>
            </a:r>
            <a:r>
              <a:rPr lang="en-US" sz="2000" dirty="0" err="1">
                <a:solidFill>
                  <a:schemeClr val="accent2">
                    <a:lumMod val="50000"/>
                  </a:schemeClr>
                </a:solidFill>
                <a:latin typeface="+mn-lt"/>
              </a:rPr>
              <a:t>cây</a:t>
            </a:r>
            <a:r>
              <a:rPr lang="en-US" sz="2000" dirty="0">
                <a:solidFill>
                  <a:schemeClr val="accent2">
                    <a:lumMod val="50000"/>
                  </a:schemeClr>
                </a:solidFill>
                <a:latin typeface="+mn-lt"/>
              </a:rPr>
              <a:t>, </a:t>
            </a:r>
            <a:r>
              <a:rPr lang="en-US" sz="2000" dirty="0" err="1">
                <a:solidFill>
                  <a:schemeClr val="accent2">
                    <a:lumMod val="50000"/>
                  </a:schemeClr>
                </a:solidFill>
                <a:latin typeface="+mn-lt"/>
              </a:rPr>
              <a:t>loài</a:t>
            </a:r>
            <a:r>
              <a:rPr lang="en-US" sz="2000" dirty="0">
                <a:solidFill>
                  <a:schemeClr val="accent2">
                    <a:lumMod val="50000"/>
                  </a:schemeClr>
                </a:solidFill>
                <a:latin typeface="+mn-lt"/>
              </a:rPr>
              <a:t> </a:t>
            </a:r>
            <a:r>
              <a:rPr lang="en-US" sz="2000" dirty="0" err="1">
                <a:solidFill>
                  <a:schemeClr val="accent2">
                    <a:lumMod val="50000"/>
                  </a:schemeClr>
                </a:solidFill>
                <a:latin typeface="+mn-lt"/>
              </a:rPr>
              <a:t>vật</a:t>
            </a:r>
            <a:r>
              <a:rPr lang="en-US" sz="2000" dirty="0">
                <a:solidFill>
                  <a:schemeClr val="accent2">
                    <a:lumMod val="50000"/>
                  </a:schemeClr>
                </a:solidFill>
                <a:latin typeface="+mn-lt"/>
              </a:rPr>
              <a:t>…); chi </a:t>
            </a:r>
            <a:r>
              <a:rPr lang="en-US" sz="2000" dirty="0" err="1">
                <a:solidFill>
                  <a:schemeClr val="accent2">
                    <a:lumMod val="50000"/>
                  </a:schemeClr>
                </a:solidFill>
                <a:latin typeface="+mn-lt"/>
              </a:rPr>
              <a:t>tiết</a:t>
            </a:r>
            <a:r>
              <a:rPr lang="en-US" sz="2000" dirty="0">
                <a:solidFill>
                  <a:schemeClr val="accent2">
                    <a:lumMod val="50000"/>
                  </a:schemeClr>
                </a:solidFill>
                <a:latin typeface="+mn-lt"/>
              </a:rPr>
              <a:t> </a:t>
            </a:r>
            <a:r>
              <a:rPr lang="en-US" sz="2000" dirty="0" err="1">
                <a:solidFill>
                  <a:schemeClr val="accent2">
                    <a:lumMod val="50000"/>
                  </a:schemeClr>
                </a:solidFill>
                <a:latin typeface="+mn-lt"/>
              </a:rPr>
              <a:t>khắc</a:t>
            </a:r>
            <a:r>
              <a:rPr lang="en-US" sz="2000" dirty="0">
                <a:solidFill>
                  <a:schemeClr val="accent2">
                    <a:lumMod val="50000"/>
                  </a:schemeClr>
                </a:solidFill>
                <a:latin typeface="+mn-lt"/>
              </a:rPr>
              <a:t> </a:t>
            </a:r>
            <a:r>
              <a:rPr lang="en-US" sz="2000" dirty="0" err="1">
                <a:solidFill>
                  <a:schemeClr val="accent2">
                    <a:lumMod val="50000"/>
                  </a:schemeClr>
                </a:solidFill>
                <a:latin typeface="+mn-lt"/>
              </a:rPr>
              <a:t>họa</a:t>
            </a:r>
            <a:r>
              <a:rPr lang="en-US" sz="2000" dirty="0">
                <a:solidFill>
                  <a:schemeClr val="accent2">
                    <a:lumMod val="50000"/>
                  </a:schemeClr>
                </a:solidFill>
                <a:latin typeface="+mn-lt"/>
              </a:rPr>
              <a:t> </a:t>
            </a:r>
            <a:r>
              <a:rPr lang="en-US" sz="2000" dirty="0" err="1">
                <a:solidFill>
                  <a:schemeClr val="accent2">
                    <a:lumMod val="50000"/>
                  </a:schemeClr>
                </a:solidFill>
                <a:latin typeface="+mn-lt"/>
              </a:rPr>
              <a:t>tính</a:t>
            </a:r>
            <a:r>
              <a:rPr lang="en-US" sz="2000" dirty="0">
                <a:solidFill>
                  <a:schemeClr val="accent2">
                    <a:lumMod val="50000"/>
                  </a:schemeClr>
                </a:solidFill>
                <a:latin typeface="+mn-lt"/>
              </a:rPr>
              <a:t> </a:t>
            </a:r>
            <a:r>
              <a:rPr lang="en-US" sz="2000" dirty="0" err="1">
                <a:solidFill>
                  <a:schemeClr val="accent2">
                    <a:lumMod val="50000"/>
                  </a:schemeClr>
                </a:solidFill>
                <a:latin typeface="+mn-lt"/>
              </a:rPr>
              <a:t>cách</a:t>
            </a:r>
            <a:r>
              <a:rPr lang="en-US" sz="2000" dirty="0">
                <a:solidFill>
                  <a:schemeClr val="accent2">
                    <a:lumMod val="50000"/>
                  </a:schemeClr>
                </a:solidFill>
                <a:latin typeface="+mn-lt"/>
              </a:rPr>
              <a:t> </a:t>
            </a:r>
            <a:r>
              <a:rPr lang="en-US" sz="2000" dirty="0" err="1">
                <a:solidFill>
                  <a:schemeClr val="accent2">
                    <a:lumMod val="50000"/>
                  </a:schemeClr>
                </a:solidFill>
                <a:latin typeface="+mn-lt"/>
              </a:rPr>
              <a:t>nhân</a:t>
            </a:r>
            <a:r>
              <a:rPr lang="en-US" sz="2000" dirty="0">
                <a:solidFill>
                  <a:schemeClr val="accent2">
                    <a:lumMod val="50000"/>
                  </a:schemeClr>
                </a:solidFill>
                <a:latin typeface="+mn-lt"/>
              </a:rPr>
              <a:t> </a:t>
            </a:r>
            <a:r>
              <a:rPr lang="en-US" sz="2000" dirty="0" err="1">
                <a:solidFill>
                  <a:schemeClr val="accent2">
                    <a:lumMod val="50000"/>
                  </a:schemeClr>
                </a:solidFill>
                <a:latin typeface="+mn-lt"/>
              </a:rPr>
              <a:t>vật</a:t>
            </a:r>
            <a:r>
              <a:rPr lang="en-US" sz="2000" dirty="0">
                <a:solidFill>
                  <a:schemeClr val="accent2">
                    <a:lumMod val="50000"/>
                  </a:schemeClr>
                </a:solidFill>
                <a:latin typeface="+mn-lt"/>
              </a:rPr>
              <a:t> (</a:t>
            </a:r>
            <a:r>
              <a:rPr lang="en-US" sz="2000" dirty="0" err="1">
                <a:solidFill>
                  <a:schemeClr val="accent2">
                    <a:lumMod val="50000"/>
                  </a:schemeClr>
                </a:solidFill>
                <a:latin typeface="+mn-lt"/>
              </a:rPr>
              <a:t>ngoại</a:t>
            </a:r>
            <a:r>
              <a:rPr lang="en-US" sz="2000" dirty="0">
                <a:solidFill>
                  <a:schemeClr val="accent2">
                    <a:lumMod val="50000"/>
                  </a:schemeClr>
                </a:solidFill>
                <a:latin typeface="+mn-lt"/>
              </a:rPr>
              <a:t> </a:t>
            </a:r>
            <a:r>
              <a:rPr lang="en-US" sz="2000" dirty="0" err="1">
                <a:solidFill>
                  <a:schemeClr val="accent2">
                    <a:lumMod val="50000"/>
                  </a:schemeClr>
                </a:solidFill>
                <a:latin typeface="+mn-lt"/>
              </a:rPr>
              <a:t>hình</a:t>
            </a:r>
            <a:r>
              <a:rPr lang="en-US" sz="2000" dirty="0">
                <a:solidFill>
                  <a:schemeClr val="accent2">
                    <a:lumMod val="50000"/>
                  </a:schemeClr>
                </a:solidFill>
                <a:latin typeface="+mn-lt"/>
              </a:rPr>
              <a:t>, </a:t>
            </a:r>
            <a:r>
              <a:rPr lang="en-US" sz="2000" dirty="0" err="1">
                <a:solidFill>
                  <a:schemeClr val="accent2">
                    <a:lumMod val="50000"/>
                  </a:schemeClr>
                </a:solidFill>
                <a:latin typeface="+mn-lt"/>
              </a:rPr>
              <a:t>cử</a:t>
            </a:r>
            <a:r>
              <a:rPr lang="en-US" sz="2000" dirty="0">
                <a:solidFill>
                  <a:schemeClr val="accent2">
                    <a:lumMod val="50000"/>
                  </a:schemeClr>
                </a:solidFill>
                <a:latin typeface="+mn-lt"/>
              </a:rPr>
              <a:t> </a:t>
            </a:r>
            <a:r>
              <a:rPr lang="en-US" sz="2000" dirty="0" err="1">
                <a:solidFill>
                  <a:schemeClr val="accent2">
                    <a:lumMod val="50000"/>
                  </a:schemeClr>
                </a:solidFill>
                <a:latin typeface="+mn-lt"/>
              </a:rPr>
              <a:t>chỉ</a:t>
            </a:r>
            <a:r>
              <a:rPr lang="en-US" sz="2000" dirty="0">
                <a:solidFill>
                  <a:schemeClr val="accent2">
                    <a:lumMod val="50000"/>
                  </a:schemeClr>
                </a:solidFill>
                <a:latin typeface="+mn-lt"/>
              </a:rPr>
              <a:t>, </a:t>
            </a:r>
            <a:r>
              <a:rPr lang="en-US" sz="2000" dirty="0" err="1">
                <a:solidFill>
                  <a:schemeClr val="accent2">
                    <a:lumMod val="50000"/>
                  </a:schemeClr>
                </a:solidFill>
                <a:latin typeface="+mn-lt"/>
              </a:rPr>
              <a:t>lời</a:t>
            </a:r>
            <a:r>
              <a:rPr lang="en-US" sz="2000" dirty="0">
                <a:solidFill>
                  <a:schemeClr val="accent2">
                    <a:lumMod val="50000"/>
                  </a:schemeClr>
                </a:solidFill>
                <a:latin typeface="+mn-lt"/>
              </a:rPr>
              <a:t> </a:t>
            </a:r>
            <a:r>
              <a:rPr lang="en-US" sz="2000" dirty="0" err="1">
                <a:solidFill>
                  <a:schemeClr val="accent2">
                    <a:lumMod val="50000"/>
                  </a:schemeClr>
                </a:solidFill>
                <a:latin typeface="+mn-lt"/>
              </a:rPr>
              <a:t>nói</a:t>
            </a:r>
            <a:r>
              <a:rPr lang="en-US" sz="2000" dirty="0">
                <a:solidFill>
                  <a:schemeClr val="accent2">
                    <a:lumMod val="50000"/>
                  </a:schemeClr>
                </a:solidFill>
                <a:latin typeface="+mn-lt"/>
              </a:rPr>
              <a:t>, </a:t>
            </a:r>
            <a:r>
              <a:rPr lang="en-US" sz="2000" dirty="0" err="1">
                <a:solidFill>
                  <a:schemeClr val="accent2">
                    <a:lumMod val="50000"/>
                  </a:schemeClr>
                </a:solidFill>
                <a:latin typeface="+mn-lt"/>
              </a:rPr>
              <a:t>suy</a:t>
            </a:r>
            <a:r>
              <a:rPr lang="en-US" sz="2000" dirty="0">
                <a:solidFill>
                  <a:schemeClr val="accent2">
                    <a:lumMod val="50000"/>
                  </a:schemeClr>
                </a:solidFill>
                <a:latin typeface="+mn-lt"/>
              </a:rPr>
              <a:t> </a:t>
            </a:r>
            <a:r>
              <a:rPr lang="en-US" sz="2000" dirty="0" err="1">
                <a:solidFill>
                  <a:schemeClr val="accent2">
                    <a:lumMod val="50000"/>
                  </a:schemeClr>
                </a:solidFill>
                <a:latin typeface="+mn-lt"/>
              </a:rPr>
              <a:t>nghĩ</a:t>
            </a:r>
            <a:r>
              <a:rPr lang="en-US" sz="2000" dirty="0">
                <a:solidFill>
                  <a:schemeClr val="accent2">
                    <a:lumMod val="50000"/>
                  </a:schemeClr>
                </a:solidFill>
                <a:latin typeface="+mn-lt"/>
              </a:rPr>
              <a:t>…)</a:t>
            </a:r>
          </a:p>
          <a:p>
            <a:pPr marL="285750" indent="-285750">
              <a:buFontTx/>
              <a:buChar char="-"/>
            </a:pPr>
            <a:r>
              <a:rPr lang="en-US" sz="2000" b="1" dirty="0" err="1">
                <a:solidFill>
                  <a:schemeClr val="accent2">
                    <a:lumMod val="50000"/>
                  </a:schemeClr>
                </a:solidFill>
                <a:latin typeface="+mn-lt"/>
              </a:rPr>
              <a:t>Đoạn</a:t>
            </a:r>
            <a:r>
              <a:rPr lang="en-US" sz="2000" b="1" dirty="0">
                <a:solidFill>
                  <a:schemeClr val="accent2">
                    <a:lumMod val="50000"/>
                  </a:schemeClr>
                </a:solidFill>
                <a:latin typeface="+mn-lt"/>
              </a:rPr>
              <a:t> </a:t>
            </a:r>
            <a:r>
              <a:rPr lang="en-US" sz="2000" b="1" dirty="0" err="1">
                <a:solidFill>
                  <a:schemeClr val="accent2">
                    <a:lumMod val="50000"/>
                  </a:schemeClr>
                </a:solidFill>
                <a:latin typeface="+mn-lt"/>
              </a:rPr>
              <a:t>văn</a:t>
            </a:r>
            <a:r>
              <a:rPr lang="en-US" sz="2000" dirty="0">
                <a:solidFill>
                  <a:schemeClr val="accent2">
                    <a:lumMod val="50000"/>
                  </a:schemeClr>
                </a:solidFill>
                <a:latin typeface="+mn-lt"/>
              </a:rPr>
              <a:t>: </a:t>
            </a:r>
            <a:r>
              <a:rPr lang="en-US" sz="2000" dirty="0" err="1">
                <a:solidFill>
                  <a:schemeClr val="accent2">
                    <a:lumMod val="50000"/>
                  </a:schemeClr>
                </a:solidFill>
                <a:latin typeface="+mn-lt"/>
              </a:rPr>
              <a:t>Mở</a:t>
            </a:r>
            <a:r>
              <a:rPr lang="en-US" sz="2000" dirty="0">
                <a:solidFill>
                  <a:schemeClr val="accent2">
                    <a:lumMod val="50000"/>
                  </a:schemeClr>
                </a:solidFill>
                <a:latin typeface="+mn-lt"/>
              </a:rPr>
              <a:t> </a:t>
            </a:r>
            <a:r>
              <a:rPr lang="en-US" sz="2000" dirty="0" err="1">
                <a:solidFill>
                  <a:schemeClr val="accent2">
                    <a:lumMod val="50000"/>
                  </a:schemeClr>
                </a:solidFill>
                <a:latin typeface="+mn-lt"/>
              </a:rPr>
              <a:t>đoạn</a:t>
            </a:r>
            <a:r>
              <a:rPr lang="en-US" sz="2000" dirty="0">
                <a:solidFill>
                  <a:schemeClr val="accent2">
                    <a:lumMod val="50000"/>
                  </a:schemeClr>
                </a:solidFill>
                <a:latin typeface="+mn-lt"/>
              </a:rPr>
              <a:t> – </a:t>
            </a:r>
            <a:r>
              <a:rPr lang="en-US" sz="2000" dirty="0" err="1">
                <a:solidFill>
                  <a:schemeClr val="accent2">
                    <a:lumMod val="50000"/>
                  </a:schemeClr>
                </a:solidFill>
                <a:latin typeface="+mn-lt"/>
              </a:rPr>
              <a:t>thân</a:t>
            </a:r>
            <a:r>
              <a:rPr lang="en-US" sz="2000" dirty="0">
                <a:solidFill>
                  <a:schemeClr val="accent2">
                    <a:lumMod val="50000"/>
                  </a:schemeClr>
                </a:solidFill>
                <a:latin typeface="+mn-lt"/>
              </a:rPr>
              <a:t> </a:t>
            </a:r>
            <a:r>
              <a:rPr lang="en-US" sz="2000" dirty="0" err="1">
                <a:solidFill>
                  <a:schemeClr val="accent2">
                    <a:lumMod val="50000"/>
                  </a:schemeClr>
                </a:solidFill>
                <a:latin typeface="+mn-lt"/>
              </a:rPr>
              <a:t>đoạn</a:t>
            </a:r>
            <a:r>
              <a:rPr lang="en-US" sz="2000" dirty="0">
                <a:solidFill>
                  <a:schemeClr val="accent2">
                    <a:lumMod val="50000"/>
                  </a:schemeClr>
                </a:solidFill>
                <a:latin typeface="+mn-lt"/>
              </a:rPr>
              <a:t> – </a:t>
            </a:r>
            <a:r>
              <a:rPr lang="en-US" sz="2000" dirty="0" err="1">
                <a:solidFill>
                  <a:schemeClr val="accent2">
                    <a:lumMod val="50000"/>
                  </a:schemeClr>
                </a:solidFill>
                <a:latin typeface="+mn-lt"/>
              </a:rPr>
              <a:t>kết</a:t>
            </a:r>
            <a:r>
              <a:rPr lang="en-US" sz="2000" dirty="0">
                <a:solidFill>
                  <a:schemeClr val="accent2">
                    <a:lumMod val="50000"/>
                  </a:schemeClr>
                </a:solidFill>
                <a:latin typeface="+mn-lt"/>
              </a:rPr>
              <a:t> </a:t>
            </a:r>
            <a:r>
              <a:rPr lang="en-US" sz="2000" dirty="0" err="1">
                <a:solidFill>
                  <a:schemeClr val="accent2">
                    <a:lumMod val="50000"/>
                  </a:schemeClr>
                </a:solidFill>
                <a:latin typeface="+mn-lt"/>
              </a:rPr>
              <a:t>đoạn</a:t>
            </a:r>
            <a:endParaRPr lang="en-US" sz="2000" dirty="0">
              <a:solidFill>
                <a:schemeClr val="accent2">
                  <a:lumMod val="50000"/>
                </a:schemeClr>
              </a:solidFill>
              <a:latin typeface="+mn-lt"/>
            </a:endParaRPr>
          </a:p>
          <a:p>
            <a:pPr marL="285750" indent="-285750">
              <a:buFontTx/>
              <a:buChar char="-"/>
            </a:pPr>
            <a:r>
              <a:rPr lang="en-US" sz="2000" b="1" dirty="0">
                <a:solidFill>
                  <a:schemeClr val="accent2">
                    <a:lumMod val="50000"/>
                  </a:schemeClr>
                </a:solidFill>
                <a:latin typeface="+mn-lt"/>
              </a:rPr>
              <a:t>Dung </a:t>
            </a:r>
            <a:r>
              <a:rPr lang="en-US" sz="2000" b="1" dirty="0" err="1">
                <a:solidFill>
                  <a:schemeClr val="accent2">
                    <a:lumMod val="50000"/>
                  </a:schemeClr>
                </a:solidFill>
                <a:latin typeface="+mn-lt"/>
              </a:rPr>
              <a:t>lương</a:t>
            </a:r>
            <a:r>
              <a:rPr lang="en-US" sz="2000" dirty="0">
                <a:solidFill>
                  <a:schemeClr val="accent2">
                    <a:lumMod val="50000"/>
                  </a:schemeClr>
                </a:solidFill>
                <a:latin typeface="+mn-lt"/>
              </a:rPr>
              <a:t>: 5 -&gt; 7 </a:t>
            </a:r>
            <a:r>
              <a:rPr lang="en-US" sz="2000" dirty="0" err="1">
                <a:solidFill>
                  <a:schemeClr val="accent2">
                    <a:lumMod val="50000"/>
                  </a:schemeClr>
                </a:solidFill>
                <a:latin typeface="+mn-lt"/>
              </a:rPr>
              <a:t>câu</a:t>
            </a:r>
            <a:endParaRPr lang="en-US" sz="2000" dirty="0">
              <a:solidFill>
                <a:schemeClr val="accent2">
                  <a:lumMod val="50000"/>
                </a:schemeClr>
              </a:solidFill>
              <a:latin typeface="+mn-lt"/>
            </a:endParaRPr>
          </a:p>
        </p:txBody>
      </p:sp>
      <p:sp>
        <p:nvSpPr>
          <p:cNvPr id="4" name="Google Shape;3851;p59"/>
          <p:cNvSpPr txBox="1">
            <a:spLocks noGrp="1"/>
          </p:cNvSpPr>
          <p:nvPr>
            <p:ph type="title"/>
          </p:nvPr>
        </p:nvSpPr>
        <p:spPr>
          <a:xfrm>
            <a:off x="1013582" y="1920717"/>
            <a:ext cx="5103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latin typeface="#9Slide07 SVNHogfish" panose="02000503000000020004" pitchFamily="2" charset="0"/>
              </a:rPr>
              <a:t>Hướng</a:t>
            </a:r>
            <a:r>
              <a:rPr lang="en-US" sz="3200" dirty="0">
                <a:latin typeface="#9Slide07 SVNHogfish" panose="02000503000000020004" pitchFamily="2" charset="0"/>
              </a:rPr>
              <a:t> </a:t>
            </a:r>
            <a:r>
              <a:rPr lang="en-US" sz="3200" dirty="0" err="1">
                <a:latin typeface="#9Slide07 SVNHogfish" panose="02000503000000020004" pitchFamily="2" charset="0"/>
              </a:rPr>
              <a:t>dẫn</a:t>
            </a:r>
            <a:r>
              <a:rPr lang="en-US" sz="3200" dirty="0">
                <a:latin typeface="#9Slide07 SVNHogfish" panose="02000503000000020004" pitchFamily="2" charset="0"/>
              </a:rPr>
              <a:t>:</a:t>
            </a:r>
            <a:endParaRPr sz="3200" dirty="0">
              <a:latin typeface="#9Slide07 SVNHogfish" panose="02000503000000020004" pitchFamily="2" charset="0"/>
            </a:endParaRPr>
          </a:p>
        </p:txBody>
      </p:sp>
    </p:spTree>
    <p:extLst>
      <p:ext uri="{BB962C8B-B14F-4D97-AF65-F5344CB8AC3E}">
        <p14:creationId xmlns:p14="http://schemas.microsoft.com/office/powerpoint/2010/main" val="24413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04"/>
        <p:cNvGrpSpPr/>
        <p:nvPr/>
      </p:nvGrpSpPr>
      <p:grpSpPr>
        <a:xfrm>
          <a:off x="0" y="0"/>
          <a:ext cx="0" cy="0"/>
          <a:chOff x="0" y="0"/>
          <a:chExt cx="0" cy="0"/>
        </a:xfrm>
      </p:grpSpPr>
      <p:sp>
        <p:nvSpPr>
          <p:cNvPr id="3005" name="Google Shape;3005;p43"/>
          <p:cNvSpPr txBox="1">
            <a:spLocks noGrp="1"/>
          </p:cNvSpPr>
          <p:nvPr>
            <p:ph type="title" idx="21"/>
          </p:nvPr>
        </p:nvSpPr>
        <p:spPr>
          <a:xfrm>
            <a:off x="814644" y="1252666"/>
            <a:ext cx="1866212" cy="1866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9Slide07 SVNHogfish" panose="02000503000000020004" pitchFamily="2" charset="0"/>
              </a:rPr>
              <a:t>TIẾN TRÌNH </a:t>
            </a:r>
            <a:br>
              <a:rPr lang="en" dirty="0">
                <a:latin typeface="#9Slide07 SVNHogfish" panose="02000503000000020004" pitchFamily="2" charset="0"/>
              </a:rPr>
            </a:br>
            <a:r>
              <a:rPr lang="en" dirty="0">
                <a:solidFill>
                  <a:schemeClr val="dk2"/>
                </a:solidFill>
                <a:latin typeface="#9Slide07 SVNHogfish" panose="02000503000000020004" pitchFamily="2" charset="0"/>
              </a:rPr>
              <a:t>BÀI HỌC</a:t>
            </a:r>
            <a:endParaRPr dirty="0">
              <a:solidFill>
                <a:schemeClr val="dk2"/>
              </a:solidFill>
              <a:latin typeface="#9Slide07 SVNHogfish" panose="02000503000000020004" pitchFamily="2" charset="0"/>
            </a:endParaRPr>
          </a:p>
        </p:txBody>
      </p:sp>
      <p:sp>
        <p:nvSpPr>
          <p:cNvPr id="3006" name="Google Shape;3006;p43"/>
          <p:cNvSpPr txBox="1">
            <a:spLocks noGrp="1"/>
          </p:cNvSpPr>
          <p:nvPr>
            <p:ph type="ctrTitle"/>
          </p:nvPr>
        </p:nvSpPr>
        <p:spPr>
          <a:xfrm>
            <a:off x="4703352" y="742880"/>
            <a:ext cx="3048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latin typeface="#9Slide07 SVNHogfish" panose="02000503000000020004" pitchFamily="2" charset="0"/>
              </a:rPr>
              <a:t>KHỞI ĐỘNG</a:t>
            </a:r>
            <a:endParaRPr sz="3200" dirty="0">
              <a:latin typeface="#9Slide07 SVNHogfish" panose="02000503000000020004" pitchFamily="2" charset="0"/>
            </a:endParaRPr>
          </a:p>
        </p:txBody>
      </p:sp>
      <p:sp>
        <p:nvSpPr>
          <p:cNvPr id="3008" name="Google Shape;3008;p43"/>
          <p:cNvSpPr txBox="1">
            <a:spLocks noGrp="1"/>
          </p:cNvSpPr>
          <p:nvPr>
            <p:ph type="title" idx="2"/>
          </p:nvPr>
        </p:nvSpPr>
        <p:spPr>
          <a:xfrm>
            <a:off x="3494261" y="549680"/>
            <a:ext cx="867300" cy="5607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dirty="0"/>
              <a:t>I.</a:t>
            </a:r>
            <a:endParaRPr dirty="0"/>
          </a:p>
        </p:txBody>
      </p:sp>
      <p:sp>
        <p:nvSpPr>
          <p:cNvPr id="3009" name="Google Shape;3009;p43"/>
          <p:cNvSpPr txBox="1">
            <a:spLocks noGrp="1"/>
          </p:cNvSpPr>
          <p:nvPr>
            <p:ph type="ctrTitle" idx="3"/>
          </p:nvPr>
        </p:nvSpPr>
        <p:spPr>
          <a:xfrm>
            <a:off x="4623125" y="1779696"/>
            <a:ext cx="4273426"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latin typeface="#9Slide07 SVNHogfish" panose="02000503000000020004" pitchFamily="2" charset="0"/>
              </a:rPr>
              <a:t>TRẢI NGHIỆM CÙNG VĂN BẢN</a:t>
            </a:r>
            <a:endParaRPr sz="3200" dirty="0">
              <a:latin typeface="#9Slide07 SVNHogfish" panose="02000503000000020004" pitchFamily="2" charset="0"/>
            </a:endParaRPr>
          </a:p>
        </p:txBody>
      </p:sp>
      <p:sp>
        <p:nvSpPr>
          <p:cNvPr id="3011" name="Google Shape;3011;p43"/>
          <p:cNvSpPr txBox="1">
            <a:spLocks noGrp="1"/>
          </p:cNvSpPr>
          <p:nvPr>
            <p:ph type="title" idx="5"/>
          </p:nvPr>
        </p:nvSpPr>
        <p:spPr>
          <a:xfrm>
            <a:off x="3650125" y="1640092"/>
            <a:ext cx="867300" cy="5412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dirty="0"/>
              <a:t>II.</a:t>
            </a:r>
            <a:endParaRPr dirty="0"/>
          </a:p>
        </p:txBody>
      </p:sp>
      <p:sp>
        <p:nvSpPr>
          <p:cNvPr id="3012" name="Google Shape;3012;p43"/>
          <p:cNvSpPr txBox="1">
            <a:spLocks noGrp="1"/>
          </p:cNvSpPr>
          <p:nvPr>
            <p:ph type="ctrTitle" idx="6"/>
          </p:nvPr>
        </p:nvSpPr>
        <p:spPr>
          <a:xfrm>
            <a:off x="4730268" y="2786471"/>
            <a:ext cx="3731166"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latin typeface="#9Slide07 SVNHogfish" panose="02000503000000020004" pitchFamily="2" charset="0"/>
              </a:rPr>
              <a:t>SUY NGẪM VÀ PHẢN HỒI</a:t>
            </a:r>
            <a:endParaRPr sz="3200" dirty="0">
              <a:latin typeface="#9Slide07 SVNHogfish" panose="02000503000000020004" pitchFamily="2" charset="0"/>
            </a:endParaRPr>
          </a:p>
        </p:txBody>
      </p:sp>
      <p:sp>
        <p:nvSpPr>
          <p:cNvPr id="3014" name="Google Shape;3014;p43"/>
          <p:cNvSpPr txBox="1">
            <a:spLocks noGrp="1"/>
          </p:cNvSpPr>
          <p:nvPr>
            <p:ph type="title" idx="8"/>
          </p:nvPr>
        </p:nvSpPr>
        <p:spPr>
          <a:xfrm>
            <a:off x="3650125" y="2724742"/>
            <a:ext cx="867300" cy="5412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dirty="0"/>
              <a:t>III.</a:t>
            </a:r>
            <a:endParaRPr dirty="0"/>
          </a:p>
        </p:txBody>
      </p:sp>
      <p:sp>
        <p:nvSpPr>
          <p:cNvPr id="3015" name="Google Shape;3015;p43"/>
          <p:cNvSpPr txBox="1">
            <a:spLocks noGrp="1"/>
          </p:cNvSpPr>
          <p:nvPr>
            <p:ph type="ctrTitle" idx="9"/>
          </p:nvPr>
        </p:nvSpPr>
        <p:spPr>
          <a:xfrm>
            <a:off x="4703352" y="3962659"/>
            <a:ext cx="3048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latin typeface="#9Slide07 SVNHogfish" panose="02000503000000020004" pitchFamily="2" charset="0"/>
              </a:rPr>
              <a:t>VIẾT KẾT NỐI VỚi ĐỌC</a:t>
            </a:r>
            <a:endParaRPr sz="3200" dirty="0">
              <a:latin typeface="#9Slide07 SVNHogfish" panose="02000503000000020004" pitchFamily="2" charset="0"/>
            </a:endParaRPr>
          </a:p>
        </p:txBody>
      </p:sp>
      <p:sp>
        <p:nvSpPr>
          <p:cNvPr id="3017" name="Google Shape;3017;p43"/>
          <p:cNvSpPr txBox="1">
            <a:spLocks noGrp="1"/>
          </p:cNvSpPr>
          <p:nvPr>
            <p:ph type="title" idx="14"/>
          </p:nvPr>
        </p:nvSpPr>
        <p:spPr>
          <a:xfrm>
            <a:off x="3755825" y="3769513"/>
            <a:ext cx="867300" cy="5412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dirty="0"/>
              <a:t>IV.</a:t>
            </a:r>
            <a:endParaRPr dirty="0"/>
          </a:p>
        </p:txBody>
      </p:sp>
    </p:spTree>
    <p:extLst>
      <p:ext uri="{BB962C8B-B14F-4D97-AF65-F5344CB8AC3E}">
        <p14:creationId xmlns:p14="http://schemas.microsoft.com/office/powerpoint/2010/main" val="2408033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08"/>
                                        </p:tgtEl>
                                        <p:attrNameLst>
                                          <p:attrName>style.visibility</p:attrName>
                                        </p:attrNameLst>
                                      </p:cBhvr>
                                      <p:to>
                                        <p:strVal val="visible"/>
                                      </p:to>
                                    </p:set>
                                    <p:anim calcmode="lin" valueType="num">
                                      <p:cBhvr additive="base">
                                        <p:cTn id="7" dur="500" fill="hold"/>
                                        <p:tgtEl>
                                          <p:spTgt spid="3008"/>
                                        </p:tgtEl>
                                        <p:attrNameLst>
                                          <p:attrName>ppt_x</p:attrName>
                                        </p:attrNameLst>
                                      </p:cBhvr>
                                      <p:tavLst>
                                        <p:tav tm="0">
                                          <p:val>
                                            <p:strVal val="#ppt_x"/>
                                          </p:val>
                                        </p:tav>
                                        <p:tav tm="100000">
                                          <p:val>
                                            <p:strVal val="#ppt_x"/>
                                          </p:val>
                                        </p:tav>
                                      </p:tavLst>
                                    </p:anim>
                                    <p:anim calcmode="lin" valueType="num">
                                      <p:cBhvr additive="base">
                                        <p:cTn id="8" dur="500" fill="hold"/>
                                        <p:tgtEl>
                                          <p:spTgt spid="300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06"/>
                                        </p:tgtEl>
                                        <p:attrNameLst>
                                          <p:attrName>style.visibility</p:attrName>
                                        </p:attrNameLst>
                                      </p:cBhvr>
                                      <p:to>
                                        <p:strVal val="visible"/>
                                      </p:to>
                                    </p:set>
                                    <p:anim calcmode="lin" valueType="num">
                                      <p:cBhvr additive="base">
                                        <p:cTn id="11" dur="500" fill="hold"/>
                                        <p:tgtEl>
                                          <p:spTgt spid="3006"/>
                                        </p:tgtEl>
                                        <p:attrNameLst>
                                          <p:attrName>ppt_x</p:attrName>
                                        </p:attrNameLst>
                                      </p:cBhvr>
                                      <p:tavLst>
                                        <p:tav tm="0">
                                          <p:val>
                                            <p:strVal val="#ppt_x"/>
                                          </p:val>
                                        </p:tav>
                                        <p:tav tm="100000">
                                          <p:val>
                                            <p:strVal val="#ppt_x"/>
                                          </p:val>
                                        </p:tav>
                                      </p:tavLst>
                                    </p:anim>
                                    <p:anim calcmode="lin" valueType="num">
                                      <p:cBhvr additive="base">
                                        <p:cTn id="12" dur="500" fill="hold"/>
                                        <p:tgtEl>
                                          <p:spTgt spid="300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11"/>
                                        </p:tgtEl>
                                        <p:attrNameLst>
                                          <p:attrName>style.visibility</p:attrName>
                                        </p:attrNameLst>
                                      </p:cBhvr>
                                      <p:to>
                                        <p:strVal val="visible"/>
                                      </p:to>
                                    </p:set>
                                    <p:animEffect transition="in" filter="fade">
                                      <p:cBhvr>
                                        <p:cTn id="17" dur="1000"/>
                                        <p:tgtEl>
                                          <p:spTgt spid="3011"/>
                                        </p:tgtEl>
                                      </p:cBhvr>
                                    </p:animEffect>
                                    <p:anim calcmode="lin" valueType="num">
                                      <p:cBhvr>
                                        <p:cTn id="18" dur="1000" fill="hold"/>
                                        <p:tgtEl>
                                          <p:spTgt spid="3011"/>
                                        </p:tgtEl>
                                        <p:attrNameLst>
                                          <p:attrName>ppt_x</p:attrName>
                                        </p:attrNameLst>
                                      </p:cBhvr>
                                      <p:tavLst>
                                        <p:tav tm="0">
                                          <p:val>
                                            <p:strVal val="#ppt_x"/>
                                          </p:val>
                                        </p:tav>
                                        <p:tav tm="100000">
                                          <p:val>
                                            <p:strVal val="#ppt_x"/>
                                          </p:val>
                                        </p:tav>
                                      </p:tavLst>
                                    </p:anim>
                                    <p:anim calcmode="lin" valueType="num">
                                      <p:cBhvr>
                                        <p:cTn id="19" dur="1000" fill="hold"/>
                                        <p:tgtEl>
                                          <p:spTgt spid="30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09"/>
                                        </p:tgtEl>
                                        <p:attrNameLst>
                                          <p:attrName>style.visibility</p:attrName>
                                        </p:attrNameLst>
                                      </p:cBhvr>
                                      <p:to>
                                        <p:strVal val="visible"/>
                                      </p:to>
                                    </p:set>
                                    <p:animEffect transition="in" filter="fade">
                                      <p:cBhvr>
                                        <p:cTn id="22" dur="1000"/>
                                        <p:tgtEl>
                                          <p:spTgt spid="3009"/>
                                        </p:tgtEl>
                                      </p:cBhvr>
                                    </p:animEffect>
                                    <p:anim calcmode="lin" valueType="num">
                                      <p:cBhvr>
                                        <p:cTn id="23" dur="1000" fill="hold"/>
                                        <p:tgtEl>
                                          <p:spTgt spid="3009"/>
                                        </p:tgtEl>
                                        <p:attrNameLst>
                                          <p:attrName>ppt_x</p:attrName>
                                        </p:attrNameLst>
                                      </p:cBhvr>
                                      <p:tavLst>
                                        <p:tav tm="0">
                                          <p:val>
                                            <p:strVal val="#ppt_x"/>
                                          </p:val>
                                        </p:tav>
                                        <p:tav tm="100000">
                                          <p:val>
                                            <p:strVal val="#ppt_x"/>
                                          </p:val>
                                        </p:tav>
                                      </p:tavLst>
                                    </p:anim>
                                    <p:anim calcmode="lin" valueType="num">
                                      <p:cBhvr>
                                        <p:cTn id="24" dur="1000" fill="hold"/>
                                        <p:tgtEl>
                                          <p:spTgt spid="300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14"/>
                                        </p:tgtEl>
                                        <p:attrNameLst>
                                          <p:attrName>style.visibility</p:attrName>
                                        </p:attrNameLst>
                                      </p:cBhvr>
                                      <p:to>
                                        <p:strVal val="visible"/>
                                      </p:to>
                                    </p:set>
                                    <p:anim calcmode="lin" valueType="num">
                                      <p:cBhvr additive="base">
                                        <p:cTn id="29" dur="500" fill="hold"/>
                                        <p:tgtEl>
                                          <p:spTgt spid="3014"/>
                                        </p:tgtEl>
                                        <p:attrNameLst>
                                          <p:attrName>ppt_x</p:attrName>
                                        </p:attrNameLst>
                                      </p:cBhvr>
                                      <p:tavLst>
                                        <p:tav tm="0">
                                          <p:val>
                                            <p:strVal val="#ppt_x"/>
                                          </p:val>
                                        </p:tav>
                                        <p:tav tm="100000">
                                          <p:val>
                                            <p:strVal val="#ppt_x"/>
                                          </p:val>
                                        </p:tav>
                                      </p:tavLst>
                                    </p:anim>
                                    <p:anim calcmode="lin" valueType="num">
                                      <p:cBhvr additive="base">
                                        <p:cTn id="30" dur="500" fill="hold"/>
                                        <p:tgtEl>
                                          <p:spTgt spid="30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012"/>
                                        </p:tgtEl>
                                        <p:attrNameLst>
                                          <p:attrName>style.visibility</p:attrName>
                                        </p:attrNameLst>
                                      </p:cBhvr>
                                      <p:to>
                                        <p:strVal val="visible"/>
                                      </p:to>
                                    </p:set>
                                    <p:anim calcmode="lin" valueType="num">
                                      <p:cBhvr additive="base">
                                        <p:cTn id="33" dur="500" fill="hold"/>
                                        <p:tgtEl>
                                          <p:spTgt spid="3012"/>
                                        </p:tgtEl>
                                        <p:attrNameLst>
                                          <p:attrName>ppt_x</p:attrName>
                                        </p:attrNameLst>
                                      </p:cBhvr>
                                      <p:tavLst>
                                        <p:tav tm="0">
                                          <p:val>
                                            <p:strVal val="#ppt_x"/>
                                          </p:val>
                                        </p:tav>
                                        <p:tav tm="100000">
                                          <p:val>
                                            <p:strVal val="#ppt_x"/>
                                          </p:val>
                                        </p:tav>
                                      </p:tavLst>
                                    </p:anim>
                                    <p:anim calcmode="lin" valueType="num">
                                      <p:cBhvr additive="base">
                                        <p:cTn id="34" dur="500" fill="hold"/>
                                        <p:tgtEl>
                                          <p:spTgt spid="30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17"/>
                                        </p:tgtEl>
                                        <p:attrNameLst>
                                          <p:attrName>style.visibility</p:attrName>
                                        </p:attrNameLst>
                                      </p:cBhvr>
                                      <p:to>
                                        <p:strVal val="visible"/>
                                      </p:to>
                                    </p:set>
                                    <p:anim calcmode="lin" valueType="num">
                                      <p:cBhvr additive="base">
                                        <p:cTn id="39" dur="500" fill="hold"/>
                                        <p:tgtEl>
                                          <p:spTgt spid="3017"/>
                                        </p:tgtEl>
                                        <p:attrNameLst>
                                          <p:attrName>ppt_x</p:attrName>
                                        </p:attrNameLst>
                                      </p:cBhvr>
                                      <p:tavLst>
                                        <p:tav tm="0">
                                          <p:val>
                                            <p:strVal val="#ppt_x"/>
                                          </p:val>
                                        </p:tav>
                                        <p:tav tm="100000">
                                          <p:val>
                                            <p:strVal val="#ppt_x"/>
                                          </p:val>
                                        </p:tav>
                                      </p:tavLst>
                                    </p:anim>
                                    <p:anim calcmode="lin" valueType="num">
                                      <p:cBhvr additive="base">
                                        <p:cTn id="40" dur="500" fill="hold"/>
                                        <p:tgtEl>
                                          <p:spTgt spid="30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015"/>
                                        </p:tgtEl>
                                        <p:attrNameLst>
                                          <p:attrName>style.visibility</p:attrName>
                                        </p:attrNameLst>
                                      </p:cBhvr>
                                      <p:to>
                                        <p:strVal val="visible"/>
                                      </p:to>
                                    </p:set>
                                    <p:anim calcmode="lin" valueType="num">
                                      <p:cBhvr additive="base">
                                        <p:cTn id="43" dur="500" fill="hold"/>
                                        <p:tgtEl>
                                          <p:spTgt spid="3015"/>
                                        </p:tgtEl>
                                        <p:attrNameLst>
                                          <p:attrName>ppt_x</p:attrName>
                                        </p:attrNameLst>
                                      </p:cBhvr>
                                      <p:tavLst>
                                        <p:tav tm="0">
                                          <p:val>
                                            <p:strVal val="#ppt_x"/>
                                          </p:val>
                                        </p:tav>
                                        <p:tav tm="100000">
                                          <p:val>
                                            <p:strVal val="#ppt_x"/>
                                          </p:val>
                                        </p:tav>
                                      </p:tavLst>
                                    </p:anim>
                                    <p:anim calcmode="lin" valueType="num">
                                      <p:cBhvr additive="base">
                                        <p:cTn id="44" dur="500" fill="hold"/>
                                        <p:tgtEl>
                                          <p:spTgt spid="30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6" grpId="0"/>
      <p:bldP spid="3008" grpId="0"/>
      <p:bldP spid="3009" grpId="0"/>
      <p:bldP spid="3011" grpId="0"/>
      <p:bldP spid="3012" grpId="0"/>
      <p:bldP spid="3014" grpId="0"/>
      <p:bldP spid="3015" grpId="0"/>
      <p:bldP spid="30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50"/>
        <p:cNvGrpSpPr/>
        <p:nvPr/>
      </p:nvGrpSpPr>
      <p:grpSpPr>
        <a:xfrm>
          <a:off x="0" y="0"/>
          <a:ext cx="0" cy="0"/>
          <a:chOff x="0" y="0"/>
          <a:chExt cx="0" cy="0"/>
        </a:xfrm>
      </p:grpSpPr>
      <p:sp>
        <p:nvSpPr>
          <p:cNvPr id="5" name="Rectangle 4"/>
          <p:cNvSpPr/>
          <p:nvPr/>
        </p:nvSpPr>
        <p:spPr>
          <a:xfrm>
            <a:off x="1849349" y="516038"/>
            <a:ext cx="5599416" cy="3908762"/>
          </a:xfrm>
          <a:prstGeom prst="rect">
            <a:avLst/>
          </a:prstGeom>
        </p:spPr>
        <p:txBody>
          <a:bodyPr wrap="square">
            <a:spAutoFit/>
          </a:bodyPr>
          <a:lstStyle/>
          <a:p>
            <a:r>
              <a:rPr lang="vi-VN" b="1" dirty="0"/>
              <a:t>Đoạn văn mẫu</a:t>
            </a:r>
            <a:r>
              <a:rPr lang="vi-VN" dirty="0"/>
              <a:t>: </a:t>
            </a:r>
          </a:p>
          <a:p>
            <a:r>
              <a:rPr lang="vi-VN" sz="1800" dirty="0"/>
              <a:t>  </a:t>
            </a:r>
            <a:r>
              <a:rPr lang="vi-VN" sz="1800" dirty="0">
                <a:solidFill>
                  <a:schemeClr val="accent1">
                    <a:lumMod val="90000"/>
                    <a:lumOff val="10000"/>
                  </a:schemeClr>
                </a:solidFill>
                <a:latin typeface="Calibri(body)"/>
                <a:cs typeface="Calibri" panose="020F0502020204030204" pitchFamily="34" charset="0"/>
              </a:rPr>
              <a:t>Trích đoạn “Đi lấy mật” không chỉ kể về chuyến đi rừng, tìm hiểu về cách “ăn ong” của người dân U Minh mà còn miêu tả vẻ đẹp phong phú, sống động của những cánh rừng phương Nam.  “</a:t>
            </a:r>
            <a:r>
              <a:rPr lang="vi-VN" sz="1800" i="1" dirty="0">
                <a:solidFill>
                  <a:schemeClr val="accent1">
                    <a:lumMod val="90000"/>
                    <a:lumOff val="10000"/>
                  </a:schemeClr>
                </a:solidFill>
                <a:latin typeface="Calibri(body)"/>
                <a:cs typeface="Calibri" panose="020F0502020204030204" pitchFamily="34" charset="0"/>
              </a:rPr>
              <a:t>Chim hót líu lo. Nắng bốc hương hoa tràm thơm ngây ngất. Gió đưa mùi hương ngọt lan ra, phảng phất khắp rừng</a:t>
            </a:r>
            <a:r>
              <a:rPr lang="vi-VN" sz="1800" dirty="0">
                <a:solidFill>
                  <a:schemeClr val="accent1">
                    <a:lumMod val="90000"/>
                    <a:lumOff val="10000"/>
                  </a:schemeClr>
                </a:solidFill>
                <a:latin typeface="Calibri(body)"/>
                <a:cs typeface="Calibri" panose="020F0502020204030204" pitchFamily="34" charset="0"/>
              </a:rPr>
              <a:t>”. Ba câu văn ngắn nhưng người đọc như được đánh thức các giác quan từ thính giác, thị giác đến khứu giác. Vẻ đẹp hoang sơ, huyền ảo của rừng U Minh khiến An lâng lâng trong cảm giác ngất ngây. Qua đó ta cũng nhận ra tài quan sát tinh tế, khả năng cảm nhận, phát hiện vẻ đẹp đầy chất thơ về rừng U Minh đại ngàn của An.</a:t>
            </a:r>
          </a:p>
        </p:txBody>
      </p:sp>
    </p:spTree>
    <p:extLst>
      <p:ext uri="{BB962C8B-B14F-4D97-AF65-F5344CB8AC3E}">
        <p14:creationId xmlns:p14="http://schemas.microsoft.com/office/powerpoint/2010/main" val="1594982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63778" b="51874"/>
          <a:stretch/>
        </p:blipFill>
        <p:spPr>
          <a:xfrm>
            <a:off x="5681429" y="405193"/>
            <a:ext cx="2071112" cy="2000922"/>
          </a:xfrm>
          <a:prstGeom prst="ellipse">
            <a:avLst/>
          </a:prstGeom>
          <a:ln>
            <a:noFill/>
          </a:ln>
          <a:effectLst>
            <a:softEdge rad="112500"/>
          </a:effectLst>
        </p:spPr>
      </p:pic>
      <p:pic>
        <p:nvPicPr>
          <p:cNvPr id="9" name="Picture 8"/>
          <p:cNvPicPr>
            <a:picLocks noChangeAspect="1"/>
          </p:cNvPicPr>
          <p:nvPr/>
        </p:nvPicPr>
        <p:blipFill rotWithShape="1">
          <a:blip r:embed="rId2"/>
          <a:srcRect l="62934" b="48784"/>
          <a:stretch/>
        </p:blipFill>
        <p:spPr>
          <a:xfrm>
            <a:off x="2881179" y="996625"/>
            <a:ext cx="2800249" cy="2813423"/>
          </a:xfrm>
          <a:prstGeom prst="ellipse">
            <a:avLst/>
          </a:prstGeom>
          <a:ln>
            <a:noFill/>
          </a:ln>
          <a:effectLst>
            <a:softEdge rad="112500"/>
          </a:effectLst>
        </p:spPr>
      </p:pic>
      <p:pic>
        <p:nvPicPr>
          <p:cNvPr id="10" name="Picture 9"/>
          <p:cNvPicPr>
            <a:picLocks noChangeAspect="1"/>
          </p:cNvPicPr>
          <p:nvPr/>
        </p:nvPicPr>
        <p:blipFill rotWithShape="1">
          <a:blip r:embed="rId2"/>
          <a:srcRect t="49322" r="62345"/>
          <a:stretch/>
        </p:blipFill>
        <p:spPr>
          <a:xfrm>
            <a:off x="89310" y="996625"/>
            <a:ext cx="2460573" cy="2407992"/>
          </a:xfrm>
          <a:prstGeom prst="ellipse">
            <a:avLst/>
          </a:prstGeom>
          <a:ln>
            <a:noFill/>
          </a:ln>
          <a:effectLst>
            <a:softEdge rad="112500"/>
          </a:effectLst>
        </p:spPr>
      </p:pic>
      <p:pic>
        <p:nvPicPr>
          <p:cNvPr id="11" name="Picture 10"/>
          <p:cNvPicPr>
            <a:picLocks noChangeAspect="1"/>
          </p:cNvPicPr>
          <p:nvPr/>
        </p:nvPicPr>
        <p:blipFill rotWithShape="1">
          <a:blip r:embed="rId2"/>
          <a:srcRect l="60861" t="48873" r="3297"/>
          <a:stretch/>
        </p:blipFill>
        <p:spPr>
          <a:xfrm>
            <a:off x="6581268" y="2308885"/>
            <a:ext cx="2732855" cy="2834615"/>
          </a:xfrm>
          <a:prstGeom prst="ellipse">
            <a:avLst/>
          </a:prstGeom>
          <a:ln>
            <a:noFill/>
          </a:ln>
          <a:effectLst>
            <a:softEdge rad="112500"/>
          </a:effectLst>
        </p:spPr>
      </p:pic>
      <p:sp>
        <p:nvSpPr>
          <p:cNvPr id="2" name="Title 1"/>
          <p:cNvSpPr>
            <a:spLocks noGrp="1"/>
          </p:cNvSpPr>
          <p:nvPr>
            <p:ph type="title"/>
          </p:nvPr>
        </p:nvSpPr>
        <p:spPr>
          <a:xfrm>
            <a:off x="513183" y="196091"/>
            <a:ext cx="4073400" cy="673200"/>
          </a:xfrm>
        </p:spPr>
        <p:txBody>
          <a:bodyPr/>
          <a:lstStyle/>
          <a:p>
            <a:endParaRPr lang="en-US" dirty="0"/>
          </a:p>
        </p:txBody>
      </p:sp>
    </p:spTree>
    <p:extLst>
      <p:ext uri="{BB962C8B-B14F-4D97-AF65-F5344CB8AC3E}">
        <p14:creationId xmlns:p14="http://schemas.microsoft.com/office/powerpoint/2010/main" val="2209063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60"/>
        <p:cNvGrpSpPr/>
        <p:nvPr/>
      </p:nvGrpSpPr>
      <p:grpSpPr>
        <a:xfrm>
          <a:off x="0" y="0"/>
          <a:ext cx="0" cy="0"/>
          <a:chOff x="0" y="0"/>
          <a:chExt cx="0" cy="0"/>
        </a:xfrm>
      </p:grpSpPr>
      <p:sp>
        <p:nvSpPr>
          <p:cNvPr id="2961" name="Google Shape;2961;p42"/>
          <p:cNvSpPr txBox="1">
            <a:spLocks noGrp="1"/>
          </p:cNvSpPr>
          <p:nvPr>
            <p:ph type="title"/>
          </p:nvPr>
        </p:nvSpPr>
        <p:spPr>
          <a:xfrm>
            <a:off x="3899548" y="1883702"/>
            <a:ext cx="5194431" cy="126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dk1"/>
                </a:solidFill>
              </a:rPr>
              <a:t>T</a:t>
            </a:r>
            <a:r>
              <a:rPr lang="en" dirty="0">
                <a:solidFill>
                  <a:schemeClr val="dk1"/>
                </a:solidFill>
              </a:rPr>
              <a:t>hank </a:t>
            </a:r>
            <a:r>
              <a:rPr lang="en" dirty="0">
                <a:solidFill>
                  <a:schemeClr val="dk2"/>
                </a:solidFill>
              </a:rPr>
              <a:t>you!</a:t>
            </a:r>
            <a:endParaRPr dirty="0">
              <a:solidFill>
                <a:schemeClr val="dk2"/>
              </a:solidFill>
            </a:endParaRPr>
          </a:p>
        </p:txBody>
      </p:sp>
      <p:grpSp>
        <p:nvGrpSpPr>
          <p:cNvPr id="2963" name="Google Shape;2963;p42"/>
          <p:cNvGrpSpPr/>
          <p:nvPr/>
        </p:nvGrpSpPr>
        <p:grpSpPr>
          <a:xfrm>
            <a:off x="719954" y="539980"/>
            <a:ext cx="3584828" cy="4001242"/>
            <a:chOff x="1877250" y="786550"/>
            <a:chExt cx="3799500" cy="4240850"/>
          </a:xfrm>
        </p:grpSpPr>
        <p:sp>
          <p:nvSpPr>
            <p:cNvPr id="2964" name="Google Shape;2964;p42"/>
            <p:cNvSpPr/>
            <p:nvPr/>
          </p:nvSpPr>
          <p:spPr>
            <a:xfrm>
              <a:off x="3265825" y="4100875"/>
              <a:ext cx="1035775" cy="926525"/>
            </a:xfrm>
            <a:custGeom>
              <a:avLst/>
              <a:gdLst/>
              <a:ahLst/>
              <a:cxnLst/>
              <a:rect l="l" t="t" r="r" b="b"/>
              <a:pathLst>
                <a:path w="41431" h="37061" extrusionOk="0">
                  <a:moveTo>
                    <a:pt x="1" y="1"/>
                  </a:moveTo>
                  <a:lnTo>
                    <a:pt x="6772" y="34325"/>
                  </a:lnTo>
                  <a:cubicBezTo>
                    <a:pt x="6772" y="35860"/>
                    <a:pt x="13010" y="37060"/>
                    <a:pt x="20716" y="37060"/>
                  </a:cubicBezTo>
                  <a:cubicBezTo>
                    <a:pt x="28421" y="37060"/>
                    <a:pt x="34659" y="35860"/>
                    <a:pt x="34659" y="34325"/>
                  </a:cubicBezTo>
                  <a:lnTo>
                    <a:pt x="414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2"/>
            <p:cNvSpPr/>
            <p:nvPr/>
          </p:nvSpPr>
          <p:spPr>
            <a:xfrm>
              <a:off x="3265825" y="4100875"/>
              <a:ext cx="1035775" cy="244375"/>
            </a:xfrm>
            <a:custGeom>
              <a:avLst/>
              <a:gdLst/>
              <a:ahLst/>
              <a:cxnLst/>
              <a:rect l="l" t="t" r="r" b="b"/>
              <a:pathLst>
                <a:path w="41431" h="9775" extrusionOk="0">
                  <a:moveTo>
                    <a:pt x="1" y="1"/>
                  </a:moveTo>
                  <a:lnTo>
                    <a:pt x="802" y="5871"/>
                  </a:lnTo>
                  <a:cubicBezTo>
                    <a:pt x="802" y="8040"/>
                    <a:pt x="9708" y="9774"/>
                    <a:pt x="20716" y="9774"/>
                  </a:cubicBezTo>
                  <a:cubicBezTo>
                    <a:pt x="31724" y="9774"/>
                    <a:pt x="40630" y="8040"/>
                    <a:pt x="40630" y="5871"/>
                  </a:cubicBezTo>
                  <a:lnTo>
                    <a:pt x="41431" y="1"/>
                  </a:lnTo>
                  <a:close/>
                </a:path>
              </a:pathLst>
            </a:custGeom>
            <a:solidFill>
              <a:srgbClr val="FFF0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2"/>
            <p:cNvSpPr/>
            <p:nvPr/>
          </p:nvSpPr>
          <p:spPr>
            <a:xfrm>
              <a:off x="3265825" y="3999150"/>
              <a:ext cx="1035775" cy="203500"/>
            </a:xfrm>
            <a:custGeom>
              <a:avLst/>
              <a:gdLst/>
              <a:ahLst/>
              <a:cxnLst/>
              <a:rect l="l" t="t" r="r" b="b"/>
              <a:pathLst>
                <a:path w="41431" h="8140" extrusionOk="0">
                  <a:moveTo>
                    <a:pt x="20716" y="0"/>
                  </a:moveTo>
                  <a:cubicBezTo>
                    <a:pt x="9274" y="0"/>
                    <a:pt x="1" y="1835"/>
                    <a:pt x="1" y="4070"/>
                  </a:cubicBezTo>
                  <a:cubicBezTo>
                    <a:pt x="1" y="6338"/>
                    <a:pt x="9274" y="8139"/>
                    <a:pt x="20716" y="8139"/>
                  </a:cubicBezTo>
                  <a:cubicBezTo>
                    <a:pt x="32157" y="8139"/>
                    <a:pt x="41431" y="6338"/>
                    <a:pt x="41431" y="4070"/>
                  </a:cubicBezTo>
                  <a:cubicBezTo>
                    <a:pt x="41431" y="1835"/>
                    <a:pt x="32157" y="0"/>
                    <a:pt x="207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2"/>
            <p:cNvSpPr/>
            <p:nvPr/>
          </p:nvSpPr>
          <p:spPr>
            <a:xfrm>
              <a:off x="3294200" y="4082840"/>
              <a:ext cx="995587" cy="203500"/>
            </a:xfrm>
            <a:custGeom>
              <a:avLst/>
              <a:gdLst/>
              <a:ahLst/>
              <a:cxnLst/>
              <a:rect l="l" t="t" r="r" b="b"/>
              <a:pathLst>
                <a:path w="41431" h="8140" extrusionOk="0">
                  <a:moveTo>
                    <a:pt x="20716" y="1"/>
                  </a:moveTo>
                  <a:cubicBezTo>
                    <a:pt x="9274" y="1"/>
                    <a:pt x="1" y="1835"/>
                    <a:pt x="1" y="4070"/>
                  </a:cubicBezTo>
                  <a:cubicBezTo>
                    <a:pt x="1" y="6338"/>
                    <a:pt x="9274" y="8140"/>
                    <a:pt x="20716" y="8140"/>
                  </a:cubicBezTo>
                  <a:cubicBezTo>
                    <a:pt x="32157" y="8140"/>
                    <a:pt x="41431" y="6338"/>
                    <a:pt x="41431" y="4070"/>
                  </a:cubicBezTo>
                  <a:cubicBezTo>
                    <a:pt x="41431" y="1835"/>
                    <a:pt x="32157" y="1"/>
                    <a:pt x="20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2"/>
            <p:cNvSpPr/>
            <p:nvPr/>
          </p:nvSpPr>
          <p:spPr>
            <a:xfrm>
              <a:off x="2747975" y="786550"/>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2"/>
            <p:cNvSpPr/>
            <p:nvPr/>
          </p:nvSpPr>
          <p:spPr>
            <a:xfrm>
              <a:off x="3137150" y="2423000"/>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2"/>
            <p:cNvSpPr/>
            <p:nvPr/>
          </p:nvSpPr>
          <p:spPr>
            <a:xfrm>
              <a:off x="3010570" y="2304600"/>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2"/>
            <p:cNvSpPr/>
            <p:nvPr/>
          </p:nvSpPr>
          <p:spPr>
            <a:xfrm>
              <a:off x="2929956" y="2155325"/>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2"/>
            <p:cNvSpPr/>
            <p:nvPr/>
          </p:nvSpPr>
          <p:spPr>
            <a:xfrm>
              <a:off x="2825219" y="1900975"/>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2"/>
            <p:cNvSpPr/>
            <p:nvPr/>
          </p:nvSpPr>
          <p:spPr>
            <a:xfrm>
              <a:off x="2776250" y="1637450"/>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2"/>
            <p:cNvSpPr/>
            <p:nvPr/>
          </p:nvSpPr>
          <p:spPr>
            <a:xfrm>
              <a:off x="2776250" y="1414800"/>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2"/>
            <p:cNvSpPr/>
            <p:nvPr/>
          </p:nvSpPr>
          <p:spPr>
            <a:xfrm>
              <a:off x="2844825" y="1197125"/>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2"/>
            <p:cNvSpPr/>
            <p:nvPr/>
          </p:nvSpPr>
          <p:spPr>
            <a:xfrm>
              <a:off x="2931075" y="1055375"/>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2"/>
            <p:cNvSpPr/>
            <p:nvPr/>
          </p:nvSpPr>
          <p:spPr>
            <a:xfrm>
              <a:off x="3016175" y="918600"/>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2"/>
            <p:cNvSpPr/>
            <p:nvPr/>
          </p:nvSpPr>
          <p:spPr>
            <a:xfrm>
              <a:off x="3294200" y="3081825"/>
              <a:ext cx="548750" cy="868125"/>
            </a:xfrm>
            <a:custGeom>
              <a:avLst/>
              <a:gdLst/>
              <a:ahLst/>
              <a:cxnLst/>
              <a:rect l="l" t="t" r="r" b="b"/>
              <a:pathLst>
                <a:path w="21950" h="34725" extrusionOk="0">
                  <a:moveTo>
                    <a:pt x="2002" y="0"/>
                  </a:moveTo>
                  <a:lnTo>
                    <a:pt x="0" y="834"/>
                  </a:lnTo>
                  <a:cubicBezTo>
                    <a:pt x="16045" y="14911"/>
                    <a:pt x="18747" y="34725"/>
                    <a:pt x="18747" y="34725"/>
                  </a:cubicBezTo>
                  <a:lnTo>
                    <a:pt x="21949" y="34725"/>
                  </a:lnTo>
                  <a:cubicBezTo>
                    <a:pt x="16612" y="6571"/>
                    <a:pt x="2002" y="0"/>
                    <a:pt x="20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2"/>
            <p:cNvSpPr/>
            <p:nvPr/>
          </p:nvSpPr>
          <p:spPr>
            <a:xfrm>
              <a:off x="3291700" y="1025350"/>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2"/>
            <p:cNvSpPr/>
            <p:nvPr/>
          </p:nvSpPr>
          <p:spPr>
            <a:xfrm>
              <a:off x="3817900" y="2919200"/>
              <a:ext cx="524575" cy="1282600"/>
            </a:xfrm>
            <a:custGeom>
              <a:avLst/>
              <a:gdLst/>
              <a:ahLst/>
              <a:cxnLst/>
              <a:rect l="l" t="t" r="r" b="b"/>
              <a:pathLst>
                <a:path w="20983" h="51304" extrusionOk="0">
                  <a:moveTo>
                    <a:pt x="20982" y="0"/>
                  </a:moveTo>
                  <a:cubicBezTo>
                    <a:pt x="20982" y="0"/>
                    <a:pt x="0" y="16145"/>
                    <a:pt x="0" y="51304"/>
                  </a:cubicBezTo>
                  <a:lnTo>
                    <a:pt x="4704" y="51304"/>
                  </a:lnTo>
                  <a:cubicBezTo>
                    <a:pt x="4704" y="51304"/>
                    <a:pt x="1135" y="27553"/>
                    <a:pt x="20982" y="1735"/>
                  </a:cubicBezTo>
                  <a:lnTo>
                    <a:pt x="209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2"/>
            <p:cNvSpPr/>
            <p:nvPr/>
          </p:nvSpPr>
          <p:spPr>
            <a:xfrm>
              <a:off x="3906300" y="2708950"/>
              <a:ext cx="1770450" cy="346200"/>
            </a:xfrm>
            <a:custGeom>
              <a:avLst/>
              <a:gdLst/>
              <a:ahLst/>
              <a:cxnLst/>
              <a:rect l="l" t="t" r="r" b="b"/>
              <a:pathLst>
                <a:path w="70818" h="13848" extrusionOk="0">
                  <a:moveTo>
                    <a:pt x="49746" y="1"/>
                  </a:moveTo>
                  <a:cubicBezTo>
                    <a:pt x="46444" y="1"/>
                    <a:pt x="42985" y="647"/>
                    <a:pt x="41296" y="1606"/>
                  </a:cubicBezTo>
                  <a:cubicBezTo>
                    <a:pt x="40827" y="1878"/>
                    <a:pt x="40388" y="1965"/>
                    <a:pt x="39922" y="1965"/>
                  </a:cubicBezTo>
                  <a:cubicBezTo>
                    <a:pt x="39090" y="1965"/>
                    <a:pt x="38175" y="1687"/>
                    <a:pt x="36863" y="1687"/>
                  </a:cubicBezTo>
                  <a:cubicBezTo>
                    <a:pt x="34678" y="1687"/>
                    <a:pt x="31391" y="2459"/>
                    <a:pt x="25552" y="6576"/>
                  </a:cubicBezTo>
                  <a:cubicBezTo>
                    <a:pt x="25552" y="6576"/>
                    <a:pt x="12342" y="6943"/>
                    <a:pt x="8807" y="8410"/>
                  </a:cubicBezTo>
                  <a:cubicBezTo>
                    <a:pt x="5237" y="9845"/>
                    <a:pt x="0" y="13381"/>
                    <a:pt x="4103" y="13814"/>
                  </a:cubicBezTo>
                  <a:cubicBezTo>
                    <a:pt x="4316" y="13837"/>
                    <a:pt x="4534" y="13847"/>
                    <a:pt x="4757" y="13847"/>
                  </a:cubicBezTo>
                  <a:cubicBezTo>
                    <a:pt x="7757" y="13847"/>
                    <a:pt x="11616" y="11961"/>
                    <a:pt x="15589" y="11961"/>
                  </a:cubicBezTo>
                  <a:cubicBezTo>
                    <a:pt x="17050" y="11961"/>
                    <a:pt x="18527" y="12216"/>
                    <a:pt x="19981" y="12914"/>
                  </a:cubicBezTo>
                  <a:cubicBezTo>
                    <a:pt x="21102" y="13458"/>
                    <a:pt x="22228" y="13664"/>
                    <a:pt x="23343" y="13664"/>
                  </a:cubicBezTo>
                  <a:cubicBezTo>
                    <a:pt x="26864" y="13664"/>
                    <a:pt x="30275" y="11604"/>
                    <a:pt x="33066" y="11604"/>
                  </a:cubicBezTo>
                  <a:cubicBezTo>
                    <a:pt x="33888" y="11604"/>
                    <a:pt x="34657" y="11783"/>
                    <a:pt x="35359" y="12247"/>
                  </a:cubicBezTo>
                  <a:cubicBezTo>
                    <a:pt x="36275" y="12865"/>
                    <a:pt x="37490" y="13099"/>
                    <a:pt x="38856" y="13099"/>
                  </a:cubicBezTo>
                  <a:cubicBezTo>
                    <a:pt x="43068" y="13099"/>
                    <a:pt x="48707" y="10876"/>
                    <a:pt x="51367" y="10876"/>
                  </a:cubicBezTo>
                  <a:cubicBezTo>
                    <a:pt x="51425" y="10876"/>
                    <a:pt x="51482" y="10877"/>
                    <a:pt x="51537" y="10879"/>
                  </a:cubicBezTo>
                  <a:cubicBezTo>
                    <a:pt x="52520" y="10908"/>
                    <a:pt x="53609" y="10970"/>
                    <a:pt x="54774" y="10970"/>
                  </a:cubicBezTo>
                  <a:cubicBezTo>
                    <a:pt x="57641" y="10970"/>
                    <a:pt x="60968" y="10593"/>
                    <a:pt x="64313" y="8410"/>
                  </a:cubicBezTo>
                  <a:cubicBezTo>
                    <a:pt x="68983" y="5308"/>
                    <a:pt x="70817" y="7543"/>
                    <a:pt x="68116" y="3874"/>
                  </a:cubicBezTo>
                  <a:cubicBezTo>
                    <a:pt x="65447" y="205"/>
                    <a:pt x="58976" y="2173"/>
                    <a:pt x="55106" y="772"/>
                  </a:cubicBezTo>
                  <a:cubicBezTo>
                    <a:pt x="53655" y="234"/>
                    <a:pt x="51729" y="1"/>
                    <a:pt x="49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2"/>
            <p:cNvSpPr/>
            <p:nvPr/>
          </p:nvSpPr>
          <p:spPr>
            <a:xfrm>
              <a:off x="4600525" y="2834624"/>
              <a:ext cx="951585" cy="66279"/>
            </a:xfrm>
            <a:custGeom>
              <a:avLst/>
              <a:gdLst/>
              <a:ahLst/>
              <a:cxnLst/>
              <a:rect l="l" t="t" r="r" b="b"/>
              <a:pathLst>
                <a:path w="51037" h="5605" fill="none" extrusionOk="0">
                  <a:moveTo>
                    <a:pt x="51036" y="4371"/>
                  </a:moveTo>
                  <a:cubicBezTo>
                    <a:pt x="51036" y="4371"/>
                    <a:pt x="39528" y="1"/>
                    <a:pt x="28654" y="2803"/>
                  </a:cubicBezTo>
                  <a:cubicBezTo>
                    <a:pt x="17813" y="5605"/>
                    <a:pt x="5004" y="2870"/>
                    <a:pt x="0" y="23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2"/>
            <p:cNvSpPr/>
            <p:nvPr/>
          </p:nvSpPr>
          <p:spPr>
            <a:xfrm>
              <a:off x="5328135" y="2776413"/>
              <a:ext cx="203494" cy="75449"/>
            </a:xfrm>
            <a:custGeom>
              <a:avLst/>
              <a:gdLst/>
              <a:ahLst/>
              <a:cxnLst/>
              <a:rect l="l" t="t" r="r" b="b"/>
              <a:pathLst>
                <a:path w="10942" h="4137" fill="none" extrusionOk="0">
                  <a:moveTo>
                    <a:pt x="10942" y="0"/>
                  </a:moveTo>
                  <a:cubicBezTo>
                    <a:pt x="10942" y="0"/>
                    <a:pt x="4203" y="2435"/>
                    <a:pt x="0" y="4137"/>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2"/>
            <p:cNvSpPr/>
            <p:nvPr/>
          </p:nvSpPr>
          <p:spPr>
            <a:xfrm>
              <a:off x="5152200" y="2749798"/>
              <a:ext cx="170966" cy="213504"/>
            </a:xfrm>
            <a:custGeom>
              <a:avLst/>
              <a:gdLst/>
              <a:ahLst/>
              <a:cxnLst/>
              <a:rect l="l" t="t" r="r" b="b"/>
              <a:pathLst>
                <a:path w="13945" h="14044" fill="none" extrusionOk="0">
                  <a:moveTo>
                    <a:pt x="13944" y="0"/>
                  </a:moveTo>
                  <a:cubicBezTo>
                    <a:pt x="13944" y="0"/>
                    <a:pt x="5738" y="5170"/>
                    <a:pt x="1" y="7706"/>
                  </a:cubicBezTo>
                  <a:cubicBezTo>
                    <a:pt x="6105" y="9240"/>
                    <a:pt x="8707" y="14044"/>
                    <a:pt x="8707" y="1404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2"/>
            <p:cNvSpPr/>
            <p:nvPr/>
          </p:nvSpPr>
          <p:spPr>
            <a:xfrm>
              <a:off x="4935350" y="2725622"/>
              <a:ext cx="228525" cy="261635"/>
            </a:xfrm>
            <a:custGeom>
              <a:avLst/>
              <a:gdLst/>
              <a:ahLst/>
              <a:cxnLst/>
              <a:rect l="l" t="t" r="r" b="b"/>
              <a:pathLst>
                <a:path w="9141" h="14344" fill="none" extrusionOk="0">
                  <a:moveTo>
                    <a:pt x="9141" y="0"/>
                  </a:moveTo>
                  <a:cubicBezTo>
                    <a:pt x="9141" y="0"/>
                    <a:pt x="1" y="5704"/>
                    <a:pt x="534" y="8273"/>
                  </a:cubicBezTo>
                  <a:cubicBezTo>
                    <a:pt x="1068" y="10841"/>
                    <a:pt x="6639" y="14344"/>
                    <a:pt x="6639" y="1434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2"/>
            <p:cNvSpPr/>
            <p:nvPr/>
          </p:nvSpPr>
          <p:spPr>
            <a:xfrm>
              <a:off x="4661825" y="2759575"/>
              <a:ext cx="248550" cy="239370"/>
            </a:xfrm>
            <a:custGeom>
              <a:avLst/>
              <a:gdLst/>
              <a:ahLst/>
              <a:cxnLst/>
              <a:rect l="l" t="t" r="r" b="b"/>
              <a:pathLst>
                <a:path w="9942" h="15546" fill="none" extrusionOk="0">
                  <a:moveTo>
                    <a:pt x="9941" y="1"/>
                  </a:moveTo>
                  <a:cubicBezTo>
                    <a:pt x="9941" y="1"/>
                    <a:pt x="2603" y="4237"/>
                    <a:pt x="3337" y="7173"/>
                  </a:cubicBezTo>
                  <a:cubicBezTo>
                    <a:pt x="1" y="11676"/>
                    <a:pt x="3570" y="15545"/>
                    <a:pt x="3570" y="1554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2"/>
            <p:cNvSpPr/>
            <p:nvPr/>
          </p:nvSpPr>
          <p:spPr>
            <a:xfrm>
              <a:off x="4546138" y="2780256"/>
              <a:ext cx="221025" cy="250070"/>
            </a:xfrm>
            <a:custGeom>
              <a:avLst/>
              <a:gdLst/>
              <a:ahLst/>
              <a:cxnLst/>
              <a:rect l="l" t="t" r="r" b="b"/>
              <a:pathLst>
                <a:path w="8841" h="13710" fill="none" extrusionOk="0">
                  <a:moveTo>
                    <a:pt x="1268" y="13710"/>
                  </a:moveTo>
                  <a:cubicBezTo>
                    <a:pt x="1268" y="13710"/>
                    <a:pt x="1" y="6605"/>
                    <a:pt x="5938" y="3836"/>
                  </a:cubicBezTo>
                  <a:cubicBezTo>
                    <a:pt x="8840" y="0"/>
                    <a:pt x="6239" y="134"/>
                    <a:pt x="6239" y="13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2"/>
            <p:cNvSpPr/>
            <p:nvPr/>
          </p:nvSpPr>
          <p:spPr>
            <a:xfrm>
              <a:off x="4071400" y="2865000"/>
              <a:ext cx="486225" cy="178475"/>
            </a:xfrm>
            <a:custGeom>
              <a:avLst/>
              <a:gdLst/>
              <a:ahLst/>
              <a:cxnLst/>
              <a:rect l="l" t="t" r="r" b="b"/>
              <a:pathLst>
                <a:path w="19449" h="7139" fill="none" extrusionOk="0">
                  <a:moveTo>
                    <a:pt x="19448" y="0"/>
                  </a:moveTo>
                  <a:cubicBezTo>
                    <a:pt x="19448" y="0"/>
                    <a:pt x="4037" y="3603"/>
                    <a:pt x="1" y="7139"/>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2"/>
            <p:cNvSpPr/>
            <p:nvPr/>
          </p:nvSpPr>
          <p:spPr>
            <a:xfrm>
              <a:off x="1877250" y="2936625"/>
              <a:ext cx="1681325" cy="323525"/>
            </a:xfrm>
            <a:custGeom>
              <a:avLst/>
              <a:gdLst/>
              <a:ahLst/>
              <a:cxnLst/>
              <a:rect l="l" t="t" r="r" b="b"/>
              <a:pathLst>
                <a:path w="67253" h="12941" extrusionOk="0">
                  <a:moveTo>
                    <a:pt x="33531" y="0"/>
                  </a:moveTo>
                  <a:cubicBezTo>
                    <a:pt x="32648" y="0"/>
                    <a:pt x="31749" y="135"/>
                    <a:pt x="30860" y="504"/>
                  </a:cubicBezTo>
                  <a:cubicBezTo>
                    <a:pt x="27324" y="1972"/>
                    <a:pt x="22053" y="571"/>
                    <a:pt x="14948" y="3240"/>
                  </a:cubicBezTo>
                  <a:cubicBezTo>
                    <a:pt x="7877" y="5942"/>
                    <a:pt x="6309" y="7976"/>
                    <a:pt x="3040" y="9744"/>
                  </a:cubicBezTo>
                  <a:cubicBezTo>
                    <a:pt x="0" y="11357"/>
                    <a:pt x="5814" y="12941"/>
                    <a:pt x="13482" y="12941"/>
                  </a:cubicBezTo>
                  <a:cubicBezTo>
                    <a:pt x="14061" y="12941"/>
                    <a:pt x="14651" y="12932"/>
                    <a:pt x="15249" y="12913"/>
                  </a:cubicBezTo>
                  <a:cubicBezTo>
                    <a:pt x="23755" y="12613"/>
                    <a:pt x="27457" y="11612"/>
                    <a:pt x="31427" y="11212"/>
                  </a:cubicBezTo>
                  <a:cubicBezTo>
                    <a:pt x="31702" y="11182"/>
                    <a:pt x="31973" y="11168"/>
                    <a:pt x="32239" y="11168"/>
                  </a:cubicBezTo>
                  <a:cubicBezTo>
                    <a:pt x="34942" y="11168"/>
                    <a:pt x="37273" y="12577"/>
                    <a:pt x="41165" y="12577"/>
                  </a:cubicBezTo>
                  <a:cubicBezTo>
                    <a:pt x="42417" y="12577"/>
                    <a:pt x="43831" y="12431"/>
                    <a:pt x="45470" y="12046"/>
                  </a:cubicBezTo>
                  <a:cubicBezTo>
                    <a:pt x="52181" y="10469"/>
                    <a:pt x="52068" y="7315"/>
                    <a:pt x="58128" y="7315"/>
                  </a:cubicBezTo>
                  <a:cubicBezTo>
                    <a:pt x="58605" y="7315"/>
                    <a:pt x="59121" y="7335"/>
                    <a:pt x="59680" y="7376"/>
                  </a:cubicBezTo>
                  <a:cubicBezTo>
                    <a:pt x="60302" y="7422"/>
                    <a:pt x="60872" y="7444"/>
                    <a:pt x="61392" y="7444"/>
                  </a:cubicBezTo>
                  <a:cubicBezTo>
                    <a:pt x="67253" y="7444"/>
                    <a:pt x="66751" y="4693"/>
                    <a:pt x="63350" y="3406"/>
                  </a:cubicBezTo>
                  <a:cubicBezTo>
                    <a:pt x="62318" y="3003"/>
                    <a:pt x="61071" y="2858"/>
                    <a:pt x="59811" y="2858"/>
                  </a:cubicBezTo>
                  <a:cubicBezTo>
                    <a:pt x="56586" y="2858"/>
                    <a:pt x="53276" y="3807"/>
                    <a:pt x="53276" y="3807"/>
                  </a:cubicBezTo>
                  <a:cubicBezTo>
                    <a:pt x="53276" y="3807"/>
                    <a:pt x="53226" y="3810"/>
                    <a:pt x="53135" y="3810"/>
                  </a:cubicBezTo>
                  <a:cubicBezTo>
                    <a:pt x="52551" y="3810"/>
                    <a:pt x="50249" y="3685"/>
                    <a:pt x="48172" y="1839"/>
                  </a:cubicBezTo>
                  <a:cubicBezTo>
                    <a:pt x="47004" y="800"/>
                    <a:pt x="45599" y="504"/>
                    <a:pt x="44218" y="504"/>
                  </a:cubicBezTo>
                  <a:cubicBezTo>
                    <a:pt x="42760" y="504"/>
                    <a:pt x="41329" y="834"/>
                    <a:pt x="40233" y="971"/>
                  </a:cubicBezTo>
                  <a:cubicBezTo>
                    <a:pt x="40096" y="991"/>
                    <a:pt x="39952" y="999"/>
                    <a:pt x="39802" y="999"/>
                  </a:cubicBezTo>
                  <a:cubicBezTo>
                    <a:pt x="38208" y="999"/>
                    <a:pt x="35933" y="0"/>
                    <a:pt x="33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2"/>
            <p:cNvSpPr/>
            <p:nvPr/>
          </p:nvSpPr>
          <p:spPr>
            <a:xfrm>
              <a:off x="1960058" y="3026040"/>
              <a:ext cx="1205913" cy="196835"/>
            </a:xfrm>
            <a:custGeom>
              <a:avLst/>
              <a:gdLst/>
              <a:ahLst/>
              <a:cxnLst/>
              <a:rect l="l" t="t" r="r" b="b"/>
              <a:pathLst>
                <a:path w="52706" h="10175" fill="none" extrusionOk="0">
                  <a:moveTo>
                    <a:pt x="1" y="10175"/>
                  </a:moveTo>
                  <a:cubicBezTo>
                    <a:pt x="1" y="10175"/>
                    <a:pt x="10575" y="3904"/>
                    <a:pt x="21750" y="4804"/>
                  </a:cubicBezTo>
                  <a:cubicBezTo>
                    <a:pt x="32924" y="5705"/>
                    <a:pt x="48235" y="3437"/>
                    <a:pt x="52705" y="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2"/>
            <p:cNvSpPr/>
            <p:nvPr/>
          </p:nvSpPr>
          <p:spPr>
            <a:xfrm>
              <a:off x="2062475" y="3100649"/>
              <a:ext cx="201850" cy="24225"/>
            </a:xfrm>
            <a:custGeom>
              <a:avLst/>
              <a:gdLst/>
              <a:ahLst/>
              <a:cxnLst/>
              <a:rect l="l" t="t" r="r" b="b"/>
              <a:pathLst>
                <a:path w="8074" h="969" fill="none" extrusionOk="0">
                  <a:moveTo>
                    <a:pt x="1" y="468"/>
                  </a:moveTo>
                  <a:cubicBezTo>
                    <a:pt x="1" y="468"/>
                    <a:pt x="3603" y="1"/>
                    <a:pt x="8073" y="968"/>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2"/>
            <p:cNvSpPr/>
            <p:nvPr/>
          </p:nvSpPr>
          <p:spPr>
            <a:xfrm>
              <a:off x="2211775" y="3036675"/>
              <a:ext cx="269386" cy="213511"/>
            </a:xfrm>
            <a:custGeom>
              <a:avLst/>
              <a:gdLst/>
              <a:ahLst/>
              <a:cxnLst/>
              <a:rect l="l" t="t" r="r" b="b"/>
              <a:pathLst>
                <a:path w="15079" h="12944" fill="none" extrusionOk="0">
                  <a:moveTo>
                    <a:pt x="1" y="1"/>
                  </a:moveTo>
                  <a:cubicBezTo>
                    <a:pt x="1" y="1"/>
                    <a:pt x="8940" y="3670"/>
                    <a:pt x="15078" y="5205"/>
                  </a:cubicBezTo>
                  <a:cubicBezTo>
                    <a:pt x="9307" y="7740"/>
                    <a:pt x="7573" y="12943"/>
                    <a:pt x="7573" y="12943"/>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2"/>
            <p:cNvSpPr/>
            <p:nvPr/>
          </p:nvSpPr>
          <p:spPr>
            <a:xfrm>
              <a:off x="2441208" y="3000464"/>
              <a:ext cx="250200" cy="226029"/>
            </a:xfrm>
            <a:custGeom>
              <a:avLst/>
              <a:gdLst/>
              <a:ahLst/>
              <a:cxnLst/>
              <a:rect l="l" t="t" r="r" b="b"/>
              <a:pathLst>
                <a:path w="10008" h="13678" fill="none" extrusionOk="0">
                  <a:moveTo>
                    <a:pt x="0" y="1"/>
                  </a:moveTo>
                  <a:cubicBezTo>
                    <a:pt x="0" y="1"/>
                    <a:pt x="10007" y="4037"/>
                    <a:pt x="9907" y="6672"/>
                  </a:cubicBezTo>
                  <a:cubicBezTo>
                    <a:pt x="9840" y="9274"/>
                    <a:pt x="4970" y="13677"/>
                    <a:pt x="4970" y="13677"/>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2"/>
            <p:cNvSpPr/>
            <p:nvPr/>
          </p:nvSpPr>
          <p:spPr>
            <a:xfrm>
              <a:off x="2655050" y="2960109"/>
              <a:ext cx="326075" cy="286885"/>
            </a:xfrm>
            <a:custGeom>
              <a:avLst/>
              <a:gdLst/>
              <a:ahLst/>
              <a:cxnLst/>
              <a:rect l="l" t="t" r="r" b="b"/>
              <a:pathLst>
                <a:path w="13043" h="14211" fill="none" extrusionOk="0">
                  <a:moveTo>
                    <a:pt x="0" y="0"/>
                  </a:moveTo>
                  <a:cubicBezTo>
                    <a:pt x="0" y="0"/>
                    <a:pt x="9173" y="3936"/>
                    <a:pt x="8973" y="7005"/>
                  </a:cubicBezTo>
                  <a:cubicBezTo>
                    <a:pt x="13043" y="10841"/>
                    <a:pt x="8973" y="14210"/>
                    <a:pt x="8973" y="1421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2"/>
            <p:cNvSpPr/>
            <p:nvPr/>
          </p:nvSpPr>
          <p:spPr>
            <a:xfrm>
              <a:off x="2876807" y="2965030"/>
              <a:ext cx="246025" cy="259176"/>
            </a:xfrm>
            <a:custGeom>
              <a:avLst/>
              <a:gdLst/>
              <a:ahLst/>
              <a:cxnLst/>
              <a:rect l="l" t="t" r="r" b="b"/>
              <a:pathLst>
                <a:path w="9841" h="12510" fill="none" extrusionOk="0">
                  <a:moveTo>
                    <a:pt x="7572" y="12510"/>
                  </a:moveTo>
                  <a:cubicBezTo>
                    <a:pt x="7572" y="12510"/>
                    <a:pt x="9840" y="7173"/>
                    <a:pt x="3503" y="5472"/>
                  </a:cubicBezTo>
                  <a:cubicBezTo>
                    <a:pt x="0" y="2169"/>
                    <a:pt x="334" y="1"/>
                    <a:pt x="334" y="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2"/>
            <p:cNvSpPr/>
            <p:nvPr/>
          </p:nvSpPr>
          <p:spPr>
            <a:xfrm>
              <a:off x="3106550" y="3038450"/>
              <a:ext cx="365388" cy="69250"/>
            </a:xfrm>
            <a:custGeom>
              <a:avLst/>
              <a:gdLst/>
              <a:ahLst/>
              <a:cxnLst/>
              <a:rect l="l" t="t" r="r" b="b"/>
              <a:pathLst>
                <a:path w="16713" h="2770" fill="none" extrusionOk="0">
                  <a:moveTo>
                    <a:pt x="1" y="568"/>
                  </a:moveTo>
                  <a:cubicBezTo>
                    <a:pt x="1" y="568"/>
                    <a:pt x="12143" y="1"/>
                    <a:pt x="16713" y="2769"/>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2"/>
            <p:cNvSpPr/>
            <p:nvPr/>
          </p:nvSpPr>
          <p:spPr>
            <a:xfrm>
              <a:off x="3266675" y="4106725"/>
              <a:ext cx="1034100" cy="238525"/>
            </a:xfrm>
            <a:custGeom>
              <a:avLst/>
              <a:gdLst/>
              <a:ahLst/>
              <a:cxnLst/>
              <a:rect l="l" t="t" r="r" b="b"/>
              <a:pathLst>
                <a:path w="41364" h="9541" extrusionOk="0">
                  <a:moveTo>
                    <a:pt x="0" y="0"/>
                  </a:moveTo>
                  <a:lnTo>
                    <a:pt x="768" y="5637"/>
                  </a:lnTo>
                  <a:cubicBezTo>
                    <a:pt x="768" y="7806"/>
                    <a:pt x="9674" y="9540"/>
                    <a:pt x="20682" y="9540"/>
                  </a:cubicBezTo>
                  <a:cubicBezTo>
                    <a:pt x="31690" y="9540"/>
                    <a:pt x="40596" y="7806"/>
                    <a:pt x="40596" y="5637"/>
                  </a:cubicBezTo>
                  <a:lnTo>
                    <a:pt x="41363" y="0"/>
                  </a:lnTo>
                  <a:lnTo>
                    <a:pt x="41363" y="0"/>
                  </a:lnTo>
                  <a:cubicBezTo>
                    <a:pt x="40796" y="2135"/>
                    <a:pt x="31756" y="3836"/>
                    <a:pt x="20682" y="3836"/>
                  </a:cubicBezTo>
                  <a:cubicBezTo>
                    <a:pt x="9607" y="3836"/>
                    <a:pt x="567" y="213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2"/>
            <p:cNvSpPr/>
            <p:nvPr/>
          </p:nvSpPr>
          <p:spPr>
            <a:xfrm>
              <a:off x="3265825" y="4100875"/>
              <a:ext cx="875" cy="5875"/>
            </a:xfrm>
            <a:custGeom>
              <a:avLst/>
              <a:gdLst/>
              <a:ahLst/>
              <a:cxnLst/>
              <a:rect l="l" t="t" r="r" b="b"/>
              <a:pathLst>
                <a:path w="35" h="235" extrusionOk="0">
                  <a:moveTo>
                    <a:pt x="1" y="1"/>
                  </a:moveTo>
                  <a:cubicBezTo>
                    <a:pt x="1" y="67"/>
                    <a:pt x="1" y="134"/>
                    <a:pt x="34" y="234"/>
                  </a:cubicBezTo>
                  <a:lnTo>
                    <a:pt x="1" y="1"/>
                  </a:lnTo>
                  <a:close/>
                </a:path>
              </a:pathLst>
            </a:custGeom>
            <a:solidFill>
              <a:srgbClr val="FFF0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2"/>
            <p:cNvSpPr/>
            <p:nvPr/>
          </p:nvSpPr>
          <p:spPr>
            <a:xfrm>
              <a:off x="4300750" y="4100875"/>
              <a:ext cx="850" cy="5875"/>
            </a:xfrm>
            <a:custGeom>
              <a:avLst/>
              <a:gdLst/>
              <a:ahLst/>
              <a:cxnLst/>
              <a:rect l="l" t="t" r="r" b="b"/>
              <a:pathLst>
                <a:path w="34" h="235" extrusionOk="0">
                  <a:moveTo>
                    <a:pt x="34" y="1"/>
                  </a:moveTo>
                  <a:lnTo>
                    <a:pt x="0" y="234"/>
                  </a:lnTo>
                  <a:cubicBezTo>
                    <a:pt x="34" y="134"/>
                    <a:pt x="34" y="67"/>
                    <a:pt x="34" y="1"/>
                  </a:cubicBezTo>
                  <a:close/>
                </a:path>
              </a:pathLst>
            </a:custGeom>
            <a:solidFill>
              <a:srgbClr val="FFF0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0" name="Google Shape;3000;p42"/>
          <p:cNvSpPr/>
          <p:nvPr/>
        </p:nvSpPr>
        <p:spPr>
          <a:xfrm rot="7011835">
            <a:off x="-1371822" y="749328"/>
            <a:ext cx="5442761" cy="4754382"/>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4"/>
        <p:cNvGrpSpPr/>
        <p:nvPr/>
      </p:nvGrpSpPr>
      <p:grpSpPr>
        <a:xfrm>
          <a:off x="0" y="0"/>
          <a:ext cx="0" cy="0"/>
          <a:chOff x="0" y="0"/>
          <a:chExt cx="0" cy="0"/>
        </a:xfrm>
      </p:grpSpPr>
      <p:sp>
        <p:nvSpPr>
          <p:cNvPr id="3195" name="Google Shape;3195;p48"/>
          <p:cNvSpPr/>
          <p:nvPr/>
        </p:nvSpPr>
        <p:spPr>
          <a:xfrm>
            <a:off x="3817404" y="944054"/>
            <a:ext cx="1623469" cy="1401468"/>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6" name="Google Shape;3196;p48"/>
          <p:cNvSpPr txBox="1">
            <a:spLocks noGrp="1"/>
          </p:cNvSpPr>
          <p:nvPr>
            <p:ph type="title"/>
          </p:nvPr>
        </p:nvSpPr>
        <p:spPr>
          <a:xfrm>
            <a:off x="2020450" y="2332025"/>
            <a:ext cx="5103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SVNHogfish" panose="02000503000000020004" pitchFamily="2" charset="0"/>
              </a:rPr>
              <a:t>KHỞI ĐỘNG</a:t>
            </a:r>
            <a:endParaRPr dirty="0">
              <a:latin typeface="#9Slide07 SVNHogfish" panose="02000503000000020004" pitchFamily="2" charset="0"/>
            </a:endParaRPr>
          </a:p>
        </p:txBody>
      </p:sp>
      <p:sp>
        <p:nvSpPr>
          <p:cNvPr id="3197" name="Google Shape;3197;p48"/>
          <p:cNvSpPr txBox="1">
            <a:spLocks noGrp="1"/>
          </p:cNvSpPr>
          <p:nvPr>
            <p:ph type="title" idx="2"/>
          </p:nvPr>
        </p:nvSpPr>
        <p:spPr>
          <a:xfrm>
            <a:off x="3903525" y="1337825"/>
            <a:ext cx="13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a:t>
            </a:r>
            <a:endParaRPr dirty="0"/>
          </a:p>
        </p:txBody>
      </p:sp>
    </p:spTree>
    <p:extLst>
      <p:ext uri="{BB962C8B-B14F-4D97-AF65-F5344CB8AC3E}">
        <p14:creationId xmlns:p14="http://schemas.microsoft.com/office/powerpoint/2010/main" val="2554086286"/>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54"/>
        <p:cNvGrpSpPr/>
        <p:nvPr/>
      </p:nvGrpSpPr>
      <p:grpSpPr>
        <a:xfrm>
          <a:off x="0" y="0"/>
          <a:ext cx="0" cy="0"/>
          <a:chOff x="0" y="0"/>
          <a:chExt cx="0" cy="0"/>
        </a:xfrm>
      </p:grpSpPr>
      <p:sp>
        <p:nvSpPr>
          <p:cNvPr id="3055" name="Google Shape;3055;p45"/>
          <p:cNvSpPr/>
          <p:nvPr/>
        </p:nvSpPr>
        <p:spPr>
          <a:xfrm rot="-4063411">
            <a:off x="1276019" y="327892"/>
            <a:ext cx="4500334" cy="554607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56" name="Google Shape;3056;p45"/>
          <p:cNvGrpSpPr/>
          <p:nvPr/>
        </p:nvGrpSpPr>
        <p:grpSpPr>
          <a:xfrm>
            <a:off x="7985134" y="2291028"/>
            <a:ext cx="1300264" cy="2852472"/>
            <a:chOff x="2785375" y="2044600"/>
            <a:chExt cx="1033350" cy="2266925"/>
          </a:xfrm>
        </p:grpSpPr>
        <p:sp>
          <p:nvSpPr>
            <p:cNvPr id="3057" name="Google Shape;3057;p45"/>
            <p:cNvSpPr/>
            <p:nvPr/>
          </p:nvSpPr>
          <p:spPr>
            <a:xfrm>
              <a:off x="2954000" y="3453700"/>
              <a:ext cx="808900" cy="164075"/>
            </a:xfrm>
            <a:custGeom>
              <a:avLst/>
              <a:gdLst/>
              <a:ahLst/>
              <a:cxnLst/>
              <a:rect l="l" t="t" r="r" b="b"/>
              <a:pathLst>
                <a:path w="32356" h="6563" extrusionOk="0">
                  <a:moveTo>
                    <a:pt x="17231" y="0"/>
                  </a:moveTo>
                  <a:cubicBezTo>
                    <a:pt x="16458" y="0"/>
                    <a:pt x="15683" y="11"/>
                    <a:pt x="14906" y="34"/>
                  </a:cubicBezTo>
                  <a:cubicBezTo>
                    <a:pt x="12506" y="106"/>
                    <a:pt x="10081" y="250"/>
                    <a:pt x="7681" y="490"/>
                  </a:cubicBezTo>
                  <a:cubicBezTo>
                    <a:pt x="6553" y="610"/>
                    <a:pt x="5425" y="730"/>
                    <a:pt x="4297" y="922"/>
                  </a:cubicBezTo>
                  <a:cubicBezTo>
                    <a:pt x="3289" y="1090"/>
                    <a:pt x="2305" y="1330"/>
                    <a:pt x="1393" y="1762"/>
                  </a:cubicBezTo>
                  <a:cubicBezTo>
                    <a:pt x="1057" y="1930"/>
                    <a:pt x="744" y="2098"/>
                    <a:pt x="456" y="2314"/>
                  </a:cubicBezTo>
                  <a:cubicBezTo>
                    <a:pt x="444" y="2312"/>
                    <a:pt x="431" y="2310"/>
                    <a:pt x="418" y="2310"/>
                  </a:cubicBezTo>
                  <a:cubicBezTo>
                    <a:pt x="308" y="2310"/>
                    <a:pt x="190" y="2399"/>
                    <a:pt x="168" y="2506"/>
                  </a:cubicBezTo>
                  <a:cubicBezTo>
                    <a:pt x="168" y="2506"/>
                    <a:pt x="168" y="2506"/>
                    <a:pt x="168" y="2530"/>
                  </a:cubicBezTo>
                  <a:cubicBezTo>
                    <a:pt x="144" y="2530"/>
                    <a:pt x="144" y="2554"/>
                    <a:pt x="120" y="2554"/>
                  </a:cubicBezTo>
                  <a:cubicBezTo>
                    <a:pt x="0" y="2650"/>
                    <a:pt x="24" y="2866"/>
                    <a:pt x="120" y="2962"/>
                  </a:cubicBezTo>
                  <a:cubicBezTo>
                    <a:pt x="144" y="2962"/>
                    <a:pt x="144" y="2986"/>
                    <a:pt x="168" y="3010"/>
                  </a:cubicBezTo>
                  <a:cubicBezTo>
                    <a:pt x="288" y="3634"/>
                    <a:pt x="792" y="4138"/>
                    <a:pt x="1393" y="4450"/>
                  </a:cubicBezTo>
                  <a:cubicBezTo>
                    <a:pt x="1777" y="4642"/>
                    <a:pt x="2185" y="4786"/>
                    <a:pt x="2593" y="4906"/>
                  </a:cubicBezTo>
                  <a:cubicBezTo>
                    <a:pt x="3169" y="5050"/>
                    <a:pt x="3721" y="5170"/>
                    <a:pt x="4297" y="5314"/>
                  </a:cubicBezTo>
                  <a:cubicBezTo>
                    <a:pt x="6577" y="5818"/>
                    <a:pt x="8905" y="6154"/>
                    <a:pt x="11234" y="6371"/>
                  </a:cubicBezTo>
                  <a:cubicBezTo>
                    <a:pt x="12786" y="6499"/>
                    <a:pt x="14349" y="6563"/>
                    <a:pt x="15908" y="6563"/>
                  </a:cubicBezTo>
                  <a:cubicBezTo>
                    <a:pt x="16687" y="6563"/>
                    <a:pt x="17466" y="6547"/>
                    <a:pt x="18242" y="6515"/>
                  </a:cubicBezTo>
                  <a:cubicBezTo>
                    <a:pt x="20571" y="6419"/>
                    <a:pt x="22899" y="6154"/>
                    <a:pt x="25203" y="5746"/>
                  </a:cubicBezTo>
                  <a:cubicBezTo>
                    <a:pt x="27315" y="5386"/>
                    <a:pt x="29428" y="4834"/>
                    <a:pt x="31276" y="3682"/>
                  </a:cubicBezTo>
                  <a:cubicBezTo>
                    <a:pt x="31684" y="3442"/>
                    <a:pt x="32140" y="3130"/>
                    <a:pt x="32260" y="2626"/>
                  </a:cubicBezTo>
                  <a:cubicBezTo>
                    <a:pt x="32356" y="2242"/>
                    <a:pt x="32212" y="1882"/>
                    <a:pt x="31924" y="1594"/>
                  </a:cubicBezTo>
                  <a:cubicBezTo>
                    <a:pt x="31252" y="922"/>
                    <a:pt x="30220" y="874"/>
                    <a:pt x="29331" y="754"/>
                  </a:cubicBezTo>
                  <a:cubicBezTo>
                    <a:pt x="26931" y="442"/>
                    <a:pt x="24555" y="250"/>
                    <a:pt x="22155" y="130"/>
                  </a:cubicBezTo>
                  <a:cubicBezTo>
                    <a:pt x="20508" y="48"/>
                    <a:pt x="18872" y="0"/>
                    <a:pt x="17231" y="0"/>
                  </a:cubicBezTo>
                  <a:close/>
                </a:path>
              </a:pathLst>
            </a:custGeom>
            <a:solidFill>
              <a:srgbClr val="D89E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8" name="Google Shape;3058;p45"/>
            <p:cNvSpPr/>
            <p:nvPr/>
          </p:nvSpPr>
          <p:spPr>
            <a:xfrm>
              <a:off x="3220425" y="2045000"/>
              <a:ext cx="176450" cy="755500"/>
            </a:xfrm>
            <a:custGeom>
              <a:avLst/>
              <a:gdLst/>
              <a:ahLst/>
              <a:cxnLst/>
              <a:rect l="l" t="t" r="r" b="b"/>
              <a:pathLst>
                <a:path w="7058" h="30220" extrusionOk="0">
                  <a:moveTo>
                    <a:pt x="193" y="0"/>
                  </a:moveTo>
                  <a:cubicBezTo>
                    <a:pt x="73" y="72"/>
                    <a:pt x="1" y="192"/>
                    <a:pt x="25" y="336"/>
                  </a:cubicBezTo>
                  <a:cubicBezTo>
                    <a:pt x="385" y="2184"/>
                    <a:pt x="1033" y="3937"/>
                    <a:pt x="1705" y="5689"/>
                  </a:cubicBezTo>
                  <a:cubicBezTo>
                    <a:pt x="2377" y="7417"/>
                    <a:pt x="3097" y="9145"/>
                    <a:pt x="3553" y="10945"/>
                  </a:cubicBezTo>
                  <a:cubicBezTo>
                    <a:pt x="4009" y="12722"/>
                    <a:pt x="4129" y="14546"/>
                    <a:pt x="3817" y="16346"/>
                  </a:cubicBezTo>
                  <a:cubicBezTo>
                    <a:pt x="3481" y="18170"/>
                    <a:pt x="2809" y="19922"/>
                    <a:pt x="2233" y="21698"/>
                  </a:cubicBezTo>
                  <a:cubicBezTo>
                    <a:pt x="1681" y="23427"/>
                    <a:pt x="1201" y="25251"/>
                    <a:pt x="1273" y="27075"/>
                  </a:cubicBezTo>
                  <a:cubicBezTo>
                    <a:pt x="1273" y="27075"/>
                    <a:pt x="1273" y="27099"/>
                    <a:pt x="1273" y="27099"/>
                  </a:cubicBezTo>
                  <a:cubicBezTo>
                    <a:pt x="1230" y="27069"/>
                    <a:pt x="1184" y="27056"/>
                    <a:pt x="1139" y="27056"/>
                  </a:cubicBezTo>
                  <a:cubicBezTo>
                    <a:pt x="931" y="27056"/>
                    <a:pt x="739" y="27334"/>
                    <a:pt x="937" y="27531"/>
                  </a:cubicBezTo>
                  <a:cubicBezTo>
                    <a:pt x="1897" y="28419"/>
                    <a:pt x="2857" y="29331"/>
                    <a:pt x="3817" y="30219"/>
                  </a:cubicBezTo>
                  <a:cubicBezTo>
                    <a:pt x="6049" y="26547"/>
                    <a:pt x="6145" y="22635"/>
                    <a:pt x="6601" y="18626"/>
                  </a:cubicBezTo>
                  <a:cubicBezTo>
                    <a:pt x="7057" y="15170"/>
                    <a:pt x="5473" y="12025"/>
                    <a:pt x="4249" y="8905"/>
                  </a:cubicBezTo>
                  <a:cubicBezTo>
                    <a:pt x="4033" y="8329"/>
                    <a:pt x="3577" y="7777"/>
                    <a:pt x="3361" y="7225"/>
                  </a:cubicBezTo>
                  <a:cubicBezTo>
                    <a:pt x="2233" y="4849"/>
                    <a:pt x="2041" y="2016"/>
                    <a:pt x="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9" name="Google Shape;3059;p45"/>
            <p:cNvSpPr/>
            <p:nvPr/>
          </p:nvSpPr>
          <p:spPr>
            <a:xfrm>
              <a:off x="3225225" y="2044600"/>
              <a:ext cx="211250" cy="796800"/>
            </a:xfrm>
            <a:custGeom>
              <a:avLst/>
              <a:gdLst/>
              <a:ahLst/>
              <a:cxnLst/>
              <a:rect l="l" t="t" r="r" b="b"/>
              <a:pathLst>
                <a:path w="8450" h="31872" extrusionOk="0">
                  <a:moveTo>
                    <a:pt x="92" y="1"/>
                  </a:moveTo>
                  <a:cubicBezTo>
                    <a:pt x="60" y="1"/>
                    <a:pt x="30" y="6"/>
                    <a:pt x="1" y="16"/>
                  </a:cubicBezTo>
                  <a:cubicBezTo>
                    <a:pt x="1849" y="2032"/>
                    <a:pt x="2041" y="4865"/>
                    <a:pt x="3169" y="7241"/>
                  </a:cubicBezTo>
                  <a:cubicBezTo>
                    <a:pt x="3385" y="7793"/>
                    <a:pt x="3841" y="8345"/>
                    <a:pt x="4057" y="8921"/>
                  </a:cubicBezTo>
                  <a:cubicBezTo>
                    <a:pt x="5281" y="12041"/>
                    <a:pt x="6865" y="15186"/>
                    <a:pt x="6409" y="18642"/>
                  </a:cubicBezTo>
                  <a:cubicBezTo>
                    <a:pt x="5953" y="22651"/>
                    <a:pt x="5857" y="26563"/>
                    <a:pt x="3625" y="30235"/>
                  </a:cubicBezTo>
                  <a:cubicBezTo>
                    <a:pt x="4201" y="30763"/>
                    <a:pt x="4753" y="31267"/>
                    <a:pt x="5305" y="31795"/>
                  </a:cubicBezTo>
                  <a:cubicBezTo>
                    <a:pt x="5357" y="31848"/>
                    <a:pt x="5425" y="31871"/>
                    <a:pt x="5493" y="31871"/>
                  </a:cubicBezTo>
                  <a:cubicBezTo>
                    <a:pt x="5612" y="31871"/>
                    <a:pt x="5731" y="31798"/>
                    <a:pt x="5761" y="31675"/>
                  </a:cubicBezTo>
                  <a:cubicBezTo>
                    <a:pt x="6505" y="29203"/>
                    <a:pt x="7153" y="26707"/>
                    <a:pt x="7681" y="24187"/>
                  </a:cubicBezTo>
                  <a:cubicBezTo>
                    <a:pt x="7945" y="22963"/>
                    <a:pt x="8209" y="21714"/>
                    <a:pt x="8329" y="20466"/>
                  </a:cubicBezTo>
                  <a:cubicBezTo>
                    <a:pt x="8449" y="19266"/>
                    <a:pt x="8401" y="18018"/>
                    <a:pt x="7969" y="16866"/>
                  </a:cubicBezTo>
                  <a:cubicBezTo>
                    <a:pt x="7777" y="16314"/>
                    <a:pt x="7513" y="15762"/>
                    <a:pt x="7321" y="15210"/>
                  </a:cubicBezTo>
                  <a:cubicBezTo>
                    <a:pt x="7105" y="14610"/>
                    <a:pt x="7057" y="14034"/>
                    <a:pt x="7033" y="13410"/>
                  </a:cubicBezTo>
                  <a:cubicBezTo>
                    <a:pt x="7009" y="12810"/>
                    <a:pt x="7009" y="12209"/>
                    <a:pt x="6841" y="11633"/>
                  </a:cubicBezTo>
                  <a:cubicBezTo>
                    <a:pt x="6721" y="11129"/>
                    <a:pt x="6529" y="10673"/>
                    <a:pt x="6289" y="10241"/>
                  </a:cubicBezTo>
                  <a:cubicBezTo>
                    <a:pt x="5785" y="9329"/>
                    <a:pt x="5113" y="8537"/>
                    <a:pt x="4537" y="7697"/>
                  </a:cubicBezTo>
                  <a:cubicBezTo>
                    <a:pt x="3985" y="6905"/>
                    <a:pt x="3577" y="6089"/>
                    <a:pt x="3241" y="5177"/>
                  </a:cubicBezTo>
                  <a:cubicBezTo>
                    <a:pt x="2641" y="3545"/>
                    <a:pt x="2209" y="1600"/>
                    <a:pt x="793" y="448"/>
                  </a:cubicBezTo>
                  <a:cubicBezTo>
                    <a:pt x="625" y="304"/>
                    <a:pt x="433" y="160"/>
                    <a:pt x="241" y="40"/>
                  </a:cubicBezTo>
                  <a:cubicBezTo>
                    <a:pt x="184" y="12"/>
                    <a:pt x="136" y="1"/>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0" name="Google Shape;3060;p45"/>
            <p:cNvSpPr/>
            <p:nvPr/>
          </p:nvSpPr>
          <p:spPr>
            <a:xfrm>
              <a:off x="3501250" y="2425425"/>
              <a:ext cx="189650" cy="530475"/>
            </a:xfrm>
            <a:custGeom>
              <a:avLst/>
              <a:gdLst/>
              <a:ahLst/>
              <a:cxnLst/>
              <a:rect l="l" t="t" r="r" b="b"/>
              <a:pathLst>
                <a:path w="7586" h="21219" extrusionOk="0">
                  <a:moveTo>
                    <a:pt x="7586" y="1"/>
                  </a:moveTo>
                  <a:lnTo>
                    <a:pt x="7586" y="1"/>
                  </a:lnTo>
                  <a:cubicBezTo>
                    <a:pt x="6073" y="1441"/>
                    <a:pt x="4969" y="3265"/>
                    <a:pt x="4393" y="5257"/>
                  </a:cubicBezTo>
                  <a:cubicBezTo>
                    <a:pt x="4201" y="5857"/>
                    <a:pt x="4105" y="6481"/>
                    <a:pt x="3961" y="7105"/>
                  </a:cubicBezTo>
                  <a:cubicBezTo>
                    <a:pt x="3817" y="7730"/>
                    <a:pt x="3577" y="8306"/>
                    <a:pt x="3217" y="8834"/>
                  </a:cubicBezTo>
                  <a:cubicBezTo>
                    <a:pt x="2857" y="9362"/>
                    <a:pt x="2449" y="9842"/>
                    <a:pt x="2089" y="10346"/>
                  </a:cubicBezTo>
                  <a:cubicBezTo>
                    <a:pt x="1705" y="10850"/>
                    <a:pt x="1393" y="11378"/>
                    <a:pt x="1153" y="11954"/>
                  </a:cubicBezTo>
                  <a:cubicBezTo>
                    <a:pt x="649" y="13034"/>
                    <a:pt x="361" y="14210"/>
                    <a:pt x="289" y="15410"/>
                  </a:cubicBezTo>
                  <a:cubicBezTo>
                    <a:pt x="241" y="15410"/>
                    <a:pt x="193" y="15410"/>
                    <a:pt x="145" y="15434"/>
                  </a:cubicBezTo>
                  <a:cubicBezTo>
                    <a:pt x="25" y="15506"/>
                    <a:pt x="1" y="15674"/>
                    <a:pt x="49" y="15818"/>
                  </a:cubicBezTo>
                  <a:cubicBezTo>
                    <a:pt x="505" y="16826"/>
                    <a:pt x="1009" y="17811"/>
                    <a:pt x="1537" y="18795"/>
                  </a:cubicBezTo>
                  <a:cubicBezTo>
                    <a:pt x="1801" y="19275"/>
                    <a:pt x="2065" y="19731"/>
                    <a:pt x="2329" y="20211"/>
                  </a:cubicBezTo>
                  <a:cubicBezTo>
                    <a:pt x="2545" y="20547"/>
                    <a:pt x="2737" y="20907"/>
                    <a:pt x="2977" y="21219"/>
                  </a:cubicBezTo>
                  <a:cubicBezTo>
                    <a:pt x="4777" y="18915"/>
                    <a:pt x="6169" y="16250"/>
                    <a:pt x="6553" y="13370"/>
                  </a:cubicBezTo>
                  <a:cubicBezTo>
                    <a:pt x="7009" y="9554"/>
                    <a:pt x="6337" y="5881"/>
                    <a:pt x="7105" y="1945"/>
                  </a:cubicBezTo>
                  <a:cubicBezTo>
                    <a:pt x="7249" y="1297"/>
                    <a:pt x="7393" y="649"/>
                    <a:pt x="75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1" name="Google Shape;3061;p45"/>
            <p:cNvSpPr/>
            <p:nvPr/>
          </p:nvSpPr>
          <p:spPr>
            <a:xfrm>
              <a:off x="3575675" y="2409575"/>
              <a:ext cx="145225" cy="569350"/>
            </a:xfrm>
            <a:custGeom>
              <a:avLst/>
              <a:gdLst/>
              <a:ahLst/>
              <a:cxnLst/>
              <a:rect l="l" t="t" r="r" b="b"/>
              <a:pathLst>
                <a:path w="5809" h="22774" extrusionOk="0">
                  <a:moveTo>
                    <a:pt x="5431" y="0"/>
                  </a:moveTo>
                  <a:cubicBezTo>
                    <a:pt x="5360" y="0"/>
                    <a:pt x="5282" y="27"/>
                    <a:pt x="5209" y="83"/>
                  </a:cubicBezTo>
                  <a:cubicBezTo>
                    <a:pt x="5017" y="251"/>
                    <a:pt x="4801" y="443"/>
                    <a:pt x="4609" y="635"/>
                  </a:cubicBezTo>
                  <a:cubicBezTo>
                    <a:pt x="4416" y="1283"/>
                    <a:pt x="4272" y="1931"/>
                    <a:pt x="4128" y="2579"/>
                  </a:cubicBezTo>
                  <a:cubicBezTo>
                    <a:pt x="3360" y="6515"/>
                    <a:pt x="4032" y="10188"/>
                    <a:pt x="3576" y="14004"/>
                  </a:cubicBezTo>
                  <a:cubicBezTo>
                    <a:pt x="3192" y="16884"/>
                    <a:pt x="1800" y="19549"/>
                    <a:pt x="0" y="21853"/>
                  </a:cubicBezTo>
                  <a:cubicBezTo>
                    <a:pt x="48" y="21949"/>
                    <a:pt x="120" y="22021"/>
                    <a:pt x="192" y="22093"/>
                  </a:cubicBezTo>
                  <a:cubicBezTo>
                    <a:pt x="480" y="22453"/>
                    <a:pt x="864" y="22717"/>
                    <a:pt x="1320" y="22765"/>
                  </a:cubicBezTo>
                  <a:cubicBezTo>
                    <a:pt x="1370" y="22771"/>
                    <a:pt x="1419" y="22773"/>
                    <a:pt x="1468" y="22773"/>
                  </a:cubicBezTo>
                  <a:cubicBezTo>
                    <a:pt x="1840" y="22773"/>
                    <a:pt x="2172" y="22617"/>
                    <a:pt x="2448" y="22405"/>
                  </a:cubicBezTo>
                  <a:cubicBezTo>
                    <a:pt x="3168" y="21805"/>
                    <a:pt x="3504" y="20869"/>
                    <a:pt x="3816" y="20029"/>
                  </a:cubicBezTo>
                  <a:cubicBezTo>
                    <a:pt x="4585" y="18061"/>
                    <a:pt x="5137" y="15996"/>
                    <a:pt x="5425" y="13884"/>
                  </a:cubicBezTo>
                  <a:cubicBezTo>
                    <a:pt x="5713" y="11772"/>
                    <a:pt x="5785" y="9612"/>
                    <a:pt x="5569" y="7475"/>
                  </a:cubicBezTo>
                  <a:cubicBezTo>
                    <a:pt x="5473" y="6371"/>
                    <a:pt x="5305" y="5267"/>
                    <a:pt x="5305" y="4163"/>
                  </a:cubicBezTo>
                  <a:cubicBezTo>
                    <a:pt x="5305" y="3611"/>
                    <a:pt x="5353" y="3083"/>
                    <a:pt x="5497" y="2531"/>
                  </a:cubicBezTo>
                  <a:cubicBezTo>
                    <a:pt x="5617" y="2027"/>
                    <a:pt x="5785" y="1499"/>
                    <a:pt x="5809" y="971"/>
                  </a:cubicBezTo>
                  <a:cubicBezTo>
                    <a:pt x="5809" y="707"/>
                    <a:pt x="5785" y="443"/>
                    <a:pt x="5689" y="203"/>
                  </a:cubicBezTo>
                  <a:cubicBezTo>
                    <a:pt x="5644" y="70"/>
                    <a:pt x="5545" y="0"/>
                    <a:pt x="54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2" name="Google Shape;3062;p45"/>
            <p:cNvSpPr/>
            <p:nvPr/>
          </p:nvSpPr>
          <p:spPr>
            <a:xfrm>
              <a:off x="2985800" y="2381625"/>
              <a:ext cx="192050" cy="843100"/>
            </a:xfrm>
            <a:custGeom>
              <a:avLst/>
              <a:gdLst/>
              <a:ahLst/>
              <a:cxnLst/>
              <a:rect l="l" t="t" r="r" b="b"/>
              <a:pathLst>
                <a:path w="7682" h="33724" extrusionOk="0">
                  <a:moveTo>
                    <a:pt x="2185" y="1"/>
                  </a:moveTo>
                  <a:lnTo>
                    <a:pt x="2185" y="1"/>
                  </a:lnTo>
                  <a:cubicBezTo>
                    <a:pt x="2185" y="3"/>
                    <a:pt x="2185" y="5"/>
                    <a:pt x="2185" y="7"/>
                  </a:cubicBezTo>
                  <a:lnTo>
                    <a:pt x="2185" y="7"/>
                  </a:lnTo>
                  <a:cubicBezTo>
                    <a:pt x="2185" y="5"/>
                    <a:pt x="2185" y="3"/>
                    <a:pt x="2185" y="1"/>
                  </a:cubicBezTo>
                  <a:close/>
                  <a:moveTo>
                    <a:pt x="2185" y="7"/>
                  </a:moveTo>
                  <a:cubicBezTo>
                    <a:pt x="2183" y="77"/>
                    <a:pt x="2160" y="146"/>
                    <a:pt x="2137" y="193"/>
                  </a:cubicBezTo>
                  <a:cubicBezTo>
                    <a:pt x="1969" y="1057"/>
                    <a:pt x="1849" y="1921"/>
                    <a:pt x="1777" y="2785"/>
                  </a:cubicBezTo>
                  <a:cubicBezTo>
                    <a:pt x="1633" y="4489"/>
                    <a:pt x="1777" y="6193"/>
                    <a:pt x="1801" y="7897"/>
                  </a:cubicBezTo>
                  <a:cubicBezTo>
                    <a:pt x="1801" y="8737"/>
                    <a:pt x="1729" y="9578"/>
                    <a:pt x="1537" y="10418"/>
                  </a:cubicBezTo>
                  <a:cubicBezTo>
                    <a:pt x="1345" y="11210"/>
                    <a:pt x="1081" y="11954"/>
                    <a:pt x="817" y="12722"/>
                  </a:cubicBezTo>
                  <a:cubicBezTo>
                    <a:pt x="553" y="13490"/>
                    <a:pt x="289" y="14258"/>
                    <a:pt x="169" y="15050"/>
                  </a:cubicBezTo>
                  <a:cubicBezTo>
                    <a:pt x="25" y="15842"/>
                    <a:pt x="1" y="16658"/>
                    <a:pt x="49" y="17450"/>
                  </a:cubicBezTo>
                  <a:cubicBezTo>
                    <a:pt x="145" y="19107"/>
                    <a:pt x="601" y="20715"/>
                    <a:pt x="1153" y="22275"/>
                  </a:cubicBezTo>
                  <a:cubicBezTo>
                    <a:pt x="1705" y="23811"/>
                    <a:pt x="2377" y="25347"/>
                    <a:pt x="3049" y="26835"/>
                  </a:cubicBezTo>
                  <a:cubicBezTo>
                    <a:pt x="3697" y="28275"/>
                    <a:pt x="4393" y="29692"/>
                    <a:pt x="5329" y="30964"/>
                  </a:cubicBezTo>
                  <a:cubicBezTo>
                    <a:pt x="6049" y="31948"/>
                    <a:pt x="6889" y="32812"/>
                    <a:pt x="7681" y="33724"/>
                  </a:cubicBezTo>
                  <a:cubicBezTo>
                    <a:pt x="7297" y="33028"/>
                    <a:pt x="6961" y="32308"/>
                    <a:pt x="6697" y="31564"/>
                  </a:cubicBezTo>
                  <a:cubicBezTo>
                    <a:pt x="5137" y="27651"/>
                    <a:pt x="4249" y="23955"/>
                    <a:pt x="2233" y="20043"/>
                  </a:cubicBezTo>
                  <a:cubicBezTo>
                    <a:pt x="1657" y="18914"/>
                    <a:pt x="1777" y="17474"/>
                    <a:pt x="1897" y="16130"/>
                  </a:cubicBezTo>
                  <a:cubicBezTo>
                    <a:pt x="2113" y="12986"/>
                    <a:pt x="3241" y="9962"/>
                    <a:pt x="3001" y="6721"/>
                  </a:cubicBezTo>
                  <a:cubicBezTo>
                    <a:pt x="2809" y="4419"/>
                    <a:pt x="2162" y="2285"/>
                    <a:pt x="2185" y="7"/>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3" name="Google Shape;3063;p45"/>
            <p:cNvSpPr/>
            <p:nvPr/>
          </p:nvSpPr>
          <p:spPr>
            <a:xfrm>
              <a:off x="3027200" y="2351625"/>
              <a:ext cx="352275" cy="1175975"/>
            </a:xfrm>
            <a:custGeom>
              <a:avLst/>
              <a:gdLst/>
              <a:ahLst/>
              <a:cxnLst/>
              <a:rect l="l" t="t" r="r" b="b"/>
              <a:pathLst>
                <a:path w="14091" h="47039" extrusionOk="0">
                  <a:moveTo>
                    <a:pt x="1225" y="0"/>
                  </a:moveTo>
                  <a:cubicBezTo>
                    <a:pt x="769" y="145"/>
                    <a:pt x="625" y="721"/>
                    <a:pt x="529" y="1201"/>
                  </a:cubicBezTo>
                  <a:cubicBezTo>
                    <a:pt x="505" y="3481"/>
                    <a:pt x="1153" y="5617"/>
                    <a:pt x="1345" y="7921"/>
                  </a:cubicBezTo>
                  <a:cubicBezTo>
                    <a:pt x="1585" y="11162"/>
                    <a:pt x="457" y="14186"/>
                    <a:pt x="241" y="17330"/>
                  </a:cubicBezTo>
                  <a:cubicBezTo>
                    <a:pt x="121" y="18674"/>
                    <a:pt x="1" y="20114"/>
                    <a:pt x="577" y="21243"/>
                  </a:cubicBezTo>
                  <a:cubicBezTo>
                    <a:pt x="2593" y="25155"/>
                    <a:pt x="3481" y="28851"/>
                    <a:pt x="5041" y="32764"/>
                  </a:cubicBezTo>
                  <a:cubicBezTo>
                    <a:pt x="5305" y="33508"/>
                    <a:pt x="5641" y="34228"/>
                    <a:pt x="6025" y="34924"/>
                  </a:cubicBezTo>
                  <a:cubicBezTo>
                    <a:pt x="6289" y="35236"/>
                    <a:pt x="6553" y="35572"/>
                    <a:pt x="6817" y="35908"/>
                  </a:cubicBezTo>
                  <a:cubicBezTo>
                    <a:pt x="7802" y="37204"/>
                    <a:pt x="8618" y="38620"/>
                    <a:pt x="9410" y="40036"/>
                  </a:cubicBezTo>
                  <a:cubicBezTo>
                    <a:pt x="10274" y="41573"/>
                    <a:pt x="11090" y="43109"/>
                    <a:pt x="11954" y="44645"/>
                  </a:cubicBezTo>
                  <a:cubicBezTo>
                    <a:pt x="12362" y="45389"/>
                    <a:pt x="12770" y="46157"/>
                    <a:pt x="13202" y="46901"/>
                  </a:cubicBezTo>
                  <a:cubicBezTo>
                    <a:pt x="13250" y="46996"/>
                    <a:pt x="13343" y="47039"/>
                    <a:pt x="13436" y="47039"/>
                  </a:cubicBezTo>
                  <a:cubicBezTo>
                    <a:pt x="13578" y="47039"/>
                    <a:pt x="13721" y="46941"/>
                    <a:pt x="13706" y="46781"/>
                  </a:cubicBezTo>
                  <a:cubicBezTo>
                    <a:pt x="13682" y="46061"/>
                    <a:pt x="13682" y="45365"/>
                    <a:pt x="13658" y="44645"/>
                  </a:cubicBezTo>
                  <a:cubicBezTo>
                    <a:pt x="13778" y="44621"/>
                    <a:pt x="13898" y="44477"/>
                    <a:pt x="13874" y="44309"/>
                  </a:cubicBezTo>
                  <a:cubicBezTo>
                    <a:pt x="13154" y="41189"/>
                    <a:pt x="13490" y="37948"/>
                    <a:pt x="13898" y="34804"/>
                  </a:cubicBezTo>
                  <a:cubicBezTo>
                    <a:pt x="13946" y="34300"/>
                    <a:pt x="14018" y="33796"/>
                    <a:pt x="14090" y="33292"/>
                  </a:cubicBezTo>
                  <a:cubicBezTo>
                    <a:pt x="13538" y="30123"/>
                    <a:pt x="12818" y="26979"/>
                    <a:pt x="11978" y="23811"/>
                  </a:cubicBezTo>
                  <a:cubicBezTo>
                    <a:pt x="11090" y="20787"/>
                    <a:pt x="9842" y="18098"/>
                    <a:pt x="8954" y="15098"/>
                  </a:cubicBezTo>
                  <a:cubicBezTo>
                    <a:pt x="8282" y="12626"/>
                    <a:pt x="6721" y="10730"/>
                    <a:pt x="5257" y="8377"/>
                  </a:cubicBezTo>
                  <a:cubicBezTo>
                    <a:pt x="3817" y="6241"/>
                    <a:pt x="3817" y="3793"/>
                    <a:pt x="2593" y="1561"/>
                  </a:cubicBezTo>
                  <a:cubicBezTo>
                    <a:pt x="2185" y="937"/>
                    <a:pt x="1633" y="529"/>
                    <a:pt x="12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4" name="Google Shape;3064;p45"/>
            <p:cNvSpPr/>
            <p:nvPr/>
          </p:nvSpPr>
          <p:spPr>
            <a:xfrm>
              <a:off x="3057800" y="2350200"/>
              <a:ext cx="337275" cy="833725"/>
            </a:xfrm>
            <a:custGeom>
              <a:avLst/>
              <a:gdLst/>
              <a:ahLst/>
              <a:cxnLst/>
              <a:rect l="l" t="t" r="r" b="b"/>
              <a:pathLst>
                <a:path w="13491" h="33349" extrusionOk="0">
                  <a:moveTo>
                    <a:pt x="261" y="0"/>
                  </a:moveTo>
                  <a:cubicBezTo>
                    <a:pt x="167" y="0"/>
                    <a:pt x="71" y="22"/>
                    <a:pt x="1" y="57"/>
                  </a:cubicBezTo>
                  <a:cubicBezTo>
                    <a:pt x="409" y="586"/>
                    <a:pt x="961" y="994"/>
                    <a:pt x="1369" y="1618"/>
                  </a:cubicBezTo>
                  <a:cubicBezTo>
                    <a:pt x="2593" y="3850"/>
                    <a:pt x="2593" y="6298"/>
                    <a:pt x="4033" y="8434"/>
                  </a:cubicBezTo>
                  <a:cubicBezTo>
                    <a:pt x="5497" y="10787"/>
                    <a:pt x="7058" y="12683"/>
                    <a:pt x="7730" y="15155"/>
                  </a:cubicBezTo>
                  <a:cubicBezTo>
                    <a:pt x="8642" y="18155"/>
                    <a:pt x="9866" y="20844"/>
                    <a:pt x="10754" y="23868"/>
                  </a:cubicBezTo>
                  <a:cubicBezTo>
                    <a:pt x="11594" y="27036"/>
                    <a:pt x="12338" y="30180"/>
                    <a:pt x="12866" y="33349"/>
                  </a:cubicBezTo>
                  <a:cubicBezTo>
                    <a:pt x="13202" y="30661"/>
                    <a:pt x="13490" y="27972"/>
                    <a:pt x="13178" y="25284"/>
                  </a:cubicBezTo>
                  <a:cubicBezTo>
                    <a:pt x="12986" y="23604"/>
                    <a:pt x="12554" y="21972"/>
                    <a:pt x="12074" y="20340"/>
                  </a:cubicBezTo>
                  <a:cubicBezTo>
                    <a:pt x="11642" y="18779"/>
                    <a:pt x="11186" y="17195"/>
                    <a:pt x="10514" y="15707"/>
                  </a:cubicBezTo>
                  <a:cubicBezTo>
                    <a:pt x="9866" y="14219"/>
                    <a:pt x="8882" y="12923"/>
                    <a:pt x="8066" y="11531"/>
                  </a:cubicBezTo>
                  <a:cubicBezTo>
                    <a:pt x="7226" y="10090"/>
                    <a:pt x="6674" y="8506"/>
                    <a:pt x="5929" y="7018"/>
                  </a:cubicBezTo>
                  <a:cubicBezTo>
                    <a:pt x="5257" y="5650"/>
                    <a:pt x="4441" y="4330"/>
                    <a:pt x="3505" y="3082"/>
                  </a:cubicBezTo>
                  <a:cubicBezTo>
                    <a:pt x="3049" y="2482"/>
                    <a:pt x="2545" y="1882"/>
                    <a:pt x="2041" y="1306"/>
                  </a:cubicBezTo>
                  <a:cubicBezTo>
                    <a:pt x="1609" y="826"/>
                    <a:pt x="1081" y="105"/>
                    <a:pt x="361" y="9"/>
                  </a:cubicBezTo>
                  <a:cubicBezTo>
                    <a:pt x="329" y="3"/>
                    <a:pt x="295" y="0"/>
                    <a:pt x="2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5" name="Google Shape;3065;p45"/>
            <p:cNvSpPr/>
            <p:nvPr/>
          </p:nvSpPr>
          <p:spPr>
            <a:xfrm>
              <a:off x="3601475" y="2708925"/>
              <a:ext cx="205225" cy="371800"/>
            </a:xfrm>
            <a:custGeom>
              <a:avLst/>
              <a:gdLst/>
              <a:ahLst/>
              <a:cxnLst/>
              <a:rect l="l" t="t" r="r" b="b"/>
              <a:pathLst>
                <a:path w="8209" h="14872" extrusionOk="0">
                  <a:moveTo>
                    <a:pt x="7789" y="0"/>
                  </a:moveTo>
                  <a:cubicBezTo>
                    <a:pt x="7580" y="0"/>
                    <a:pt x="7365" y="90"/>
                    <a:pt x="7177" y="206"/>
                  </a:cubicBezTo>
                  <a:cubicBezTo>
                    <a:pt x="6553" y="566"/>
                    <a:pt x="5977" y="1022"/>
                    <a:pt x="5473" y="1526"/>
                  </a:cubicBezTo>
                  <a:cubicBezTo>
                    <a:pt x="4417" y="2582"/>
                    <a:pt x="3649" y="3878"/>
                    <a:pt x="2976" y="5174"/>
                  </a:cubicBezTo>
                  <a:cubicBezTo>
                    <a:pt x="2208" y="6687"/>
                    <a:pt x="1536" y="8247"/>
                    <a:pt x="864" y="9807"/>
                  </a:cubicBezTo>
                  <a:cubicBezTo>
                    <a:pt x="768" y="9999"/>
                    <a:pt x="672" y="10215"/>
                    <a:pt x="576" y="10431"/>
                  </a:cubicBezTo>
                  <a:cubicBezTo>
                    <a:pt x="480" y="10431"/>
                    <a:pt x="384" y="10503"/>
                    <a:pt x="360" y="10623"/>
                  </a:cubicBezTo>
                  <a:cubicBezTo>
                    <a:pt x="0" y="12039"/>
                    <a:pt x="0" y="13455"/>
                    <a:pt x="120" y="14871"/>
                  </a:cubicBezTo>
                  <a:cubicBezTo>
                    <a:pt x="2208" y="9663"/>
                    <a:pt x="4705" y="4574"/>
                    <a:pt x="8209" y="134"/>
                  </a:cubicBezTo>
                  <a:lnTo>
                    <a:pt x="8185" y="134"/>
                  </a:lnTo>
                  <a:cubicBezTo>
                    <a:pt x="8061" y="39"/>
                    <a:pt x="7927" y="0"/>
                    <a:pt x="778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6" name="Google Shape;3066;p45"/>
            <p:cNvSpPr/>
            <p:nvPr/>
          </p:nvSpPr>
          <p:spPr>
            <a:xfrm>
              <a:off x="3536050" y="2712250"/>
              <a:ext cx="282675" cy="826925"/>
            </a:xfrm>
            <a:custGeom>
              <a:avLst/>
              <a:gdLst/>
              <a:ahLst/>
              <a:cxnLst/>
              <a:rect l="l" t="t" r="r" b="b"/>
              <a:pathLst>
                <a:path w="11307" h="33077" extrusionOk="0">
                  <a:moveTo>
                    <a:pt x="10826" y="1"/>
                  </a:moveTo>
                  <a:cubicBezTo>
                    <a:pt x="7322" y="4441"/>
                    <a:pt x="4825" y="9530"/>
                    <a:pt x="2737" y="14738"/>
                  </a:cubicBezTo>
                  <a:cubicBezTo>
                    <a:pt x="2929" y="16803"/>
                    <a:pt x="3337" y="18867"/>
                    <a:pt x="3217" y="20931"/>
                  </a:cubicBezTo>
                  <a:cubicBezTo>
                    <a:pt x="3001" y="24123"/>
                    <a:pt x="1585" y="27076"/>
                    <a:pt x="673" y="30100"/>
                  </a:cubicBezTo>
                  <a:cubicBezTo>
                    <a:pt x="385" y="31084"/>
                    <a:pt x="145" y="32068"/>
                    <a:pt x="1" y="33076"/>
                  </a:cubicBezTo>
                  <a:cubicBezTo>
                    <a:pt x="145" y="32836"/>
                    <a:pt x="289" y="32572"/>
                    <a:pt x="457" y="32308"/>
                  </a:cubicBezTo>
                  <a:cubicBezTo>
                    <a:pt x="2593" y="28972"/>
                    <a:pt x="5497" y="26620"/>
                    <a:pt x="6842" y="22803"/>
                  </a:cubicBezTo>
                  <a:cubicBezTo>
                    <a:pt x="7058" y="22035"/>
                    <a:pt x="6938" y="21363"/>
                    <a:pt x="7178" y="20571"/>
                  </a:cubicBezTo>
                  <a:cubicBezTo>
                    <a:pt x="7730" y="19011"/>
                    <a:pt x="8522" y="17451"/>
                    <a:pt x="8738" y="15987"/>
                  </a:cubicBezTo>
                  <a:cubicBezTo>
                    <a:pt x="9194" y="12074"/>
                    <a:pt x="10418" y="8714"/>
                    <a:pt x="11210" y="4801"/>
                  </a:cubicBezTo>
                  <a:cubicBezTo>
                    <a:pt x="11210" y="4753"/>
                    <a:pt x="11210" y="4705"/>
                    <a:pt x="11234" y="4657"/>
                  </a:cubicBezTo>
                  <a:cubicBezTo>
                    <a:pt x="11234" y="4249"/>
                    <a:pt x="11234" y="3817"/>
                    <a:pt x="11258" y="3409"/>
                  </a:cubicBezTo>
                  <a:cubicBezTo>
                    <a:pt x="11258" y="2929"/>
                    <a:pt x="11258" y="2473"/>
                    <a:pt x="11282" y="1993"/>
                  </a:cubicBezTo>
                  <a:cubicBezTo>
                    <a:pt x="11282" y="1585"/>
                    <a:pt x="11306" y="1177"/>
                    <a:pt x="11234" y="793"/>
                  </a:cubicBezTo>
                  <a:cubicBezTo>
                    <a:pt x="11186" y="481"/>
                    <a:pt x="11066" y="193"/>
                    <a:pt x="108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7" name="Google Shape;3067;p45"/>
            <p:cNvSpPr/>
            <p:nvPr/>
          </p:nvSpPr>
          <p:spPr>
            <a:xfrm>
              <a:off x="3531850" y="2828675"/>
              <a:ext cx="285075" cy="773725"/>
            </a:xfrm>
            <a:custGeom>
              <a:avLst/>
              <a:gdLst/>
              <a:ahLst/>
              <a:cxnLst/>
              <a:rect l="l" t="t" r="r" b="b"/>
              <a:pathLst>
                <a:path w="11403" h="30949" extrusionOk="0">
                  <a:moveTo>
                    <a:pt x="11402" y="0"/>
                  </a:moveTo>
                  <a:lnTo>
                    <a:pt x="11402" y="0"/>
                  </a:lnTo>
                  <a:cubicBezTo>
                    <a:pt x="11378" y="48"/>
                    <a:pt x="11378" y="96"/>
                    <a:pt x="11378" y="144"/>
                  </a:cubicBezTo>
                  <a:cubicBezTo>
                    <a:pt x="10586" y="4057"/>
                    <a:pt x="9362" y="7417"/>
                    <a:pt x="8906" y="11330"/>
                  </a:cubicBezTo>
                  <a:cubicBezTo>
                    <a:pt x="8690" y="12794"/>
                    <a:pt x="7898" y="14354"/>
                    <a:pt x="7346" y="15914"/>
                  </a:cubicBezTo>
                  <a:cubicBezTo>
                    <a:pt x="7106" y="16706"/>
                    <a:pt x="7226" y="17378"/>
                    <a:pt x="7010" y="18146"/>
                  </a:cubicBezTo>
                  <a:cubicBezTo>
                    <a:pt x="5665" y="21963"/>
                    <a:pt x="2761" y="24315"/>
                    <a:pt x="625" y="27651"/>
                  </a:cubicBezTo>
                  <a:cubicBezTo>
                    <a:pt x="457" y="27915"/>
                    <a:pt x="313" y="28179"/>
                    <a:pt x="169" y="28419"/>
                  </a:cubicBezTo>
                  <a:cubicBezTo>
                    <a:pt x="49" y="29163"/>
                    <a:pt x="1" y="29931"/>
                    <a:pt x="25" y="30675"/>
                  </a:cubicBezTo>
                  <a:cubicBezTo>
                    <a:pt x="40" y="30840"/>
                    <a:pt x="186" y="30949"/>
                    <a:pt x="328" y="30949"/>
                  </a:cubicBezTo>
                  <a:cubicBezTo>
                    <a:pt x="414" y="30949"/>
                    <a:pt x="499" y="30910"/>
                    <a:pt x="553" y="30819"/>
                  </a:cubicBezTo>
                  <a:cubicBezTo>
                    <a:pt x="1369" y="29331"/>
                    <a:pt x="2185" y="27819"/>
                    <a:pt x="3241" y="26475"/>
                  </a:cubicBezTo>
                  <a:cubicBezTo>
                    <a:pt x="3793" y="25779"/>
                    <a:pt x="4393" y="25179"/>
                    <a:pt x="5017" y="24555"/>
                  </a:cubicBezTo>
                  <a:cubicBezTo>
                    <a:pt x="5617" y="23907"/>
                    <a:pt x="6145" y="23235"/>
                    <a:pt x="6602" y="22491"/>
                  </a:cubicBezTo>
                  <a:cubicBezTo>
                    <a:pt x="7034" y="21747"/>
                    <a:pt x="7418" y="20978"/>
                    <a:pt x="7778" y="20186"/>
                  </a:cubicBezTo>
                  <a:cubicBezTo>
                    <a:pt x="8162" y="19418"/>
                    <a:pt x="8546" y="18626"/>
                    <a:pt x="8906" y="17810"/>
                  </a:cubicBezTo>
                  <a:cubicBezTo>
                    <a:pt x="9650" y="16226"/>
                    <a:pt x="10298" y="14570"/>
                    <a:pt x="10706" y="12866"/>
                  </a:cubicBezTo>
                  <a:cubicBezTo>
                    <a:pt x="11138" y="11065"/>
                    <a:pt x="11234" y="9217"/>
                    <a:pt x="11258" y="7369"/>
                  </a:cubicBezTo>
                  <a:cubicBezTo>
                    <a:pt x="11306" y="5449"/>
                    <a:pt x="11330" y="3529"/>
                    <a:pt x="11354" y="1609"/>
                  </a:cubicBezTo>
                  <a:cubicBezTo>
                    <a:pt x="11378" y="1080"/>
                    <a:pt x="11378" y="528"/>
                    <a:pt x="114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8" name="Google Shape;3068;p45"/>
            <p:cNvSpPr/>
            <p:nvPr/>
          </p:nvSpPr>
          <p:spPr>
            <a:xfrm>
              <a:off x="2785375" y="2872475"/>
              <a:ext cx="272450" cy="565275"/>
            </a:xfrm>
            <a:custGeom>
              <a:avLst/>
              <a:gdLst/>
              <a:ahLst/>
              <a:cxnLst/>
              <a:rect l="l" t="t" r="r" b="b"/>
              <a:pathLst>
                <a:path w="10898" h="22611" extrusionOk="0">
                  <a:moveTo>
                    <a:pt x="1081" y="1"/>
                  </a:moveTo>
                  <a:cubicBezTo>
                    <a:pt x="1129" y="481"/>
                    <a:pt x="1129" y="937"/>
                    <a:pt x="1081" y="1417"/>
                  </a:cubicBezTo>
                  <a:cubicBezTo>
                    <a:pt x="1033" y="2353"/>
                    <a:pt x="697" y="3217"/>
                    <a:pt x="409" y="4129"/>
                  </a:cubicBezTo>
                  <a:cubicBezTo>
                    <a:pt x="121" y="5041"/>
                    <a:pt x="1" y="5953"/>
                    <a:pt x="97" y="6913"/>
                  </a:cubicBezTo>
                  <a:cubicBezTo>
                    <a:pt x="337" y="8809"/>
                    <a:pt x="1249" y="10562"/>
                    <a:pt x="2113" y="12242"/>
                  </a:cubicBezTo>
                  <a:cubicBezTo>
                    <a:pt x="2521" y="13058"/>
                    <a:pt x="2953" y="13850"/>
                    <a:pt x="3481" y="14594"/>
                  </a:cubicBezTo>
                  <a:cubicBezTo>
                    <a:pt x="4009" y="15314"/>
                    <a:pt x="4609" y="15938"/>
                    <a:pt x="5281" y="16538"/>
                  </a:cubicBezTo>
                  <a:cubicBezTo>
                    <a:pt x="5953" y="17090"/>
                    <a:pt x="6649" y="17642"/>
                    <a:pt x="7225" y="18314"/>
                  </a:cubicBezTo>
                  <a:cubicBezTo>
                    <a:pt x="7754" y="18962"/>
                    <a:pt x="8138" y="19731"/>
                    <a:pt x="8594" y="20427"/>
                  </a:cubicBezTo>
                  <a:cubicBezTo>
                    <a:pt x="9026" y="21099"/>
                    <a:pt x="9530" y="21699"/>
                    <a:pt x="10178" y="22179"/>
                  </a:cubicBezTo>
                  <a:cubicBezTo>
                    <a:pt x="10418" y="22323"/>
                    <a:pt x="10658" y="22491"/>
                    <a:pt x="10898" y="22611"/>
                  </a:cubicBezTo>
                  <a:cubicBezTo>
                    <a:pt x="9578" y="20187"/>
                    <a:pt x="8090" y="17906"/>
                    <a:pt x="6433" y="15506"/>
                  </a:cubicBezTo>
                  <a:cubicBezTo>
                    <a:pt x="4753" y="12818"/>
                    <a:pt x="2641" y="10370"/>
                    <a:pt x="1513" y="7441"/>
                  </a:cubicBezTo>
                  <a:cubicBezTo>
                    <a:pt x="577" y="5137"/>
                    <a:pt x="1417" y="2473"/>
                    <a:pt x="10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9" name="Google Shape;3069;p45"/>
            <p:cNvSpPr/>
            <p:nvPr/>
          </p:nvSpPr>
          <p:spPr>
            <a:xfrm>
              <a:off x="2799175" y="2664000"/>
              <a:ext cx="591700" cy="959175"/>
            </a:xfrm>
            <a:custGeom>
              <a:avLst/>
              <a:gdLst/>
              <a:ahLst/>
              <a:cxnLst/>
              <a:rect l="l" t="t" r="r" b="b"/>
              <a:pathLst>
                <a:path w="23668" h="38367" extrusionOk="0">
                  <a:moveTo>
                    <a:pt x="1399" y="0"/>
                  </a:moveTo>
                  <a:cubicBezTo>
                    <a:pt x="1388" y="0"/>
                    <a:pt x="1377" y="3"/>
                    <a:pt x="1369" y="11"/>
                  </a:cubicBezTo>
                  <a:cubicBezTo>
                    <a:pt x="553" y="299"/>
                    <a:pt x="289" y="1235"/>
                    <a:pt x="145" y="1979"/>
                  </a:cubicBezTo>
                  <a:cubicBezTo>
                    <a:pt x="1" y="2819"/>
                    <a:pt x="1" y="3683"/>
                    <a:pt x="73" y="4547"/>
                  </a:cubicBezTo>
                  <a:cubicBezTo>
                    <a:pt x="193" y="5819"/>
                    <a:pt x="457" y="7067"/>
                    <a:pt x="529" y="8340"/>
                  </a:cubicBezTo>
                  <a:cubicBezTo>
                    <a:pt x="865" y="10812"/>
                    <a:pt x="25" y="13476"/>
                    <a:pt x="961" y="15780"/>
                  </a:cubicBezTo>
                  <a:cubicBezTo>
                    <a:pt x="2089" y="18709"/>
                    <a:pt x="4201" y="21157"/>
                    <a:pt x="5881" y="23845"/>
                  </a:cubicBezTo>
                  <a:cubicBezTo>
                    <a:pt x="7538" y="26245"/>
                    <a:pt x="9026" y="28526"/>
                    <a:pt x="10346" y="30950"/>
                  </a:cubicBezTo>
                  <a:cubicBezTo>
                    <a:pt x="10706" y="31166"/>
                    <a:pt x="11066" y="31334"/>
                    <a:pt x="11426" y="31526"/>
                  </a:cubicBezTo>
                  <a:cubicBezTo>
                    <a:pt x="12026" y="31814"/>
                    <a:pt x="12626" y="32102"/>
                    <a:pt x="13130" y="32510"/>
                  </a:cubicBezTo>
                  <a:cubicBezTo>
                    <a:pt x="13682" y="32942"/>
                    <a:pt x="14066" y="33470"/>
                    <a:pt x="14234" y="34142"/>
                  </a:cubicBezTo>
                  <a:cubicBezTo>
                    <a:pt x="14426" y="34886"/>
                    <a:pt x="14426" y="35654"/>
                    <a:pt x="14666" y="36350"/>
                  </a:cubicBezTo>
                  <a:cubicBezTo>
                    <a:pt x="14906" y="37118"/>
                    <a:pt x="15410" y="37694"/>
                    <a:pt x="16154" y="37959"/>
                  </a:cubicBezTo>
                  <a:cubicBezTo>
                    <a:pt x="16841" y="38229"/>
                    <a:pt x="17618" y="38247"/>
                    <a:pt x="18344" y="38247"/>
                  </a:cubicBezTo>
                  <a:cubicBezTo>
                    <a:pt x="18455" y="38247"/>
                    <a:pt x="18566" y="38247"/>
                    <a:pt x="18675" y="38247"/>
                  </a:cubicBezTo>
                  <a:cubicBezTo>
                    <a:pt x="19707" y="38271"/>
                    <a:pt x="20763" y="38295"/>
                    <a:pt x="21795" y="38319"/>
                  </a:cubicBezTo>
                  <a:cubicBezTo>
                    <a:pt x="22299" y="38343"/>
                    <a:pt x="22803" y="38343"/>
                    <a:pt x="23307" y="38367"/>
                  </a:cubicBezTo>
                  <a:cubicBezTo>
                    <a:pt x="23523" y="38367"/>
                    <a:pt x="23595" y="38175"/>
                    <a:pt x="23547" y="38007"/>
                  </a:cubicBezTo>
                  <a:cubicBezTo>
                    <a:pt x="23595" y="38007"/>
                    <a:pt x="23619" y="38007"/>
                    <a:pt x="23667" y="38031"/>
                  </a:cubicBezTo>
                  <a:cubicBezTo>
                    <a:pt x="23595" y="37262"/>
                    <a:pt x="23475" y="36494"/>
                    <a:pt x="23331" y="35702"/>
                  </a:cubicBezTo>
                  <a:cubicBezTo>
                    <a:pt x="22779" y="32894"/>
                    <a:pt x="20091" y="31886"/>
                    <a:pt x="18747" y="29558"/>
                  </a:cubicBezTo>
                  <a:cubicBezTo>
                    <a:pt x="18411" y="29102"/>
                    <a:pt x="18411" y="28310"/>
                    <a:pt x="17979" y="27974"/>
                  </a:cubicBezTo>
                  <a:cubicBezTo>
                    <a:pt x="15842" y="25957"/>
                    <a:pt x="15170" y="23629"/>
                    <a:pt x="13610" y="21277"/>
                  </a:cubicBezTo>
                  <a:cubicBezTo>
                    <a:pt x="12722" y="19933"/>
                    <a:pt x="10922" y="19597"/>
                    <a:pt x="9794" y="18469"/>
                  </a:cubicBezTo>
                  <a:cubicBezTo>
                    <a:pt x="8018" y="16788"/>
                    <a:pt x="8018" y="14220"/>
                    <a:pt x="6673" y="12324"/>
                  </a:cubicBezTo>
                  <a:cubicBezTo>
                    <a:pt x="3841" y="8412"/>
                    <a:pt x="3553" y="4043"/>
                    <a:pt x="1465" y="11"/>
                  </a:cubicBezTo>
                  <a:cubicBezTo>
                    <a:pt x="1449" y="11"/>
                    <a:pt x="1422" y="0"/>
                    <a:pt x="13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0" name="Google Shape;3070;p45"/>
            <p:cNvSpPr/>
            <p:nvPr/>
          </p:nvSpPr>
          <p:spPr>
            <a:xfrm>
              <a:off x="2835775" y="2360625"/>
              <a:ext cx="643900" cy="1255950"/>
            </a:xfrm>
            <a:custGeom>
              <a:avLst/>
              <a:gdLst/>
              <a:ahLst/>
              <a:cxnLst/>
              <a:rect l="l" t="t" r="r" b="b"/>
              <a:pathLst>
                <a:path w="25756" h="50238" extrusionOk="0">
                  <a:moveTo>
                    <a:pt x="25539" y="1"/>
                  </a:moveTo>
                  <a:cubicBezTo>
                    <a:pt x="24795" y="1"/>
                    <a:pt x="24407" y="893"/>
                    <a:pt x="24099" y="1465"/>
                  </a:cubicBezTo>
                  <a:cubicBezTo>
                    <a:pt x="23691" y="2257"/>
                    <a:pt x="23331" y="3097"/>
                    <a:pt x="23067" y="3937"/>
                  </a:cubicBezTo>
                  <a:cubicBezTo>
                    <a:pt x="22515" y="5785"/>
                    <a:pt x="22491" y="7681"/>
                    <a:pt x="22059" y="9553"/>
                  </a:cubicBezTo>
                  <a:cubicBezTo>
                    <a:pt x="21675" y="11234"/>
                    <a:pt x="20883" y="12794"/>
                    <a:pt x="20307" y="14426"/>
                  </a:cubicBezTo>
                  <a:cubicBezTo>
                    <a:pt x="20043" y="15242"/>
                    <a:pt x="19827" y="16058"/>
                    <a:pt x="19755" y="16898"/>
                  </a:cubicBezTo>
                  <a:cubicBezTo>
                    <a:pt x="19659" y="17834"/>
                    <a:pt x="19827" y="18722"/>
                    <a:pt x="19923" y="19658"/>
                  </a:cubicBezTo>
                  <a:cubicBezTo>
                    <a:pt x="19971" y="20139"/>
                    <a:pt x="19995" y="20643"/>
                    <a:pt x="19923" y="21123"/>
                  </a:cubicBezTo>
                  <a:cubicBezTo>
                    <a:pt x="19851" y="21579"/>
                    <a:pt x="19731" y="22011"/>
                    <a:pt x="19587" y="22443"/>
                  </a:cubicBezTo>
                  <a:cubicBezTo>
                    <a:pt x="19299" y="23355"/>
                    <a:pt x="19035" y="24243"/>
                    <a:pt x="18867" y="25179"/>
                  </a:cubicBezTo>
                  <a:cubicBezTo>
                    <a:pt x="18531" y="27027"/>
                    <a:pt x="18531" y="28899"/>
                    <a:pt x="18843" y="30748"/>
                  </a:cubicBezTo>
                  <a:cubicBezTo>
                    <a:pt x="18987" y="31684"/>
                    <a:pt x="19251" y="32596"/>
                    <a:pt x="19467" y="33532"/>
                  </a:cubicBezTo>
                  <a:cubicBezTo>
                    <a:pt x="19707" y="34468"/>
                    <a:pt x="19851" y="35380"/>
                    <a:pt x="19779" y="36364"/>
                  </a:cubicBezTo>
                  <a:cubicBezTo>
                    <a:pt x="19707" y="37660"/>
                    <a:pt x="19419" y="38932"/>
                    <a:pt x="19203" y="40205"/>
                  </a:cubicBezTo>
                  <a:cubicBezTo>
                    <a:pt x="18603" y="37564"/>
                    <a:pt x="17331" y="35068"/>
                    <a:pt x="15579" y="32980"/>
                  </a:cubicBezTo>
                  <a:cubicBezTo>
                    <a:pt x="14690" y="31924"/>
                    <a:pt x="13658" y="30988"/>
                    <a:pt x="12554" y="30196"/>
                  </a:cubicBezTo>
                  <a:cubicBezTo>
                    <a:pt x="11354" y="29355"/>
                    <a:pt x="10010" y="28659"/>
                    <a:pt x="9122" y="27435"/>
                  </a:cubicBezTo>
                  <a:cubicBezTo>
                    <a:pt x="8330" y="26307"/>
                    <a:pt x="7898" y="24939"/>
                    <a:pt x="7298" y="23691"/>
                  </a:cubicBezTo>
                  <a:cubicBezTo>
                    <a:pt x="6986" y="23043"/>
                    <a:pt x="6626" y="22443"/>
                    <a:pt x="6170" y="21867"/>
                  </a:cubicBezTo>
                  <a:cubicBezTo>
                    <a:pt x="5690" y="21291"/>
                    <a:pt x="5137" y="20763"/>
                    <a:pt x="4633" y="20187"/>
                  </a:cubicBezTo>
                  <a:cubicBezTo>
                    <a:pt x="2785" y="18098"/>
                    <a:pt x="2401" y="15218"/>
                    <a:pt x="793" y="12986"/>
                  </a:cubicBezTo>
                  <a:cubicBezTo>
                    <a:pt x="601" y="12722"/>
                    <a:pt x="385" y="12458"/>
                    <a:pt x="169" y="12218"/>
                  </a:cubicBezTo>
                  <a:cubicBezTo>
                    <a:pt x="121" y="12170"/>
                    <a:pt x="73" y="12146"/>
                    <a:pt x="1" y="12146"/>
                  </a:cubicBezTo>
                  <a:cubicBezTo>
                    <a:pt x="2089" y="16178"/>
                    <a:pt x="2377" y="20547"/>
                    <a:pt x="5209" y="24459"/>
                  </a:cubicBezTo>
                  <a:cubicBezTo>
                    <a:pt x="6554" y="26355"/>
                    <a:pt x="6554" y="28923"/>
                    <a:pt x="8330" y="30604"/>
                  </a:cubicBezTo>
                  <a:cubicBezTo>
                    <a:pt x="9458" y="31732"/>
                    <a:pt x="11258" y="32068"/>
                    <a:pt x="12146" y="33412"/>
                  </a:cubicBezTo>
                  <a:cubicBezTo>
                    <a:pt x="13706" y="35764"/>
                    <a:pt x="14378" y="38116"/>
                    <a:pt x="16515" y="40109"/>
                  </a:cubicBezTo>
                  <a:cubicBezTo>
                    <a:pt x="16947" y="40445"/>
                    <a:pt x="16947" y="41237"/>
                    <a:pt x="17283" y="41693"/>
                  </a:cubicBezTo>
                  <a:cubicBezTo>
                    <a:pt x="18627" y="44021"/>
                    <a:pt x="21315" y="45029"/>
                    <a:pt x="21867" y="47837"/>
                  </a:cubicBezTo>
                  <a:cubicBezTo>
                    <a:pt x="22011" y="48629"/>
                    <a:pt x="22131" y="49397"/>
                    <a:pt x="22203" y="50166"/>
                  </a:cubicBezTo>
                  <a:cubicBezTo>
                    <a:pt x="22395" y="50190"/>
                    <a:pt x="22587" y="50214"/>
                    <a:pt x="22803" y="50238"/>
                  </a:cubicBezTo>
                  <a:cubicBezTo>
                    <a:pt x="22755" y="49805"/>
                    <a:pt x="22731" y="49373"/>
                    <a:pt x="22659" y="48965"/>
                  </a:cubicBezTo>
                  <a:cubicBezTo>
                    <a:pt x="22323" y="46829"/>
                    <a:pt x="20859" y="45029"/>
                    <a:pt x="20763" y="43037"/>
                  </a:cubicBezTo>
                  <a:cubicBezTo>
                    <a:pt x="20523" y="39100"/>
                    <a:pt x="19851" y="35428"/>
                    <a:pt x="20307" y="31516"/>
                  </a:cubicBezTo>
                  <a:cubicBezTo>
                    <a:pt x="20763" y="28707"/>
                    <a:pt x="19971" y="26139"/>
                    <a:pt x="20427" y="23331"/>
                  </a:cubicBezTo>
                  <a:cubicBezTo>
                    <a:pt x="20643" y="22659"/>
                    <a:pt x="20979" y="21987"/>
                    <a:pt x="21099" y="21315"/>
                  </a:cubicBezTo>
                  <a:cubicBezTo>
                    <a:pt x="21651" y="17738"/>
                    <a:pt x="21531" y="14282"/>
                    <a:pt x="22995" y="10922"/>
                  </a:cubicBezTo>
                  <a:cubicBezTo>
                    <a:pt x="24579" y="7537"/>
                    <a:pt x="23547" y="3217"/>
                    <a:pt x="25756" y="25"/>
                  </a:cubicBezTo>
                  <a:cubicBezTo>
                    <a:pt x="25680" y="8"/>
                    <a:pt x="25608" y="1"/>
                    <a:pt x="255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1" name="Google Shape;3071;p45"/>
            <p:cNvSpPr/>
            <p:nvPr/>
          </p:nvSpPr>
          <p:spPr>
            <a:xfrm>
              <a:off x="3332050" y="2361225"/>
              <a:ext cx="271250" cy="1257025"/>
            </a:xfrm>
            <a:custGeom>
              <a:avLst/>
              <a:gdLst/>
              <a:ahLst/>
              <a:cxnLst/>
              <a:rect l="l" t="t" r="r" b="b"/>
              <a:pathLst>
                <a:path w="10850" h="50281" extrusionOk="0">
                  <a:moveTo>
                    <a:pt x="5905" y="1"/>
                  </a:moveTo>
                  <a:cubicBezTo>
                    <a:pt x="3696" y="3193"/>
                    <a:pt x="4728" y="7489"/>
                    <a:pt x="3144" y="10898"/>
                  </a:cubicBezTo>
                  <a:cubicBezTo>
                    <a:pt x="1680" y="14258"/>
                    <a:pt x="1800" y="17714"/>
                    <a:pt x="1248" y="21291"/>
                  </a:cubicBezTo>
                  <a:cubicBezTo>
                    <a:pt x="1128" y="21963"/>
                    <a:pt x="792" y="22635"/>
                    <a:pt x="576" y="23307"/>
                  </a:cubicBezTo>
                  <a:cubicBezTo>
                    <a:pt x="120" y="26115"/>
                    <a:pt x="912" y="28683"/>
                    <a:pt x="456" y="31492"/>
                  </a:cubicBezTo>
                  <a:cubicBezTo>
                    <a:pt x="0" y="35404"/>
                    <a:pt x="672" y="39076"/>
                    <a:pt x="912" y="43013"/>
                  </a:cubicBezTo>
                  <a:cubicBezTo>
                    <a:pt x="1008" y="45005"/>
                    <a:pt x="2472" y="46805"/>
                    <a:pt x="2808" y="48941"/>
                  </a:cubicBezTo>
                  <a:cubicBezTo>
                    <a:pt x="2880" y="49349"/>
                    <a:pt x="2904" y="49781"/>
                    <a:pt x="2952" y="50214"/>
                  </a:cubicBezTo>
                  <a:cubicBezTo>
                    <a:pt x="3427" y="50257"/>
                    <a:pt x="3911" y="50280"/>
                    <a:pt x="4399" y="50280"/>
                  </a:cubicBezTo>
                  <a:cubicBezTo>
                    <a:pt x="4996" y="50280"/>
                    <a:pt x="5598" y="50245"/>
                    <a:pt x="6193" y="50166"/>
                  </a:cubicBezTo>
                  <a:cubicBezTo>
                    <a:pt x="6649" y="47933"/>
                    <a:pt x="7849" y="46013"/>
                    <a:pt x="8953" y="43997"/>
                  </a:cubicBezTo>
                  <a:cubicBezTo>
                    <a:pt x="9625" y="42893"/>
                    <a:pt x="9961" y="41669"/>
                    <a:pt x="9961" y="40325"/>
                  </a:cubicBezTo>
                  <a:cubicBezTo>
                    <a:pt x="10081" y="36076"/>
                    <a:pt x="10417" y="31828"/>
                    <a:pt x="10753" y="27555"/>
                  </a:cubicBezTo>
                  <a:cubicBezTo>
                    <a:pt x="10849" y="26787"/>
                    <a:pt x="10513" y="25899"/>
                    <a:pt x="10177" y="25107"/>
                  </a:cubicBezTo>
                  <a:cubicBezTo>
                    <a:pt x="9745" y="23979"/>
                    <a:pt x="9169" y="22755"/>
                    <a:pt x="9169" y="21531"/>
                  </a:cubicBezTo>
                  <a:cubicBezTo>
                    <a:pt x="9169" y="19058"/>
                    <a:pt x="8401" y="16826"/>
                    <a:pt x="7945" y="14474"/>
                  </a:cubicBezTo>
                  <a:cubicBezTo>
                    <a:pt x="7153" y="10226"/>
                    <a:pt x="8257" y="5569"/>
                    <a:pt x="7657" y="1417"/>
                  </a:cubicBezTo>
                  <a:cubicBezTo>
                    <a:pt x="7441" y="1129"/>
                    <a:pt x="7201" y="841"/>
                    <a:pt x="6937" y="601"/>
                  </a:cubicBezTo>
                  <a:cubicBezTo>
                    <a:pt x="6649" y="361"/>
                    <a:pt x="6313" y="97"/>
                    <a:pt x="592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072;p45"/>
            <p:cNvSpPr/>
            <p:nvPr/>
          </p:nvSpPr>
          <p:spPr>
            <a:xfrm>
              <a:off x="3486850" y="2396625"/>
              <a:ext cx="168050" cy="1218750"/>
            </a:xfrm>
            <a:custGeom>
              <a:avLst/>
              <a:gdLst/>
              <a:ahLst/>
              <a:cxnLst/>
              <a:rect l="l" t="t" r="r" b="b"/>
              <a:pathLst>
                <a:path w="6722" h="48750" extrusionOk="0">
                  <a:moveTo>
                    <a:pt x="1465" y="1"/>
                  </a:moveTo>
                  <a:cubicBezTo>
                    <a:pt x="1465" y="13"/>
                    <a:pt x="1465" y="19"/>
                    <a:pt x="1468" y="26"/>
                  </a:cubicBezTo>
                  <a:lnTo>
                    <a:pt x="1468" y="26"/>
                  </a:lnTo>
                  <a:cubicBezTo>
                    <a:pt x="1467" y="17"/>
                    <a:pt x="1466" y="9"/>
                    <a:pt x="1465" y="1"/>
                  </a:cubicBezTo>
                  <a:close/>
                  <a:moveTo>
                    <a:pt x="1468" y="26"/>
                  </a:moveTo>
                  <a:lnTo>
                    <a:pt x="1468" y="26"/>
                  </a:lnTo>
                  <a:cubicBezTo>
                    <a:pt x="2060" y="4172"/>
                    <a:pt x="962" y="8818"/>
                    <a:pt x="1753" y="13058"/>
                  </a:cubicBezTo>
                  <a:cubicBezTo>
                    <a:pt x="2209" y="15410"/>
                    <a:pt x="2977" y="17642"/>
                    <a:pt x="2977" y="20115"/>
                  </a:cubicBezTo>
                  <a:cubicBezTo>
                    <a:pt x="2977" y="21339"/>
                    <a:pt x="3553" y="22563"/>
                    <a:pt x="3985" y="23691"/>
                  </a:cubicBezTo>
                  <a:cubicBezTo>
                    <a:pt x="4321" y="24483"/>
                    <a:pt x="4657" y="25371"/>
                    <a:pt x="4561" y="26139"/>
                  </a:cubicBezTo>
                  <a:cubicBezTo>
                    <a:pt x="4225" y="30412"/>
                    <a:pt x="3889" y="34660"/>
                    <a:pt x="3769" y="38909"/>
                  </a:cubicBezTo>
                  <a:cubicBezTo>
                    <a:pt x="3769" y="40253"/>
                    <a:pt x="3433" y="41477"/>
                    <a:pt x="2761" y="42581"/>
                  </a:cubicBezTo>
                  <a:cubicBezTo>
                    <a:pt x="1657" y="44597"/>
                    <a:pt x="457" y="46517"/>
                    <a:pt x="1" y="48750"/>
                  </a:cubicBezTo>
                  <a:lnTo>
                    <a:pt x="73" y="48750"/>
                  </a:lnTo>
                  <a:cubicBezTo>
                    <a:pt x="505" y="48702"/>
                    <a:pt x="937" y="48630"/>
                    <a:pt x="1321" y="48461"/>
                  </a:cubicBezTo>
                  <a:cubicBezTo>
                    <a:pt x="1705" y="48293"/>
                    <a:pt x="1969" y="48005"/>
                    <a:pt x="2185" y="47645"/>
                  </a:cubicBezTo>
                  <a:cubicBezTo>
                    <a:pt x="2641" y="46901"/>
                    <a:pt x="3001" y="46061"/>
                    <a:pt x="3385" y="45269"/>
                  </a:cubicBezTo>
                  <a:cubicBezTo>
                    <a:pt x="4177" y="43637"/>
                    <a:pt x="4921" y="41957"/>
                    <a:pt x="5401" y="40205"/>
                  </a:cubicBezTo>
                  <a:cubicBezTo>
                    <a:pt x="5617" y="39341"/>
                    <a:pt x="5785" y="38452"/>
                    <a:pt x="5857" y="37564"/>
                  </a:cubicBezTo>
                  <a:cubicBezTo>
                    <a:pt x="5953" y="36604"/>
                    <a:pt x="5905" y="35644"/>
                    <a:pt x="5857" y="34684"/>
                  </a:cubicBezTo>
                  <a:cubicBezTo>
                    <a:pt x="5809" y="33700"/>
                    <a:pt x="5737" y="32740"/>
                    <a:pt x="5809" y="31756"/>
                  </a:cubicBezTo>
                  <a:cubicBezTo>
                    <a:pt x="5857" y="30796"/>
                    <a:pt x="6049" y="29860"/>
                    <a:pt x="6241" y="28924"/>
                  </a:cubicBezTo>
                  <a:cubicBezTo>
                    <a:pt x="6433" y="28011"/>
                    <a:pt x="6625" y="27099"/>
                    <a:pt x="6673" y="26139"/>
                  </a:cubicBezTo>
                  <a:cubicBezTo>
                    <a:pt x="6721" y="25275"/>
                    <a:pt x="6649" y="24387"/>
                    <a:pt x="6505" y="23523"/>
                  </a:cubicBezTo>
                  <a:cubicBezTo>
                    <a:pt x="5953" y="20019"/>
                    <a:pt x="4201" y="16826"/>
                    <a:pt x="3601" y="13346"/>
                  </a:cubicBezTo>
                  <a:cubicBezTo>
                    <a:pt x="3265" y="11426"/>
                    <a:pt x="3241" y="9482"/>
                    <a:pt x="3169" y="7537"/>
                  </a:cubicBezTo>
                  <a:cubicBezTo>
                    <a:pt x="3073" y="5737"/>
                    <a:pt x="2953" y="3865"/>
                    <a:pt x="2425" y="2113"/>
                  </a:cubicBezTo>
                  <a:cubicBezTo>
                    <a:pt x="2209" y="1369"/>
                    <a:pt x="1921" y="673"/>
                    <a:pt x="1489" y="49"/>
                  </a:cubicBezTo>
                  <a:cubicBezTo>
                    <a:pt x="1478" y="37"/>
                    <a:pt x="1472" y="31"/>
                    <a:pt x="1468" y="2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3" name="Google Shape;3073;p45"/>
            <p:cNvSpPr/>
            <p:nvPr/>
          </p:nvSpPr>
          <p:spPr>
            <a:xfrm>
              <a:off x="3053000" y="2802150"/>
              <a:ext cx="36025" cy="65475"/>
            </a:xfrm>
            <a:custGeom>
              <a:avLst/>
              <a:gdLst/>
              <a:ahLst/>
              <a:cxnLst/>
              <a:rect l="l" t="t" r="r" b="b"/>
              <a:pathLst>
                <a:path w="1441" h="2619" extrusionOk="0">
                  <a:moveTo>
                    <a:pt x="527" y="1"/>
                  </a:moveTo>
                  <a:cubicBezTo>
                    <a:pt x="512" y="1"/>
                    <a:pt x="497" y="2"/>
                    <a:pt x="481" y="5"/>
                  </a:cubicBezTo>
                  <a:cubicBezTo>
                    <a:pt x="361" y="29"/>
                    <a:pt x="313" y="101"/>
                    <a:pt x="265" y="197"/>
                  </a:cubicBezTo>
                  <a:cubicBezTo>
                    <a:pt x="241" y="269"/>
                    <a:pt x="217" y="317"/>
                    <a:pt x="193" y="389"/>
                  </a:cubicBezTo>
                  <a:cubicBezTo>
                    <a:pt x="145" y="437"/>
                    <a:pt x="97" y="485"/>
                    <a:pt x="97" y="533"/>
                  </a:cubicBezTo>
                  <a:cubicBezTo>
                    <a:pt x="1" y="1133"/>
                    <a:pt x="97" y="1757"/>
                    <a:pt x="409" y="2262"/>
                  </a:cubicBezTo>
                  <a:cubicBezTo>
                    <a:pt x="433" y="2310"/>
                    <a:pt x="457" y="2382"/>
                    <a:pt x="505" y="2430"/>
                  </a:cubicBezTo>
                  <a:cubicBezTo>
                    <a:pt x="505" y="2430"/>
                    <a:pt x="529" y="2454"/>
                    <a:pt x="529" y="2454"/>
                  </a:cubicBezTo>
                  <a:cubicBezTo>
                    <a:pt x="577" y="2526"/>
                    <a:pt x="649" y="2574"/>
                    <a:pt x="721" y="2598"/>
                  </a:cubicBezTo>
                  <a:cubicBezTo>
                    <a:pt x="764" y="2612"/>
                    <a:pt x="807" y="2619"/>
                    <a:pt x="850" y="2619"/>
                  </a:cubicBezTo>
                  <a:cubicBezTo>
                    <a:pt x="1019" y="2619"/>
                    <a:pt x="1177" y="2511"/>
                    <a:pt x="1273" y="2358"/>
                  </a:cubicBezTo>
                  <a:cubicBezTo>
                    <a:pt x="1393" y="2165"/>
                    <a:pt x="1393" y="1925"/>
                    <a:pt x="1417" y="1709"/>
                  </a:cubicBezTo>
                  <a:cubicBezTo>
                    <a:pt x="1441" y="1469"/>
                    <a:pt x="1417" y="1253"/>
                    <a:pt x="1393" y="1013"/>
                  </a:cubicBezTo>
                  <a:cubicBezTo>
                    <a:pt x="1345" y="821"/>
                    <a:pt x="1297" y="581"/>
                    <a:pt x="1201" y="413"/>
                  </a:cubicBezTo>
                  <a:cubicBezTo>
                    <a:pt x="1138" y="266"/>
                    <a:pt x="1001" y="193"/>
                    <a:pt x="872" y="193"/>
                  </a:cubicBezTo>
                  <a:cubicBezTo>
                    <a:pt x="853" y="193"/>
                    <a:pt x="835" y="194"/>
                    <a:pt x="817" y="197"/>
                  </a:cubicBezTo>
                  <a:cubicBezTo>
                    <a:pt x="793" y="173"/>
                    <a:pt x="793" y="173"/>
                    <a:pt x="769" y="149"/>
                  </a:cubicBezTo>
                  <a:cubicBezTo>
                    <a:pt x="706" y="66"/>
                    <a:pt x="626" y="1"/>
                    <a:pt x="5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4" name="Google Shape;3074;p45"/>
            <p:cNvSpPr/>
            <p:nvPr/>
          </p:nvSpPr>
          <p:spPr>
            <a:xfrm>
              <a:off x="3101025" y="2790750"/>
              <a:ext cx="34825" cy="59875"/>
            </a:xfrm>
            <a:custGeom>
              <a:avLst/>
              <a:gdLst/>
              <a:ahLst/>
              <a:cxnLst/>
              <a:rect l="l" t="t" r="r" b="b"/>
              <a:pathLst>
                <a:path w="1393" h="2395" extrusionOk="0">
                  <a:moveTo>
                    <a:pt x="400" y="1"/>
                  </a:moveTo>
                  <a:cubicBezTo>
                    <a:pt x="272" y="1"/>
                    <a:pt x="141" y="72"/>
                    <a:pt x="120" y="197"/>
                  </a:cubicBezTo>
                  <a:cubicBezTo>
                    <a:pt x="96" y="365"/>
                    <a:pt x="72" y="509"/>
                    <a:pt x="72" y="677"/>
                  </a:cubicBezTo>
                  <a:cubicBezTo>
                    <a:pt x="0" y="1277"/>
                    <a:pt x="240" y="1901"/>
                    <a:pt x="672" y="2309"/>
                  </a:cubicBezTo>
                  <a:cubicBezTo>
                    <a:pt x="727" y="2364"/>
                    <a:pt x="807" y="2394"/>
                    <a:pt x="885" y="2394"/>
                  </a:cubicBezTo>
                  <a:cubicBezTo>
                    <a:pt x="977" y="2394"/>
                    <a:pt x="1065" y="2353"/>
                    <a:pt x="1104" y="2261"/>
                  </a:cubicBezTo>
                  <a:cubicBezTo>
                    <a:pt x="1344" y="1829"/>
                    <a:pt x="1392" y="1349"/>
                    <a:pt x="1272" y="917"/>
                  </a:cubicBezTo>
                  <a:cubicBezTo>
                    <a:pt x="1272" y="821"/>
                    <a:pt x="1272" y="749"/>
                    <a:pt x="1248" y="653"/>
                  </a:cubicBezTo>
                  <a:cubicBezTo>
                    <a:pt x="1248" y="581"/>
                    <a:pt x="1200" y="533"/>
                    <a:pt x="1128" y="485"/>
                  </a:cubicBezTo>
                  <a:cubicBezTo>
                    <a:pt x="1056" y="341"/>
                    <a:pt x="960" y="221"/>
                    <a:pt x="864" y="101"/>
                  </a:cubicBezTo>
                  <a:cubicBezTo>
                    <a:pt x="810" y="47"/>
                    <a:pt x="729" y="20"/>
                    <a:pt x="651" y="20"/>
                  </a:cubicBezTo>
                  <a:cubicBezTo>
                    <a:pt x="626" y="20"/>
                    <a:pt x="600" y="23"/>
                    <a:pt x="576" y="29"/>
                  </a:cubicBezTo>
                  <a:cubicBezTo>
                    <a:pt x="552" y="5"/>
                    <a:pt x="504" y="5"/>
                    <a:pt x="456" y="5"/>
                  </a:cubicBezTo>
                  <a:cubicBezTo>
                    <a:pt x="438" y="2"/>
                    <a:pt x="419" y="1"/>
                    <a:pt x="4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5" name="Google Shape;3075;p45"/>
            <p:cNvSpPr/>
            <p:nvPr/>
          </p:nvSpPr>
          <p:spPr>
            <a:xfrm>
              <a:off x="3152025" y="2749700"/>
              <a:ext cx="48625" cy="79750"/>
            </a:xfrm>
            <a:custGeom>
              <a:avLst/>
              <a:gdLst/>
              <a:ahLst/>
              <a:cxnLst/>
              <a:rect l="l" t="t" r="r" b="b"/>
              <a:pathLst>
                <a:path w="1945" h="3190" extrusionOk="0">
                  <a:moveTo>
                    <a:pt x="792" y="1"/>
                  </a:moveTo>
                  <a:cubicBezTo>
                    <a:pt x="687" y="1"/>
                    <a:pt x="581" y="40"/>
                    <a:pt x="480" y="135"/>
                  </a:cubicBezTo>
                  <a:cubicBezTo>
                    <a:pt x="456" y="159"/>
                    <a:pt x="456" y="159"/>
                    <a:pt x="456" y="159"/>
                  </a:cubicBezTo>
                  <a:cubicBezTo>
                    <a:pt x="432" y="183"/>
                    <a:pt x="408" y="183"/>
                    <a:pt x="408" y="207"/>
                  </a:cubicBezTo>
                  <a:cubicBezTo>
                    <a:pt x="72" y="471"/>
                    <a:pt x="0" y="951"/>
                    <a:pt x="48" y="1359"/>
                  </a:cubicBezTo>
                  <a:cubicBezTo>
                    <a:pt x="120" y="1791"/>
                    <a:pt x="264" y="2223"/>
                    <a:pt x="528" y="2583"/>
                  </a:cubicBezTo>
                  <a:cubicBezTo>
                    <a:pt x="648" y="2775"/>
                    <a:pt x="792" y="2991"/>
                    <a:pt x="984" y="3111"/>
                  </a:cubicBezTo>
                  <a:cubicBezTo>
                    <a:pt x="1069" y="3165"/>
                    <a:pt x="1157" y="3190"/>
                    <a:pt x="1241" y="3190"/>
                  </a:cubicBezTo>
                  <a:cubicBezTo>
                    <a:pt x="1419" y="3190"/>
                    <a:pt x="1583" y="3082"/>
                    <a:pt x="1680" y="2919"/>
                  </a:cubicBezTo>
                  <a:cubicBezTo>
                    <a:pt x="1872" y="2559"/>
                    <a:pt x="1944" y="2151"/>
                    <a:pt x="1920" y="1743"/>
                  </a:cubicBezTo>
                  <a:cubicBezTo>
                    <a:pt x="1920" y="1359"/>
                    <a:pt x="1800" y="951"/>
                    <a:pt x="1584" y="615"/>
                  </a:cubicBezTo>
                  <a:cubicBezTo>
                    <a:pt x="1422" y="362"/>
                    <a:pt x="1110" y="1"/>
                    <a:pt x="7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6" name="Google Shape;3076;p45"/>
            <p:cNvSpPr/>
            <p:nvPr/>
          </p:nvSpPr>
          <p:spPr>
            <a:xfrm>
              <a:off x="3207825" y="2749600"/>
              <a:ext cx="28825" cy="41550"/>
            </a:xfrm>
            <a:custGeom>
              <a:avLst/>
              <a:gdLst/>
              <a:ahLst/>
              <a:cxnLst/>
              <a:rect l="l" t="t" r="r" b="b"/>
              <a:pathLst>
                <a:path w="1153" h="1662" extrusionOk="0">
                  <a:moveTo>
                    <a:pt x="552" y="0"/>
                  </a:moveTo>
                  <a:cubicBezTo>
                    <a:pt x="460" y="0"/>
                    <a:pt x="367" y="37"/>
                    <a:pt x="289" y="115"/>
                  </a:cubicBezTo>
                  <a:cubicBezTo>
                    <a:pt x="265" y="139"/>
                    <a:pt x="241" y="187"/>
                    <a:pt x="216" y="211"/>
                  </a:cubicBezTo>
                  <a:cubicBezTo>
                    <a:pt x="96" y="259"/>
                    <a:pt x="24" y="355"/>
                    <a:pt x="0" y="475"/>
                  </a:cubicBezTo>
                  <a:cubicBezTo>
                    <a:pt x="0" y="787"/>
                    <a:pt x="72" y="1075"/>
                    <a:pt x="192" y="1339"/>
                  </a:cubicBezTo>
                  <a:cubicBezTo>
                    <a:pt x="289" y="1483"/>
                    <a:pt x="385" y="1627"/>
                    <a:pt x="553" y="1651"/>
                  </a:cubicBezTo>
                  <a:cubicBezTo>
                    <a:pt x="585" y="1658"/>
                    <a:pt x="617" y="1662"/>
                    <a:pt x="648" y="1662"/>
                  </a:cubicBezTo>
                  <a:cubicBezTo>
                    <a:pt x="824" y="1662"/>
                    <a:pt x="971" y="1554"/>
                    <a:pt x="1033" y="1411"/>
                  </a:cubicBezTo>
                  <a:cubicBezTo>
                    <a:pt x="1153" y="1147"/>
                    <a:pt x="1153" y="811"/>
                    <a:pt x="1057" y="547"/>
                  </a:cubicBezTo>
                  <a:cubicBezTo>
                    <a:pt x="1009" y="403"/>
                    <a:pt x="961" y="235"/>
                    <a:pt x="841" y="139"/>
                  </a:cubicBezTo>
                  <a:cubicBezTo>
                    <a:pt x="763" y="49"/>
                    <a:pt x="659" y="0"/>
                    <a:pt x="5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3077;p45"/>
            <p:cNvSpPr/>
            <p:nvPr/>
          </p:nvSpPr>
          <p:spPr>
            <a:xfrm>
              <a:off x="3062000" y="2665800"/>
              <a:ext cx="25225" cy="36275"/>
            </a:xfrm>
            <a:custGeom>
              <a:avLst/>
              <a:gdLst/>
              <a:ahLst/>
              <a:cxnLst/>
              <a:rect l="l" t="t" r="r" b="b"/>
              <a:pathLst>
                <a:path w="1009" h="1451" extrusionOk="0">
                  <a:moveTo>
                    <a:pt x="392" y="1"/>
                  </a:moveTo>
                  <a:cubicBezTo>
                    <a:pt x="298" y="1"/>
                    <a:pt x="210" y="49"/>
                    <a:pt x="145" y="131"/>
                  </a:cubicBezTo>
                  <a:cubicBezTo>
                    <a:pt x="25" y="347"/>
                    <a:pt x="1" y="611"/>
                    <a:pt x="49" y="851"/>
                  </a:cubicBezTo>
                  <a:cubicBezTo>
                    <a:pt x="97" y="1067"/>
                    <a:pt x="241" y="1283"/>
                    <a:pt x="433" y="1427"/>
                  </a:cubicBezTo>
                  <a:cubicBezTo>
                    <a:pt x="481" y="1451"/>
                    <a:pt x="553" y="1451"/>
                    <a:pt x="601" y="1451"/>
                  </a:cubicBezTo>
                  <a:cubicBezTo>
                    <a:pt x="673" y="1451"/>
                    <a:pt x="721" y="1427"/>
                    <a:pt x="769" y="1379"/>
                  </a:cubicBezTo>
                  <a:cubicBezTo>
                    <a:pt x="937" y="1211"/>
                    <a:pt x="1009" y="971"/>
                    <a:pt x="985" y="755"/>
                  </a:cubicBezTo>
                  <a:cubicBezTo>
                    <a:pt x="985" y="611"/>
                    <a:pt x="961" y="515"/>
                    <a:pt x="889" y="395"/>
                  </a:cubicBezTo>
                  <a:cubicBezTo>
                    <a:pt x="841" y="275"/>
                    <a:pt x="745" y="179"/>
                    <a:pt x="649" y="107"/>
                  </a:cubicBezTo>
                  <a:cubicBezTo>
                    <a:pt x="625" y="107"/>
                    <a:pt x="601" y="83"/>
                    <a:pt x="577" y="83"/>
                  </a:cubicBezTo>
                  <a:cubicBezTo>
                    <a:pt x="577" y="59"/>
                    <a:pt x="553" y="59"/>
                    <a:pt x="529" y="35"/>
                  </a:cubicBezTo>
                  <a:cubicBezTo>
                    <a:pt x="483" y="12"/>
                    <a:pt x="437" y="1"/>
                    <a:pt x="3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3078;p45"/>
            <p:cNvSpPr/>
            <p:nvPr/>
          </p:nvSpPr>
          <p:spPr>
            <a:xfrm>
              <a:off x="3089600" y="2621575"/>
              <a:ext cx="35450" cy="66325"/>
            </a:xfrm>
            <a:custGeom>
              <a:avLst/>
              <a:gdLst/>
              <a:ahLst/>
              <a:cxnLst/>
              <a:rect l="l" t="t" r="r" b="b"/>
              <a:pathLst>
                <a:path w="1418" h="2653" extrusionOk="0">
                  <a:moveTo>
                    <a:pt x="466" y="1"/>
                  </a:moveTo>
                  <a:cubicBezTo>
                    <a:pt x="345" y="1"/>
                    <a:pt x="224" y="80"/>
                    <a:pt x="193" y="220"/>
                  </a:cubicBezTo>
                  <a:cubicBezTo>
                    <a:pt x="145" y="316"/>
                    <a:pt x="121" y="436"/>
                    <a:pt x="121" y="556"/>
                  </a:cubicBezTo>
                  <a:cubicBezTo>
                    <a:pt x="97" y="604"/>
                    <a:pt x="73" y="628"/>
                    <a:pt x="73" y="652"/>
                  </a:cubicBezTo>
                  <a:cubicBezTo>
                    <a:pt x="1" y="988"/>
                    <a:pt x="25" y="1348"/>
                    <a:pt x="121" y="1684"/>
                  </a:cubicBezTo>
                  <a:cubicBezTo>
                    <a:pt x="217" y="1996"/>
                    <a:pt x="385" y="2356"/>
                    <a:pt x="673" y="2548"/>
                  </a:cubicBezTo>
                  <a:cubicBezTo>
                    <a:pt x="754" y="2617"/>
                    <a:pt x="857" y="2653"/>
                    <a:pt x="958" y="2653"/>
                  </a:cubicBezTo>
                  <a:cubicBezTo>
                    <a:pt x="1067" y="2653"/>
                    <a:pt x="1174" y="2611"/>
                    <a:pt x="1249" y="2524"/>
                  </a:cubicBezTo>
                  <a:cubicBezTo>
                    <a:pt x="1393" y="2380"/>
                    <a:pt x="1393" y="2188"/>
                    <a:pt x="1417" y="2020"/>
                  </a:cubicBezTo>
                  <a:cubicBezTo>
                    <a:pt x="1417" y="1900"/>
                    <a:pt x="1417" y="1804"/>
                    <a:pt x="1393" y="1684"/>
                  </a:cubicBezTo>
                  <a:cubicBezTo>
                    <a:pt x="1417" y="1540"/>
                    <a:pt x="1393" y="1372"/>
                    <a:pt x="1369" y="1228"/>
                  </a:cubicBezTo>
                  <a:cubicBezTo>
                    <a:pt x="1321" y="1084"/>
                    <a:pt x="1249" y="940"/>
                    <a:pt x="1177" y="820"/>
                  </a:cubicBezTo>
                  <a:cubicBezTo>
                    <a:pt x="1033" y="556"/>
                    <a:pt x="865" y="292"/>
                    <a:pt x="649" y="76"/>
                  </a:cubicBezTo>
                  <a:cubicBezTo>
                    <a:pt x="598" y="25"/>
                    <a:pt x="532" y="1"/>
                    <a:pt x="46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9" name="Google Shape;3079;p45"/>
            <p:cNvSpPr/>
            <p:nvPr/>
          </p:nvSpPr>
          <p:spPr>
            <a:xfrm>
              <a:off x="3132825" y="2622100"/>
              <a:ext cx="30025" cy="45500"/>
            </a:xfrm>
            <a:custGeom>
              <a:avLst/>
              <a:gdLst/>
              <a:ahLst/>
              <a:cxnLst/>
              <a:rect l="l" t="t" r="r" b="b"/>
              <a:pathLst>
                <a:path w="1201" h="1820" extrusionOk="0">
                  <a:moveTo>
                    <a:pt x="516" y="0"/>
                  </a:moveTo>
                  <a:cubicBezTo>
                    <a:pt x="497" y="0"/>
                    <a:pt x="477" y="2"/>
                    <a:pt x="456" y="7"/>
                  </a:cubicBezTo>
                  <a:cubicBezTo>
                    <a:pt x="360" y="55"/>
                    <a:pt x="288" y="127"/>
                    <a:pt x="264" y="223"/>
                  </a:cubicBezTo>
                  <a:cubicBezTo>
                    <a:pt x="264" y="223"/>
                    <a:pt x="264" y="223"/>
                    <a:pt x="264" y="247"/>
                  </a:cubicBezTo>
                  <a:cubicBezTo>
                    <a:pt x="168" y="271"/>
                    <a:pt x="96" y="343"/>
                    <a:pt x="72" y="439"/>
                  </a:cubicBezTo>
                  <a:cubicBezTo>
                    <a:pt x="0" y="655"/>
                    <a:pt x="0" y="919"/>
                    <a:pt x="72" y="1159"/>
                  </a:cubicBezTo>
                  <a:cubicBezTo>
                    <a:pt x="144" y="1375"/>
                    <a:pt x="288" y="1639"/>
                    <a:pt x="504" y="1759"/>
                  </a:cubicBezTo>
                  <a:cubicBezTo>
                    <a:pt x="567" y="1801"/>
                    <a:pt x="635" y="1820"/>
                    <a:pt x="703" y="1820"/>
                  </a:cubicBezTo>
                  <a:cubicBezTo>
                    <a:pt x="791" y="1820"/>
                    <a:pt x="879" y="1789"/>
                    <a:pt x="960" y="1735"/>
                  </a:cubicBezTo>
                  <a:cubicBezTo>
                    <a:pt x="960" y="1735"/>
                    <a:pt x="984" y="1711"/>
                    <a:pt x="984" y="1711"/>
                  </a:cubicBezTo>
                  <a:lnTo>
                    <a:pt x="1008" y="1711"/>
                  </a:lnTo>
                  <a:cubicBezTo>
                    <a:pt x="1080" y="1615"/>
                    <a:pt x="1128" y="1471"/>
                    <a:pt x="1152" y="1351"/>
                  </a:cubicBezTo>
                  <a:cubicBezTo>
                    <a:pt x="1200" y="1135"/>
                    <a:pt x="1200" y="895"/>
                    <a:pt x="1128" y="703"/>
                  </a:cubicBezTo>
                  <a:cubicBezTo>
                    <a:pt x="1056" y="463"/>
                    <a:pt x="912" y="247"/>
                    <a:pt x="720" y="103"/>
                  </a:cubicBezTo>
                  <a:cubicBezTo>
                    <a:pt x="661" y="43"/>
                    <a:pt x="602" y="0"/>
                    <a:pt x="5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0" name="Google Shape;3080;p45"/>
            <p:cNvSpPr/>
            <p:nvPr/>
          </p:nvSpPr>
          <p:spPr>
            <a:xfrm>
              <a:off x="3168825" y="2624050"/>
              <a:ext cx="21625" cy="28225"/>
            </a:xfrm>
            <a:custGeom>
              <a:avLst/>
              <a:gdLst/>
              <a:ahLst/>
              <a:cxnLst/>
              <a:rect l="l" t="t" r="r" b="b"/>
              <a:pathLst>
                <a:path w="865" h="1129" extrusionOk="0">
                  <a:moveTo>
                    <a:pt x="456" y="1"/>
                  </a:moveTo>
                  <a:cubicBezTo>
                    <a:pt x="384" y="1"/>
                    <a:pt x="312" y="25"/>
                    <a:pt x="264" y="73"/>
                  </a:cubicBezTo>
                  <a:cubicBezTo>
                    <a:pt x="216" y="121"/>
                    <a:pt x="192" y="193"/>
                    <a:pt x="168" y="241"/>
                  </a:cubicBezTo>
                  <a:cubicBezTo>
                    <a:pt x="144" y="265"/>
                    <a:pt x="120" y="289"/>
                    <a:pt x="96" y="313"/>
                  </a:cubicBezTo>
                  <a:cubicBezTo>
                    <a:pt x="48" y="361"/>
                    <a:pt x="0" y="433"/>
                    <a:pt x="0" y="505"/>
                  </a:cubicBezTo>
                  <a:cubicBezTo>
                    <a:pt x="24" y="625"/>
                    <a:pt x="48" y="745"/>
                    <a:pt x="120" y="841"/>
                  </a:cubicBezTo>
                  <a:cubicBezTo>
                    <a:pt x="192" y="937"/>
                    <a:pt x="288" y="1033"/>
                    <a:pt x="408" y="1081"/>
                  </a:cubicBezTo>
                  <a:cubicBezTo>
                    <a:pt x="432" y="1105"/>
                    <a:pt x="480" y="1129"/>
                    <a:pt x="528" y="1129"/>
                  </a:cubicBezTo>
                  <a:cubicBezTo>
                    <a:pt x="576" y="1129"/>
                    <a:pt x="624" y="1129"/>
                    <a:pt x="648" y="1105"/>
                  </a:cubicBezTo>
                  <a:cubicBezTo>
                    <a:pt x="672" y="1081"/>
                    <a:pt x="720" y="1081"/>
                    <a:pt x="744" y="1057"/>
                  </a:cubicBezTo>
                  <a:cubicBezTo>
                    <a:pt x="768" y="1009"/>
                    <a:pt x="792" y="961"/>
                    <a:pt x="816" y="913"/>
                  </a:cubicBezTo>
                  <a:cubicBezTo>
                    <a:pt x="864" y="769"/>
                    <a:pt x="864" y="625"/>
                    <a:pt x="840" y="481"/>
                  </a:cubicBezTo>
                  <a:cubicBezTo>
                    <a:pt x="840" y="409"/>
                    <a:pt x="816" y="361"/>
                    <a:pt x="792" y="289"/>
                  </a:cubicBezTo>
                  <a:cubicBezTo>
                    <a:pt x="768" y="265"/>
                    <a:pt x="768" y="241"/>
                    <a:pt x="744" y="193"/>
                  </a:cubicBezTo>
                  <a:cubicBezTo>
                    <a:pt x="720" y="145"/>
                    <a:pt x="672" y="121"/>
                    <a:pt x="648" y="73"/>
                  </a:cubicBezTo>
                  <a:cubicBezTo>
                    <a:pt x="624" y="25"/>
                    <a:pt x="528" y="1"/>
                    <a:pt x="4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1" name="Google Shape;3081;p45"/>
            <p:cNvSpPr/>
            <p:nvPr/>
          </p:nvSpPr>
          <p:spPr>
            <a:xfrm>
              <a:off x="3074000" y="2548825"/>
              <a:ext cx="27050" cy="37450"/>
            </a:xfrm>
            <a:custGeom>
              <a:avLst/>
              <a:gdLst/>
              <a:ahLst/>
              <a:cxnLst/>
              <a:rect l="l" t="t" r="r" b="b"/>
              <a:pathLst>
                <a:path w="1082" h="1498" extrusionOk="0">
                  <a:moveTo>
                    <a:pt x="445" y="0"/>
                  </a:moveTo>
                  <a:cubicBezTo>
                    <a:pt x="377" y="0"/>
                    <a:pt x="310" y="25"/>
                    <a:pt x="265" y="81"/>
                  </a:cubicBezTo>
                  <a:cubicBezTo>
                    <a:pt x="193" y="153"/>
                    <a:pt x="169" y="249"/>
                    <a:pt x="193" y="345"/>
                  </a:cubicBezTo>
                  <a:cubicBezTo>
                    <a:pt x="1" y="681"/>
                    <a:pt x="73" y="1161"/>
                    <a:pt x="385" y="1401"/>
                  </a:cubicBezTo>
                  <a:cubicBezTo>
                    <a:pt x="457" y="1473"/>
                    <a:pt x="529" y="1497"/>
                    <a:pt x="601" y="1497"/>
                  </a:cubicBezTo>
                  <a:cubicBezTo>
                    <a:pt x="697" y="1473"/>
                    <a:pt x="769" y="1425"/>
                    <a:pt x="817" y="1353"/>
                  </a:cubicBezTo>
                  <a:cubicBezTo>
                    <a:pt x="1081" y="969"/>
                    <a:pt x="1009" y="393"/>
                    <a:pt x="649" y="81"/>
                  </a:cubicBezTo>
                  <a:cubicBezTo>
                    <a:pt x="598" y="31"/>
                    <a:pt x="521" y="0"/>
                    <a:pt x="4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2" name="Google Shape;3082;p45"/>
            <p:cNvSpPr/>
            <p:nvPr/>
          </p:nvSpPr>
          <p:spPr>
            <a:xfrm>
              <a:off x="3100425" y="2537050"/>
              <a:ext cx="21025" cy="26275"/>
            </a:xfrm>
            <a:custGeom>
              <a:avLst/>
              <a:gdLst/>
              <a:ahLst/>
              <a:cxnLst/>
              <a:rect l="l" t="t" r="r" b="b"/>
              <a:pathLst>
                <a:path w="841" h="1051" extrusionOk="0">
                  <a:moveTo>
                    <a:pt x="288" y="0"/>
                  </a:moveTo>
                  <a:cubicBezTo>
                    <a:pt x="216" y="0"/>
                    <a:pt x="144" y="24"/>
                    <a:pt x="96" y="72"/>
                  </a:cubicBezTo>
                  <a:cubicBezTo>
                    <a:pt x="48" y="144"/>
                    <a:pt x="0" y="192"/>
                    <a:pt x="24" y="288"/>
                  </a:cubicBezTo>
                  <a:cubicBezTo>
                    <a:pt x="24" y="432"/>
                    <a:pt x="48" y="552"/>
                    <a:pt x="120" y="672"/>
                  </a:cubicBezTo>
                  <a:cubicBezTo>
                    <a:pt x="144" y="744"/>
                    <a:pt x="168" y="792"/>
                    <a:pt x="216" y="840"/>
                  </a:cubicBezTo>
                  <a:cubicBezTo>
                    <a:pt x="240" y="888"/>
                    <a:pt x="288" y="912"/>
                    <a:pt x="336" y="960"/>
                  </a:cubicBezTo>
                  <a:cubicBezTo>
                    <a:pt x="360" y="984"/>
                    <a:pt x="408" y="1008"/>
                    <a:pt x="456" y="1032"/>
                  </a:cubicBezTo>
                  <a:cubicBezTo>
                    <a:pt x="480" y="1044"/>
                    <a:pt x="504" y="1050"/>
                    <a:pt x="528" y="1050"/>
                  </a:cubicBezTo>
                  <a:cubicBezTo>
                    <a:pt x="552" y="1050"/>
                    <a:pt x="576" y="1044"/>
                    <a:pt x="600" y="1032"/>
                  </a:cubicBezTo>
                  <a:cubicBezTo>
                    <a:pt x="696" y="1008"/>
                    <a:pt x="768" y="936"/>
                    <a:pt x="792" y="840"/>
                  </a:cubicBezTo>
                  <a:cubicBezTo>
                    <a:pt x="816" y="768"/>
                    <a:pt x="840" y="696"/>
                    <a:pt x="840" y="624"/>
                  </a:cubicBezTo>
                  <a:cubicBezTo>
                    <a:pt x="840" y="576"/>
                    <a:pt x="840" y="504"/>
                    <a:pt x="816" y="432"/>
                  </a:cubicBezTo>
                  <a:cubicBezTo>
                    <a:pt x="792" y="360"/>
                    <a:pt x="768" y="312"/>
                    <a:pt x="744" y="240"/>
                  </a:cubicBezTo>
                  <a:cubicBezTo>
                    <a:pt x="696" y="192"/>
                    <a:pt x="672" y="120"/>
                    <a:pt x="624" y="72"/>
                  </a:cubicBezTo>
                  <a:cubicBezTo>
                    <a:pt x="552" y="24"/>
                    <a:pt x="480" y="0"/>
                    <a:pt x="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3" name="Google Shape;3083;p45"/>
            <p:cNvSpPr/>
            <p:nvPr/>
          </p:nvSpPr>
          <p:spPr>
            <a:xfrm>
              <a:off x="3063200" y="2458075"/>
              <a:ext cx="23425" cy="37000"/>
            </a:xfrm>
            <a:custGeom>
              <a:avLst/>
              <a:gdLst/>
              <a:ahLst/>
              <a:cxnLst/>
              <a:rect l="l" t="t" r="r" b="b"/>
              <a:pathLst>
                <a:path w="937" h="1480" extrusionOk="0">
                  <a:moveTo>
                    <a:pt x="346" y="0"/>
                  </a:moveTo>
                  <a:cubicBezTo>
                    <a:pt x="234" y="0"/>
                    <a:pt x="135" y="73"/>
                    <a:pt x="97" y="207"/>
                  </a:cubicBezTo>
                  <a:cubicBezTo>
                    <a:pt x="1" y="591"/>
                    <a:pt x="73" y="1023"/>
                    <a:pt x="289" y="1335"/>
                  </a:cubicBezTo>
                  <a:cubicBezTo>
                    <a:pt x="361" y="1431"/>
                    <a:pt x="433" y="1479"/>
                    <a:pt x="529" y="1479"/>
                  </a:cubicBezTo>
                  <a:cubicBezTo>
                    <a:pt x="625" y="1479"/>
                    <a:pt x="745" y="1431"/>
                    <a:pt x="769" y="1335"/>
                  </a:cubicBezTo>
                  <a:cubicBezTo>
                    <a:pt x="937" y="1023"/>
                    <a:pt x="937" y="615"/>
                    <a:pt x="721" y="327"/>
                  </a:cubicBezTo>
                  <a:cubicBezTo>
                    <a:pt x="697" y="303"/>
                    <a:pt x="673" y="279"/>
                    <a:pt x="649" y="255"/>
                  </a:cubicBezTo>
                  <a:cubicBezTo>
                    <a:pt x="625" y="135"/>
                    <a:pt x="553" y="39"/>
                    <a:pt x="433" y="15"/>
                  </a:cubicBezTo>
                  <a:cubicBezTo>
                    <a:pt x="404" y="5"/>
                    <a:pt x="374" y="0"/>
                    <a:pt x="3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4" name="Google Shape;3084;p45"/>
            <p:cNvSpPr/>
            <p:nvPr/>
          </p:nvSpPr>
          <p:spPr>
            <a:xfrm>
              <a:off x="3090800" y="2913925"/>
              <a:ext cx="55850" cy="104875"/>
            </a:xfrm>
            <a:custGeom>
              <a:avLst/>
              <a:gdLst/>
              <a:ahLst/>
              <a:cxnLst/>
              <a:rect l="l" t="t" r="r" b="b"/>
              <a:pathLst>
                <a:path w="2234" h="4195" extrusionOk="0">
                  <a:moveTo>
                    <a:pt x="769" y="671"/>
                  </a:moveTo>
                  <a:cubicBezTo>
                    <a:pt x="793" y="719"/>
                    <a:pt x="817" y="767"/>
                    <a:pt x="865" y="815"/>
                  </a:cubicBezTo>
                  <a:lnTo>
                    <a:pt x="745" y="815"/>
                  </a:lnTo>
                  <a:cubicBezTo>
                    <a:pt x="745" y="791"/>
                    <a:pt x="745" y="743"/>
                    <a:pt x="769" y="671"/>
                  </a:cubicBezTo>
                  <a:close/>
                  <a:moveTo>
                    <a:pt x="660" y="1"/>
                  </a:moveTo>
                  <a:cubicBezTo>
                    <a:pt x="618" y="1"/>
                    <a:pt x="574" y="8"/>
                    <a:pt x="529" y="23"/>
                  </a:cubicBezTo>
                  <a:cubicBezTo>
                    <a:pt x="457" y="47"/>
                    <a:pt x="409" y="71"/>
                    <a:pt x="361" y="119"/>
                  </a:cubicBezTo>
                  <a:cubicBezTo>
                    <a:pt x="313" y="95"/>
                    <a:pt x="265" y="95"/>
                    <a:pt x="217" y="95"/>
                  </a:cubicBezTo>
                  <a:cubicBezTo>
                    <a:pt x="49" y="143"/>
                    <a:pt x="1" y="287"/>
                    <a:pt x="1" y="455"/>
                  </a:cubicBezTo>
                  <a:cubicBezTo>
                    <a:pt x="49" y="791"/>
                    <a:pt x="121" y="1151"/>
                    <a:pt x="217" y="1487"/>
                  </a:cubicBezTo>
                  <a:cubicBezTo>
                    <a:pt x="241" y="1799"/>
                    <a:pt x="313" y="2087"/>
                    <a:pt x="409" y="2375"/>
                  </a:cubicBezTo>
                  <a:cubicBezTo>
                    <a:pt x="505" y="2639"/>
                    <a:pt x="625" y="2903"/>
                    <a:pt x="745" y="3143"/>
                  </a:cubicBezTo>
                  <a:cubicBezTo>
                    <a:pt x="841" y="3311"/>
                    <a:pt x="937" y="3527"/>
                    <a:pt x="1081" y="3695"/>
                  </a:cubicBezTo>
                  <a:cubicBezTo>
                    <a:pt x="1081" y="3719"/>
                    <a:pt x="1105" y="3743"/>
                    <a:pt x="1129" y="3791"/>
                  </a:cubicBezTo>
                  <a:cubicBezTo>
                    <a:pt x="1201" y="3911"/>
                    <a:pt x="1273" y="4031"/>
                    <a:pt x="1393" y="4127"/>
                  </a:cubicBezTo>
                  <a:cubicBezTo>
                    <a:pt x="1463" y="4169"/>
                    <a:pt x="1549" y="4195"/>
                    <a:pt x="1637" y="4195"/>
                  </a:cubicBezTo>
                  <a:cubicBezTo>
                    <a:pt x="1700" y="4195"/>
                    <a:pt x="1765" y="4181"/>
                    <a:pt x="1825" y="4151"/>
                  </a:cubicBezTo>
                  <a:cubicBezTo>
                    <a:pt x="2065" y="4031"/>
                    <a:pt x="2161" y="3743"/>
                    <a:pt x="2185" y="3503"/>
                  </a:cubicBezTo>
                  <a:cubicBezTo>
                    <a:pt x="2233" y="2951"/>
                    <a:pt x="2137" y="2375"/>
                    <a:pt x="1969" y="1847"/>
                  </a:cubicBezTo>
                  <a:cubicBezTo>
                    <a:pt x="1825" y="1319"/>
                    <a:pt x="1561" y="815"/>
                    <a:pt x="1225" y="383"/>
                  </a:cubicBezTo>
                  <a:cubicBezTo>
                    <a:pt x="1083" y="200"/>
                    <a:pt x="890" y="1"/>
                    <a:pt x="6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5" name="Google Shape;3085;p45"/>
            <p:cNvSpPr/>
            <p:nvPr/>
          </p:nvSpPr>
          <p:spPr>
            <a:xfrm>
              <a:off x="3146025" y="2902125"/>
              <a:ext cx="39625" cy="80950"/>
            </a:xfrm>
            <a:custGeom>
              <a:avLst/>
              <a:gdLst/>
              <a:ahLst/>
              <a:cxnLst/>
              <a:rect l="l" t="t" r="r" b="b"/>
              <a:pathLst>
                <a:path w="1585" h="3238" extrusionOk="0">
                  <a:moveTo>
                    <a:pt x="485" y="0"/>
                  </a:moveTo>
                  <a:cubicBezTo>
                    <a:pt x="363" y="0"/>
                    <a:pt x="238" y="84"/>
                    <a:pt x="192" y="207"/>
                  </a:cubicBezTo>
                  <a:cubicBezTo>
                    <a:pt x="168" y="279"/>
                    <a:pt x="144" y="375"/>
                    <a:pt x="144" y="471"/>
                  </a:cubicBezTo>
                  <a:cubicBezTo>
                    <a:pt x="48" y="495"/>
                    <a:pt x="0" y="591"/>
                    <a:pt x="0" y="711"/>
                  </a:cubicBezTo>
                  <a:cubicBezTo>
                    <a:pt x="24" y="1143"/>
                    <a:pt x="96" y="1575"/>
                    <a:pt x="216" y="2007"/>
                  </a:cubicBezTo>
                  <a:cubicBezTo>
                    <a:pt x="288" y="2199"/>
                    <a:pt x="384" y="2415"/>
                    <a:pt x="480" y="2607"/>
                  </a:cubicBezTo>
                  <a:cubicBezTo>
                    <a:pt x="576" y="2799"/>
                    <a:pt x="672" y="3015"/>
                    <a:pt x="864" y="3135"/>
                  </a:cubicBezTo>
                  <a:cubicBezTo>
                    <a:pt x="942" y="3202"/>
                    <a:pt x="1041" y="3238"/>
                    <a:pt x="1139" y="3238"/>
                  </a:cubicBezTo>
                  <a:cubicBezTo>
                    <a:pt x="1252" y="3238"/>
                    <a:pt x="1363" y="3190"/>
                    <a:pt x="1440" y="3087"/>
                  </a:cubicBezTo>
                  <a:cubicBezTo>
                    <a:pt x="1584" y="2943"/>
                    <a:pt x="1560" y="2679"/>
                    <a:pt x="1560" y="2487"/>
                  </a:cubicBezTo>
                  <a:cubicBezTo>
                    <a:pt x="1560" y="2079"/>
                    <a:pt x="1488" y="1671"/>
                    <a:pt x="1344" y="1287"/>
                  </a:cubicBezTo>
                  <a:cubicBezTo>
                    <a:pt x="1200" y="831"/>
                    <a:pt x="960" y="447"/>
                    <a:pt x="672" y="87"/>
                  </a:cubicBezTo>
                  <a:cubicBezTo>
                    <a:pt x="621" y="26"/>
                    <a:pt x="553" y="0"/>
                    <a:pt x="4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6" name="Google Shape;3086;p45"/>
            <p:cNvSpPr/>
            <p:nvPr/>
          </p:nvSpPr>
          <p:spPr>
            <a:xfrm>
              <a:off x="3188025" y="2877975"/>
              <a:ext cx="51025" cy="93425"/>
            </a:xfrm>
            <a:custGeom>
              <a:avLst/>
              <a:gdLst/>
              <a:ahLst/>
              <a:cxnLst/>
              <a:rect l="l" t="t" r="r" b="b"/>
              <a:pathLst>
                <a:path w="2041" h="3737" extrusionOk="0">
                  <a:moveTo>
                    <a:pt x="482" y="0"/>
                  </a:moveTo>
                  <a:cubicBezTo>
                    <a:pt x="435" y="0"/>
                    <a:pt x="386" y="14"/>
                    <a:pt x="336" y="45"/>
                  </a:cubicBezTo>
                  <a:cubicBezTo>
                    <a:pt x="288" y="69"/>
                    <a:pt x="240" y="117"/>
                    <a:pt x="216" y="165"/>
                  </a:cubicBezTo>
                  <a:cubicBezTo>
                    <a:pt x="24" y="261"/>
                    <a:pt x="0" y="501"/>
                    <a:pt x="0" y="693"/>
                  </a:cubicBezTo>
                  <a:cubicBezTo>
                    <a:pt x="0" y="909"/>
                    <a:pt x="0" y="1125"/>
                    <a:pt x="24" y="1317"/>
                  </a:cubicBezTo>
                  <a:cubicBezTo>
                    <a:pt x="96" y="1821"/>
                    <a:pt x="240" y="2325"/>
                    <a:pt x="456" y="2781"/>
                  </a:cubicBezTo>
                  <a:cubicBezTo>
                    <a:pt x="609" y="3130"/>
                    <a:pt x="900" y="3736"/>
                    <a:pt x="1348" y="3736"/>
                  </a:cubicBezTo>
                  <a:cubicBezTo>
                    <a:pt x="1394" y="3736"/>
                    <a:pt x="1440" y="3730"/>
                    <a:pt x="1489" y="3717"/>
                  </a:cubicBezTo>
                  <a:cubicBezTo>
                    <a:pt x="1585" y="3693"/>
                    <a:pt x="1657" y="3621"/>
                    <a:pt x="1681" y="3525"/>
                  </a:cubicBezTo>
                  <a:cubicBezTo>
                    <a:pt x="1729" y="3501"/>
                    <a:pt x="1777" y="3453"/>
                    <a:pt x="1801" y="3405"/>
                  </a:cubicBezTo>
                  <a:cubicBezTo>
                    <a:pt x="1921" y="3237"/>
                    <a:pt x="1945" y="3021"/>
                    <a:pt x="1945" y="2829"/>
                  </a:cubicBezTo>
                  <a:cubicBezTo>
                    <a:pt x="2041" y="2085"/>
                    <a:pt x="1777" y="1293"/>
                    <a:pt x="1273" y="717"/>
                  </a:cubicBezTo>
                  <a:cubicBezTo>
                    <a:pt x="1153" y="573"/>
                    <a:pt x="1008" y="453"/>
                    <a:pt x="864" y="333"/>
                  </a:cubicBezTo>
                  <a:cubicBezTo>
                    <a:pt x="840" y="309"/>
                    <a:pt x="792" y="261"/>
                    <a:pt x="744" y="237"/>
                  </a:cubicBezTo>
                  <a:cubicBezTo>
                    <a:pt x="727" y="112"/>
                    <a:pt x="616" y="0"/>
                    <a:pt x="48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7" name="Google Shape;3087;p45"/>
            <p:cNvSpPr/>
            <p:nvPr/>
          </p:nvSpPr>
          <p:spPr>
            <a:xfrm>
              <a:off x="3245625" y="2861400"/>
              <a:ext cx="36625" cy="66850"/>
            </a:xfrm>
            <a:custGeom>
              <a:avLst/>
              <a:gdLst/>
              <a:ahLst/>
              <a:cxnLst/>
              <a:rect l="l" t="t" r="r" b="b"/>
              <a:pathLst>
                <a:path w="1465" h="2674" extrusionOk="0">
                  <a:moveTo>
                    <a:pt x="313" y="0"/>
                  </a:moveTo>
                  <a:cubicBezTo>
                    <a:pt x="170" y="0"/>
                    <a:pt x="25" y="91"/>
                    <a:pt x="25" y="276"/>
                  </a:cubicBezTo>
                  <a:cubicBezTo>
                    <a:pt x="25" y="420"/>
                    <a:pt x="25" y="564"/>
                    <a:pt x="49" y="732"/>
                  </a:cubicBezTo>
                  <a:cubicBezTo>
                    <a:pt x="1" y="1020"/>
                    <a:pt x="25" y="1356"/>
                    <a:pt x="121" y="1596"/>
                  </a:cubicBezTo>
                  <a:cubicBezTo>
                    <a:pt x="169" y="1740"/>
                    <a:pt x="265" y="1884"/>
                    <a:pt x="361" y="2004"/>
                  </a:cubicBezTo>
                  <a:cubicBezTo>
                    <a:pt x="409" y="2076"/>
                    <a:pt x="433" y="2148"/>
                    <a:pt x="481" y="2244"/>
                  </a:cubicBezTo>
                  <a:cubicBezTo>
                    <a:pt x="553" y="2364"/>
                    <a:pt x="625" y="2532"/>
                    <a:pt x="745" y="2604"/>
                  </a:cubicBezTo>
                  <a:cubicBezTo>
                    <a:pt x="813" y="2649"/>
                    <a:pt x="891" y="2673"/>
                    <a:pt x="971" y="2673"/>
                  </a:cubicBezTo>
                  <a:cubicBezTo>
                    <a:pt x="1059" y="2673"/>
                    <a:pt x="1149" y="2643"/>
                    <a:pt x="1225" y="2580"/>
                  </a:cubicBezTo>
                  <a:cubicBezTo>
                    <a:pt x="1321" y="2484"/>
                    <a:pt x="1345" y="2340"/>
                    <a:pt x="1369" y="2196"/>
                  </a:cubicBezTo>
                  <a:cubicBezTo>
                    <a:pt x="1465" y="1692"/>
                    <a:pt x="1393" y="1140"/>
                    <a:pt x="1129" y="708"/>
                  </a:cubicBezTo>
                  <a:cubicBezTo>
                    <a:pt x="1009" y="492"/>
                    <a:pt x="841" y="204"/>
                    <a:pt x="577" y="180"/>
                  </a:cubicBezTo>
                  <a:cubicBezTo>
                    <a:pt x="544" y="61"/>
                    <a:pt x="429" y="0"/>
                    <a:pt x="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8" name="Google Shape;3088;p45"/>
            <p:cNvSpPr/>
            <p:nvPr/>
          </p:nvSpPr>
          <p:spPr>
            <a:xfrm>
              <a:off x="3158625" y="3070875"/>
              <a:ext cx="33025" cy="42250"/>
            </a:xfrm>
            <a:custGeom>
              <a:avLst/>
              <a:gdLst/>
              <a:ahLst/>
              <a:cxnLst/>
              <a:rect l="l" t="t" r="r" b="b"/>
              <a:pathLst>
                <a:path w="1321" h="1690" extrusionOk="0">
                  <a:moveTo>
                    <a:pt x="579" y="0"/>
                  </a:moveTo>
                  <a:cubicBezTo>
                    <a:pt x="506" y="0"/>
                    <a:pt x="435" y="31"/>
                    <a:pt x="384" y="81"/>
                  </a:cubicBezTo>
                  <a:cubicBezTo>
                    <a:pt x="0" y="417"/>
                    <a:pt x="192" y="993"/>
                    <a:pt x="408" y="1353"/>
                  </a:cubicBezTo>
                  <a:cubicBezTo>
                    <a:pt x="480" y="1473"/>
                    <a:pt x="576" y="1594"/>
                    <a:pt x="696" y="1642"/>
                  </a:cubicBezTo>
                  <a:cubicBezTo>
                    <a:pt x="760" y="1674"/>
                    <a:pt x="827" y="1690"/>
                    <a:pt x="893" y="1690"/>
                  </a:cubicBezTo>
                  <a:cubicBezTo>
                    <a:pt x="1024" y="1690"/>
                    <a:pt x="1152" y="1626"/>
                    <a:pt x="1248" y="1498"/>
                  </a:cubicBezTo>
                  <a:cubicBezTo>
                    <a:pt x="1320" y="1377"/>
                    <a:pt x="1320" y="1257"/>
                    <a:pt x="1320" y="1113"/>
                  </a:cubicBezTo>
                  <a:cubicBezTo>
                    <a:pt x="1320" y="993"/>
                    <a:pt x="1320" y="873"/>
                    <a:pt x="1272" y="777"/>
                  </a:cubicBezTo>
                  <a:cubicBezTo>
                    <a:pt x="1200" y="513"/>
                    <a:pt x="1032" y="297"/>
                    <a:pt x="816" y="153"/>
                  </a:cubicBezTo>
                  <a:cubicBezTo>
                    <a:pt x="792" y="129"/>
                    <a:pt x="792" y="105"/>
                    <a:pt x="768" y="81"/>
                  </a:cubicBezTo>
                  <a:cubicBezTo>
                    <a:pt x="712" y="25"/>
                    <a:pt x="644" y="0"/>
                    <a:pt x="5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9" name="Google Shape;3089;p45"/>
            <p:cNvSpPr/>
            <p:nvPr/>
          </p:nvSpPr>
          <p:spPr>
            <a:xfrm>
              <a:off x="3201225" y="3054925"/>
              <a:ext cx="27025" cy="42900"/>
            </a:xfrm>
            <a:custGeom>
              <a:avLst/>
              <a:gdLst/>
              <a:ahLst/>
              <a:cxnLst/>
              <a:rect l="l" t="t" r="r" b="b"/>
              <a:pathLst>
                <a:path w="1081" h="1716" extrusionOk="0">
                  <a:moveTo>
                    <a:pt x="423" y="0"/>
                  </a:moveTo>
                  <a:cubicBezTo>
                    <a:pt x="323" y="0"/>
                    <a:pt x="218" y="37"/>
                    <a:pt x="168" y="119"/>
                  </a:cubicBezTo>
                  <a:cubicBezTo>
                    <a:pt x="48" y="359"/>
                    <a:pt x="0" y="623"/>
                    <a:pt x="24" y="887"/>
                  </a:cubicBezTo>
                  <a:cubicBezTo>
                    <a:pt x="48" y="1031"/>
                    <a:pt x="96" y="1175"/>
                    <a:pt x="144" y="1295"/>
                  </a:cubicBezTo>
                  <a:cubicBezTo>
                    <a:pt x="192" y="1415"/>
                    <a:pt x="264" y="1535"/>
                    <a:pt x="360" y="1607"/>
                  </a:cubicBezTo>
                  <a:cubicBezTo>
                    <a:pt x="444" y="1679"/>
                    <a:pt x="541" y="1715"/>
                    <a:pt x="637" y="1715"/>
                  </a:cubicBezTo>
                  <a:cubicBezTo>
                    <a:pt x="733" y="1715"/>
                    <a:pt x="829" y="1679"/>
                    <a:pt x="913" y="1607"/>
                  </a:cubicBezTo>
                  <a:cubicBezTo>
                    <a:pt x="1009" y="1487"/>
                    <a:pt x="1057" y="1343"/>
                    <a:pt x="1057" y="1175"/>
                  </a:cubicBezTo>
                  <a:cubicBezTo>
                    <a:pt x="1081" y="935"/>
                    <a:pt x="1009" y="647"/>
                    <a:pt x="865" y="431"/>
                  </a:cubicBezTo>
                  <a:cubicBezTo>
                    <a:pt x="817" y="359"/>
                    <a:pt x="745" y="263"/>
                    <a:pt x="673" y="215"/>
                  </a:cubicBezTo>
                  <a:cubicBezTo>
                    <a:pt x="673" y="143"/>
                    <a:pt x="625" y="71"/>
                    <a:pt x="553" y="23"/>
                  </a:cubicBezTo>
                  <a:cubicBezTo>
                    <a:pt x="515" y="8"/>
                    <a:pt x="469"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0" name="Google Shape;3090;p45"/>
            <p:cNvSpPr/>
            <p:nvPr/>
          </p:nvSpPr>
          <p:spPr>
            <a:xfrm>
              <a:off x="3235425" y="3014100"/>
              <a:ext cx="37825" cy="68475"/>
            </a:xfrm>
            <a:custGeom>
              <a:avLst/>
              <a:gdLst/>
              <a:ahLst/>
              <a:cxnLst/>
              <a:rect l="l" t="t" r="r" b="b"/>
              <a:pathLst>
                <a:path w="1513" h="2739" extrusionOk="0">
                  <a:moveTo>
                    <a:pt x="505" y="0"/>
                  </a:moveTo>
                  <a:cubicBezTo>
                    <a:pt x="337" y="0"/>
                    <a:pt x="241" y="120"/>
                    <a:pt x="241" y="264"/>
                  </a:cubicBezTo>
                  <a:cubicBezTo>
                    <a:pt x="217" y="264"/>
                    <a:pt x="217" y="288"/>
                    <a:pt x="217" y="336"/>
                  </a:cubicBezTo>
                  <a:cubicBezTo>
                    <a:pt x="193" y="384"/>
                    <a:pt x="169" y="432"/>
                    <a:pt x="169" y="480"/>
                  </a:cubicBezTo>
                  <a:cubicBezTo>
                    <a:pt x="73" y="696"/>
                    <a:pt x="25" y="960"/>
                    <a:pt x="25" y="1128"/>
                  </a:cubicBezTo>
                  <a:cubicBezTo>
                    <a:pt x="1" y="1344"/>
                    <a:pt x="49" y="1536"/>
                    <a:pt x="73" y="1728"/>
                  </a:cubicBezTo>
                  <a:cubicBezTo>
                    <a:pt x="121" y="1920"/>
                    <a:pt x="145" y="2112"/>
                    <a:pt x="217" y="2256"/>
                  </a:cubicBezTo>
                  <a:cubicBezTo>
                    <a:pt x="289" y="2424"/>
                    <a:pt x="409" y="2568"/>
                    <a:pt x="553" y="2640"/>
                  </a:cubicBezTo>
                  <a:cubicBezTo>
                    <a:pt x="625" y="2664"/>
                    <a:pt x="673" y="2688"/>
                    <a:pt x="745" y="2688"/>
                  </a:cubicBezTo>
                  <a:cubicBezTo>
                    <a:pt x="819" y="2718"/>
                    <a:pt x="893" y="2739"/>
                    <a:pt x="973" y="2739"/>
                  </a:cubicBezTo>
                  <a:cubicBezTo>
                    <a:pt x="1022" y="2739"/>
                    <a:pt x="1074" y="2731"/>
                    <a:pt x="1129" y="2712"/>
                  </a:cubicBezTo>
                  <a:cubicBezTo>
                    <a:pt x="1345" y="2616"/>
                    <a:pt x="1393" y="2400"/>
                    <a:pt x="1441" y="2184"/>
                  </a:cubicBezTo>
                  <a:cubicBezTo>
                    <a:pt x="1513" y="1776"/>
                    <a:pt x="1489" y="1368"/>
                    <a:pt x="1393" y="984"/>
                  </a:cubicBezTo>
                  <a:cubicBezTo>
                    <a:pt x="1297" y="648"/>
                    <a:pt x="1105" y="240"/>
                    <a:pt x="745" y="168"/>
                  </a:cubicBezTo>
                  <a:cubicBezTo>
                    <a:pt x="721" y="72"/>
                    <a:pt x="649" y="0"/>
                    <a:pt x="5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1" name="Google Shape;3091;p45"/>
            <p:cNvSpPr/>
            <p:nvPr/>
          </p:nvSpPr>
          <p:spPr>
            <a:xfrm>
              <a:off x="3261825" y="3162575"/>
              <a:ext cx="33025" cy="53225"/>
            </a:xfrm>
            <a:custGeom>
              <a:avLst/>
              <a:gdLst/>
              <a:ahLst/>
              <a:cxnLst/>
              <a:rect l="l" t="t" r="r" b="b"/>
              <a:pathLst>
                <a:path w="1321" h="2129" extrusionOk="0">
                  <a:moveTo>
                    <a:pt x="362" y="1"/>
                  </a:moveTo>
                  <a:cubicBezTo>
                    <a:pt x="277" y="1"/>
                    <a:pt x="197" y="43"/>
                    <a:pt x="145" y="134"/>
                  </a:cubicBezTo>
                  <a:cubicBezTo>
                    <a:pt x="1" y="350"/>
                    <a:pt x="1" y="638"/>
                    <a:pt x="49" y="878"/>
                  </a:cubicBezTo>
                  <a:cubicBezTo>
                    <a:pt x="73" y="1022"/>
                    <a:pt x="121" y="1166"/>
                    <a:pt x="169" y="1286"/>
                  </a:cubicBezTo>
                  <a:cubicBezTo>
                    <a:pt x="265" y="1574"/>
                    <a:pt x="433" y="1838"/>
                    <a:pt x="649" y="2054"/>
                  </a:cubicBezTo>
                  <a:cubicBezTo>
                    <a:pt x="700" y="2105"/>
                    <a:pt x="766" y="2129"/>
                    <a:pt x="832" y="2129"/>
                  </a:cubicBezTo>
                  <a:cubicBezTo>
                    <a:pt x="953" y="2129"/>
                    <a:pt x="1074" y="2049"/>
                    <a:pt x="1105" y="1910"/>
                  </a:cubicBezTo>
                  <a:cubicBezTo>
                    <a:pt x="1153" y="1814"/>
                    <a:pt x="1177" y="1718"/>
                    <a:pt x="1177" y="1598"/>
                  </a:cubicBezTo>
                  <a:cubicBezTo>
                    <a:pt x="1321" y="1430"/>
                    <a:pt x="1297" y="1166"/>
                    <a:pt x="1129" y="1022"/>
                  </a:cubicBezTo>
                  <a:cubicBezTo>
                    <a:pt x="1057" y="662"/>
                    <a:pt x="865" y="326"/>
                    <a:pt x="577" y="86"/>
                  </a:cubicBezTo>
                  <a:cubicBezTo>
                    <a:pt x="511" y="31"/>
                    <a:pt x="435" y="1"/>
                    <a:pt x="36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2" name="Google Shape;3092;p45"/>
            <p:cNvSpPr/>
            <p:nvPr/>
          </p:nvSpPr>
          <p:spPr>
            <a:xfrm>
              <a:off x="3660875" y="2926450"/>
              <a:ext cx="46825" cy="67550"/>
            </a:xfrm>
            <a:custGeom>
              <a:avLst/>
              <a:gdLst/>
              <a:ahLst/>
              <a:cxnLst/>
              <a:rect l="l" t="t" r="r" b="b"/>
              <a:pathLst>
                <a:path w="1873" h="2702" extrusionOk="0">
                  <a:moveTo>
                    <a:pt x="1191" y="0"/>
                  </a:moveTo>
                  <a:cubicBezTo>
                    <a:pt x="1108" y="0"/>
                    <a:pt x="1022" y="29"/>
                    <a:pt x="936" y="98"/>
                  </a:cubicBezTo>
                  <a:cubicBezTo>
                    <a:pt x="792" y="194"/>
                    <a:pt x="696" y="362"/>
                    <a:pt x="624" y="506"/>
                  </a:cubicBezTo>
                  <a:cubicBezTo>
                    <a:pt x="528" y="650"/>
                    <a:pt x="456" y="794"/>
                    <a:pt x="384" y="938"/>
                  </a:cubicBezTo>
                  <a:cubicBezTo>
                    <a:pt x="312" y="1106"/>
                    <a:pt x="264" y="1274"/>
                    <a:pt x="192" y="1442"/>
                  </a:cubicBezTo>
                  <a:cubicBezTo>
                    <a:pt x="144" y="1610"/>
                    <a:pt x="96" y="1778"/>
                    <a:pt x="96" y="1970"/>
                  </a:cubicBezTo>
                  <a:cubicBezTo>
                    <a:pt x="96" y="1994"/>
                    <a:pt x="96" y="2018"/>
                    <a:pt x="120" y="2066"/>
                  </a:cubicBezTo>
                  <a:cubicBezTo>
                    <a:pt x="96" y="2138"/>
                    <a:pt x="48" y="2234"/>
                    <a:pt x="48" y="2306"/>
                  </a:cubicBezTo>
                  <a:cubicBezTo>
                    <a:pt x="0" y="2426"/>
                    <a:pt x="48" y="2570"/>
                    <a:pt x="168" y="2618"/>
                  </a:cubicBezTo>
                  <a:cubicBezTo>
                    <a:pt x="282" y="2675"/>
                    <a:pt x="402" y="2702"/>
                    <a:pt x="519" y="2702"/>
                  </a:cubicBezTo>
                  <a:cubicBezTo>
                    <a:pt x="748" y="2702"/>
                    <a:pt x="970" y="2601"/>
                    <a:pt x="1129" y="2426"/>
                  </a:cubicBezTo>
                  <a:cubicBezTo>
                    <a:pt x="1369" y="2186"/>
                    <a:pt x="1513" y="1850"/>
                    <a:pt x="1657" y="1562"/>
                  </a:cubicBezTo>
                  <a:cubicBezTo>
                    <a:pt x="1801" y="1250"/>
                    <a:pt x="1873" y="890"/>
                    <a:pt x="1777" y="554"/>
                  </a:cubicBezTo>
                  <a:cubicBezTo>
                    <a:pt x="1685" y="298"/>
                    <a:pt x="1454" y="0"/>
                    <a:pt x="1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3" name="Google Shape;3093;p45"/>
            <p:cNvSpPr/>
            <p:nvPr/>
          </p:nvSpPr>
          <p:spPr>
            <a:xfrm>
              <a:off x="3705275" y="2950850"/>
              <a:ext cx="38425" cy="63275"/>
            </a:xfrm>
            <a:custGeom>
              <a:avLst/>
              <a:gdLst/>
              <a:ahLst/>
              <a:cxnLst/>
              <a:rect l="l" t="t" r="r" b="b"/>
              <a:pathLst>
                <a:path w="1537" h="2531" extrusionOk="0">
                  <a:moveTo>
                    <a:pt x="1125" y="1"/>
                  </a:moveTo>
                  <a:cubicBezTo>
                    <a:pt x="1048" y="1"/>
                    <a:pt x="967" y="28"/>
                    <a:pt x="913" y="82"/>
                  </a:cubicBezTo>
                  <a:cubicBezTo>
                    <a:pt x="697" y="322"/>
                    <a:pt x="505" y="586"/>
                    <a:pt x="385" y="898"/>
                  </a:cubicBezTo>
                  <a:cubicBezTo>
                    <a:pt x="337" y="994"/>
                    <a:pt x="289" y="1066"/>
                    <a:pt x="265" y="1138"/>
                  </a:cubicBezTo>
                  <a:cubicBezTo>
                    <a:pt x="193" y="1306"/>
                    <a:pt x="145" y="1474"/>
                    <a:pt x="97" y="1642"/>
                  </a:cubicBezTo>
                  <a:cubicBezTo>
                    <a:pt x="49" y="1810"/>
                    <a:pt x="1" y="1978"/>
                    <a:pt x="25" y="2146"/>
                  </a:cubicBezTo>
                  <a:cubicBezTo>
                    <a:pt x="49" y="2362"/>
                    <a:pt x="217" y="2530"/>
                    <a:pt x="457" y="2530"/>
                  </a:cubicBezTo>
                  <a:cubicBezTo>
                    <a:pt x="625" y="2530"/>
                    <a:pt x="793" y="2386"/>
                    <a:pt x="889" y="2242"/>
                  </a:cubicBezTo>
                  <a:cubicBezTo>
                    <a:pt x="985" y="2122"/>
                    <a:pt x="1081" y="1978"/>
                    <a:pt x="1153" y="1834"/>
                  </a:cubicBezTo>
                  <a:cubicBezTo>
                    <a:pt x="1249" y="1666"/>
                    <a:pt x="1321" y="1498"/>
                    <a:pt x="1369" y="1330"/>
                  </a:cubicBezTo>
                  <a:cubicBezTo>
                    <a:pt x="1489" y="970"/>
                    <a:pt x="1537" y="562"/>
                    <a:pt x="1393" y="202"/>
                  </a:cubicBezTo>
                  <a:cubicBezTo>
                    <a:pt x="1345" y="106"/>
                    <a:pt x="1297" y="34"/>
                    <a:pt x="1201" y="10"/>
                  </a:cubicBezTo>
                  <a:cubicBezTo>
                    <a:pt x="1177" y="4"/>
                    <a:pt x="1151" y="1"/>
                    <a:pt x="11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4" name="Google Shape;3094;p45"/>
            <p:cNvSpPr/>
            <p:nvPr/>
          </p:nvSpPr>
          <p:spPr>
            <a:xfrm>
              <a:off x="3743225" y="2966125"/>
              <a:ext cx="26875" cy="55000"/>
            </a:xfrm>
            <a:custGeom>
              <a:avLst/>
              <a:gdLst/>
              <a:ahLst/>
              <a:cxnLst/>
              <a:rect l="l" t="t" r="r" b="b"/>
              <a:pathLst>
                <a:path w="1075" h="2200" extrusionOk="0">
                  <a:moveTo>
                    <a:pt x="735" y="0"/>
                  </a:moveTo>
                  <a:cubicBezTo>
                    <a:pt x="634" y="0"/>
                    <a:pt x="525" y="43"/>
                    <a:pt x="475" y="143"/>
                  </a:cubicBezTo>
                  <a:cubicBezTo>
                    <a:pt x="451" y="191"/>
                    <a:pt x="451" y="239"/>
                    <a:pt x="427" y="287"/>
                  </a:cubicBezTo>
                  <a:cubicBezTo>
                    <a:pt x="403" y="311"/>
                    <a:pt x="379" y="359"/>
                    <a:pt x="379" y="383"/>
                  </a:cubicBezTo>
                  <a:cubicBezTo>
                    <a:pt x="187" y="887"/>
                    <a:pt x="67" y="1391"/>
                    <a:pt x="19" y="1919"/>
                  </a:cubicBezTo>
                  <a:cubicBezTo>
                    <a:pt x="0" y="2066"/>
                    <a:pt x="165" y="2199"/>
                    <a:pt x="319" y="2199"/>
                  </a:cubicBezTo>
                  <a:cubicBezTo>
                    <a:pt x="366" y="2199"/>
                    <a:pt x="412" y="2187"/>
                    <a:pt x="451" y="2159"/>
                  </a:cubicBezTo>
                  <a:cubicBezTo>
                    <a:pt x="715" y="1943"/>
                    <a:pt x="931" y="1655"/>
                    <a:pt x="1003" y="1319"/>
                  </a:cubicBezTo>
                  <a:cubicBezTo>
                    <a:pt x="1075" y="1031"/>
                    <a:pt x="1051" y="719"/>
                    <a:pt x="955" y="455"/>
                  </a:cubicBezTo>
                  <a:cubicBezTo>
                    <a:pt x="955" y="431"/>
                    <a:pt x="955" y="431"/>
                    <a:pt x="955" y="407"/>
                  </a:cubicBezTo>
                  <a:cubicBezTo>
                    <a:pt x="1027" y="287"/>
                    <a:pt x="1003" y="119"/>
                    <a:pt x="859" y="23"/>
                  </a:cubicBezTo>
                  <a:cubicBezTo>
                    <a:pt x="822" y="8"/>
                    <a:pt x="780" y="0"/>
                    <a:pt x="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5" name="Google Shape;3095;p45"/>
            <p:cNvSpPr/>
            <p:nvPr/>
          </p:nvSpPr>
          <p:spPr>
            <a:xfrm>
              <a:off x="3707675" y="2857775"/>
              <a:ext cx="43825" cy="51925"/>
            </a:xfrm>
            <a:custGeom>
              <a:avLst/>
              <a:gdLst/>
              <a:ahLst/>
              <a:cxnLst/>
              <a:rect l="l" t="t" r="r" b="b"/>
              <a:pathLst>
                <a:path w="1753" h="2077" extrusionOk="0">
                  <a:moveTo>
                    <a:pt x="1237" y="1"/>
                  </a:moveTo>
                  <a:cubicBezTo>
                    <a:pt x="1159" y="1"/>
                    <a:pt x="1081" y="25"/>
                    <a:pt x="1009" y="61"/>
                  </a:cubicBezTo>
                  <a:cubicBezTo>
                    <a:pt x="913" y="61"/>
                    <a:pt x="841" y="85"/>
                    <a:pt x="769" y="157"/>
                  </a:cubicBezTo>
                  <a:cubicBezTo>
                    <a:pt x="577" y="325"/>
                    <a:pt x="433" y="541"/>
                    <a:pt x="313" y="757"/>
                  </a:cubicBezTo>
                  <a:cubicBezTo>
                    <a:pt x="241" y="877"/>
                    <a:pt x="193" y="997"/>
                    <a:pt x="121" y="1117"/>
                  </a:cubicBezTo>
                  <a:cubicBezTo>
                    <a:pt x="97" y="1237"/>
                    <a:pt x="49" y="1357"/>
                    <a:pt x="25" y="1477"/>
                  </a:cubicBezTo>
                  <a:cubicBezTo>
                    <a:pt x="1" y="1645"/>
                    <a:pt x="25" y="1813"/>
                    <a:pt x="169" y="1933"/>
                  </a:cubicBezTo>
                  <a:cubicBezTo>
                    <a:pt x="265" y="2029"/>
                    <a:pt x="409" y="2077"/>
                    <a:pt x="553" y="2077"/>
                  </a:cubicBezTo>
                  <a:cubicBezTo>
                    <a:pt x="841" y="2077"/>
                    <a:pt x="1057" y="1861"/>
                    <a:pt x="1201" y="1621"/>
                  </a:cubicBezTo>
                  <a:cubicBezTo>
                    <a:pt x="1321" y="1381"/>
                    <a:pt x="1441" y="1141"/>
                    <a:pt x="1537" y="901"/>
                  </a:cubicBezTo>
                  <a:cubicBezTo>
                    <a:pt x="1657" y="613"/>
                    <a:pt x="1753" y="277"/>
                    <a:pt x="1465" y="85"/>
                  </a:cubicBezTo>
                  <a:cubicBezTo>
                    <a:pt x="1393" y="25"/>
                    <a:pt x="1315" y="1"/>
                    <a:pt x="12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6" name="Google Shape;3096;p45"/>
            <p:cNvSpPr/>
            <p:nvPr/>
          </p:nvSpPr>
          <p:spPr>
            <a:xfrm>
              <a:off x="3737075" y="2877875"/>
              <a:ext cx="36625" cy="46575"/>
            </a:xfrm>
            <a:custGeom>
              <a:avLst/>
              <a:gdLst/>
              <a:ahLst/>
              <a:cxnLst/>
              <a:rect l="l" t="t" r="r" b="b"/>
              <a:pathLst>
                <a:path w="1465" h="1863" extrusionOk="0">
                  <a:moveTo>
                    <a:pt x="1179" y="1"/>
                  </a:moveTo>
                  <a:cubicBezTo>
                    <a:pt x="1102" y="1"/>
                    <a:pt x="1033" y="33"/>
                    <a:pt x="985" y="97"/>
                  </a:cubicBezTo>
                  <a:cubicBezTo>
                    <a:pt x="961" y="121"/>
                    <a:pt x="937" y="145"/>
                    <a:pt x="913" y="169"/>
                  </a:cubicBezTo>
                  <a:cubicBezTo>
                    <a:pt x="895" y="163"/>
                    <a:pt x="875" y="160"/>
                    <a:pt x="855" y="160"/>
                  </a:cubicBezTo>
                  <a:cubicBezTo>
                    <a:pt x="796" y="160"/>
                    <a:pt x="733" y="187"/>
                    <a:pt x="697" y="241"/>
                  </a:cubicBezTo>
                  <a:cubicBezTo>
                    <a:pt x="529" y="433"/>
                    <a:pt x="409" y="625"/>
                    <a:pt x="289" y="841"/>
                  </a:cubicBezTo>
                  <a:cubicBezTo>
                    <a:pt x="241" y="937"/>
                    <a:pt x="169" y="1057"/>
                    <a:pt x="145" y="1153"/>
                  </a:cubicBezTo>
                  <a:cubicBezTo>
                    <a:pt x="73" y="1321"/>
                    <a:pt x="1" y="1489"/>
                    <a:pt x="97" y="1681"/>
                  </a:cubicBezTo>
                  <a:cubicBezTo>
                    <a:pt x="173" y="1811"/>
                    <a:pt x="292" y="1863"/>
                    <a:pt x="421" y="1863"/>
                  </a:cubicBezTo>
                  <a:cubicBezTo>
                    <a:pt x="577" y="1863"/>
                    <a:pt x="746" y="1786"/>
                    <a:pt x="865" y="1681"/>
                  </a:cubicBezTo>
                  <a:cubicBezTo>
                    <a:pt x="937" y="1585"/>
                    <a:pt x="1009" y="1489"/>
                    <a:pt x="1081" y="1369"/>
                  </a:cubicBezTo>
                  <a:cubicBezTo>
                    <a:pt x="1153" y="1297"/>
                    <a:pt x="1201" y="1201"/>
                    <a:pt x="1249" y="1105"/>
                  </a:cubicBezTo>
                  <a:cubicBezTo>
                    <a:pt x="1369" y="841"/>
                    <a:pt x="1441" y="577"/>
                    <a:pt x="1465" y="289"/>
                  </a:cubicBezTo>
                  <a:cubicBezTo>
                    <a:pt x="1465" y="169"/>
                    <a:pt x="1369" y="73"/>
                    <a:pt x="1297" y="25"/>
                  </a:cubicBezTo>
                  <a:cubicBezTo>
                    <a:pt x="1257" y="9"/>
                    <a:pt x="1217" y="1"/>
                    <a:pt x="1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7" name="Google Shape;3097;p45"/>
            <p:cNvSpPr/>
            <p:nvPr/>
          </p:nvSpPr>
          <p:spPr>
            <a:xfrm>
              <a:off x="3736475" y="2793925"/>
              <a:ext cx="39025" cy="50250"/>
            </a:xfrm>
            <a:custGeom>
              <a:avLst/>
              <a:gdLst/>
              <a:ahLst/>
              <a:cxnLst/>
              <a:rect l="l" t="t" r="r" b="b"/>
              <a:pathLst>
                <a:path w="1561" h="2010" extrusionOk="0">
                  <a:moveTo>
                    <a:pt x="1277" y="1"/>
                  </a:moveTo>
                  <a:cubicBezTo>
                    <a:pt x="1225" y="1"/>
                    <a:pt x="1172" y="14"/>
                    <a:pt x="1129" y="46"/>
                  </a:cubicBezTo>
                  <a:cubicBezTo>
                    <a:pt x="1081" y="70"/>
                    <a:pt x="1033" y="118"/>
                    <a:pt x="985" y="166"/>
                  </a:cubicBezTo>
                  <a:cubicBezTo>
                    <a:pt x="937" y="166"/>
                    <a:pt x="889" y="166"/>
                    <a:pt x="841" y="190"/>
                  </a:cubicBezTo>
                  <a:cubicBezTo>
                    <a:pt x="601" y="334"/>
                    <a:pt x="409" y="526"/>
                    <a:pt x="265" y="766"/>
                  </a:cubicBezTo>
                  <a:cubicBezTo>
                    <a:pt x="121" y="982"/>
                    <a:pt x="1" y="1246"/>
                    <a:pt x="1" y="1510"/>
                  </a:cubicBezTo>
                  <a:cubicBezTo>
                    <a:pt x="1" y="1654"/>
                    <a:pt x="49" y="1798"/>
                    <a:pt x="169" y="1894"/>
                  </a:cubicBezTo>
                  <a:cubicBezTo>
                    <a:pt x="248" y="1974"/>
                    <a:pt x="349" y="2009"/>
                    <a:pt x="452" y="2009"/>
                  </a:cubicBezTo>
                  <a:cubicBezTo>
                    <a:pt x="536" y="2009"/>
                    <a:pt x="621" y="1986"/>
                    <a:pt x="697" y="1942"/>
                  </a:cubicBezTo>
                  <a:cubicBezTo>
                    <a:pt x="793" y="1870"/>
                    <a:pt x="889" y="1774"/>
                    <a:pt x="961" y="1678"/>
                  </a:cubicBezTo>
                  <a:cubicBezTo>
                    <a:pt x="1033" y="1630"/>
                    <a:pt x="1105" y="1558"/>
                    <a:pt x="1153" y="1462"/>
                  </a:cubicBezTo>
                  <a:cubicBezTo>
                    <a:pt x="1177" y="1414"/>
                    <a:pt x="1177" y="1390"/>
                    <a:pt x="1177" y="1342"/>
                  </a:cubicBezTo>
                  <a:cubicBezTo>
                    <a:pt x="1201" y="1294"/>
                    <a:pt x="1225" y="1270"/>
                    <a:pt x="1249" y="1246"/>
                  </a:cubicBezTo>
                  <a:cubicBezTo>
                    <a:pt x="1393" y="958"/>
                    <a:pt x="1489" y="670"/>
                    <a:pt x="1537" y="358"/>
                  </a:cubicBezTo>
                  <a:cubicBezTo>
                    <a:pt x="1561" y="238"/>
                    <a:pt x="1537" y="142"/>
                    <a:pt x="1441" y="46"/>
                  </a:cubicBezTo>
                  <a:cubicBezTo>
                    <a:pt x="1401" y="20"/>
                    <a:pt x="1340" y="1"/>
                    <a:pt x="1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8" name="Google Shape;3098;p45"/>
            <p:cNvSpPr/>
            <p:nvPr/>
          </p:nvSpPr>
          <p:spPr>
            <a:xfrm>
              <a:off x="3775475" y="2818250"/>
              <a:ext cx="28225" cy="41500"/>
            </a:xfrm>
            <a:custGeom>
              <a:avLst/>
              <a:gdLst/>
              <a:ahLst/>
              <a:cxnLst/>
              <a:rect l="l" t="t" r="r" b="b"/>
              <a:pathLst>
                <a:path w="1129" h="1660" extrusionOk="0">
                  <a:moveTo>
                    <a:pt x="773" y="0"/>
                  </a:moveTo>
                  <a:cubicBezTo>
                    <a:pt x="708" y="0"/>
                    <a:pt x="646" y="25"/>
                    <a:pt x="601" y="81"/>
                  </a:cubicBezTo>
                  <a:cubicBezTo>
                    <a:pt x="433" y="225"/>
                    <a:pt x="313" y="417"/>
                    <a:pt x="217" y="609"/>
                  </a:cubicBezTo>
                  <a:cubicBezTo>
                    <a:pt x="169" y="705"/>
                    <a:pt x="121" y="825"/>
                    <a:pt x="73" y="921"/>
                  </a:cubicBezTo>
                  <a:cubicBezTo>
                    <a:pt x="49" y="1041"/>
                    <a:pt x="25" y="1137"/>
                    <a:pt x="49" y="1233"/>
                  </a:cubicBezTo>
                  <a:cubicBezTo>
                    <a:pt x="49" y="1233"/>
                    <a:pt x="49" y="1257"/>
                    <a:pt x="49" y="1257"/>
                  </a:cubicBezTo>
                  <a:cubicBezTo>
                    <a:pt x="49" y="1281"/>
                    <a:pt x="25" y="1281"/>
                    <a:pt x="25" y="1305"/>
                  </a:cubicBezTo>
                  <a:cubicBezTo>
                    <a:pt x="1" y="1449"/>
                    <a:pt x="73" y="1618"/>
                    <a:pt x="217" y="1642"/>
                  </a:cubicBezTo>
                  <a:cubicBezTo>
                    <a:pt x="241" y="1654"/>
                    <a:pt x="259" y="1660"/>
                    <a:pt x="277" y="1660"/>
                  </a:cubicBezTo>
                  <a:cubicBezTo>
                    <a:pt x="295" y="1660"/>
                    <a:pt x="313" y="1654"/>
                    <a:pt x="337" y="1642"/>
                  </a:cubicBezTo>
                  <a:cubicBezTo>
                    <a:pt x="374" y="1654"/>
                    <a:pt x="411" y="1660"/>
                    <a:pt x="448" y="1660"/>
                  </a:cubicBezTo>
                  <a:cubicBezTo>
                    <a:pt x="552" y="1660"/>
                    <a:pt x="650" y="1611"/>
                    <a:pt x="721" y="1521"/>
                  </a:cubicBezTo>
                  <a:cubicBezTo>
                    <a:pt x="817" y="1449"/>
                    <a:pt x="889" y="1353"/>
                    <a:pt x="937" y="1257"/>
                  </a:cubicBezTo>
                  <a:cubicBezTo>
                    <a:pt x="1009" y="1161"/>
                    <a:pt x="1057" y="1041"/>
                    <a:pt x="1081" y="945"/>
                  </a:cubicBezTo>
                  <a:cubicBezTo>
                    <a:pt x="1129" y="777"/>
                    <a:pt x="1105" y="585"/>
                    <a:pt x="1009" y="441"/>
                  </a:cubicBezTo>
                  <a:cubicBezTo>
                    <a:pt x="1081" y="321"/>
                    <a:pt x="1081" y="177"/>
                    <a:pt x="985" y="81"/>
                  </a:cubicBezTo>
                  <a:cubicBezTo>
                    <a:pt x="922" y="31"/>
                    <a:pt x="845" y="0"/>
                    <a:pt x="7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9" name="Google Shape;3099;p45"/>
            <p:cNvSpPr/>
            <p:nvPr/>
          </p:nvSpPr>
          <p:spPr>
            <a:xfrm>
              <a:off x="3651875" y="3041825"/>
              <a:ext cx="49225" cy="58350"/>
            </a:xfrm>
            <a:custGeom>
              <a:avLst/>
              <a:gdLst/>
              <a:ahLst/>
              <a:cxnLst/>
              <a:rect l="l" t="t" r="r" b="b"/>
              <a:pathLst>
                <a:path w="1969" h="2334" extrusionOk="0">
                  <a:moveTo>
                    <a:pt x="1392" y="1"/>
                  </a:moveTo>
                  <a:cubicBezTo>
                    <a:pt x="1259" y="1"/>
                    <a:pt x="1139" y="50"/>
                    <a:pt x="1032" y="139"/>
                  </a:cubicBezTo>
                  <a:cubicBezTo>
                    <a:pt x="1008" y="91"/>
                    <a:pt x="960" y="67"/>
                    <a:pt x="888" y="43"/>
                  </a:cubicBezTo>
                  <a:cubicBezTo>
                    <a:pt x="870" y="40"/>
                    <a:pt x="852" y="39"/>
                    <a:pt x="834" y="39"/>
                  </a:cubicBezTo>
                  <a:cubicBezTo>
                    <a:pt x="709" y="39"/>
                    <a:pt x="594" y="110"/>
                    <a:pt x="552" y="235"/>
                  </a:cubicBezTo>
                  <a:cubicBezTo>
                    <a:pt x="456" y="595"/>
                    <a:pt x="336" y="955"/>
                    <a:pt x="240" y="1315"/>
                  </a:cubicBezTo>
                  <a:cubicBezTo>
                    <a:pt x="144" y="1603"/>
                    <a:pt x="0" y="2011"/>
                    <a:pt x="312" y="2251"/>
                  </a:cubicBezTo>
                  <a:cubicBezTo>
                    <a:pt x="387" y="2310"/>
                    <a:pt x="462" y="2333"/>
                    <a:pt x="535" y="2333"/>
                  </a:cubicBezTo>
                  <a:cubicBezTo>
                    <a:pt x="672" y="2333"/>
                    <a:pt x="803" y="2250"/>
                    <a:pt x="912" y="2155"/>
                  </a:cubicBezTo>
                  <a:cubicBezTo>
                    <a:pt x="1104" y="2083"/>
                    <a:pt x="1224" y="1915"/>
                    <a:pt x="1320" y="1771"/>
                  </a:cubicBezTo>
                  <a:cubicBezTo>
                    <a:pt x="1392" y="1651"/>
                    <a:pt x="1464" y="1507"/>
                    <a:pt x="1513" y="1387"/>
                  </a:cubicBezTo>
                  <a:cubicBezTo>
                    <a:pt x="1585" y="1243"/>
                    <a:pt x="1657" y="1123"/>
                    <a:pt x="1705" y="979"/>
                  </a:cubicBezTo>
                  <a:cubicBezTo>
                    <a:pt x="1825" y="691"/>
                    <a:pt x="1969" y="163"/>
                    <a:pt x="1537" y="19"/>
                  </a:cubicBezTo>
                  <a:cubicBezTo>
                    <a:pt x="1487" y="7"/>
                    <a:pt x="1439" y="1"/>
                    <a:pt x="13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0" name="Google Shape;3100;p45"/>
            <p:cNvSpPr/>
            <p:nvPr/>
          </p:nvSpPr>
          <p:spPr>
            <a:xfrm>
              <a:off x="3695675" y="3060200"/>
              <a:ext cx="34225" cy="58800"/>
            </a:xfrm>
            <a:custGeom>
              <a:avLst/>
              <a:gdLst/>
              <a:ahLst/>
              <a:cxnLst/>
              <a:rect l="l" t="t" r="r" b="b"/>
              <a:pathLst>
                <a:path w="1369" h="2352" extrusionOk="0">
                  <a:moveTo>
                    <a:pt x="916" y="0"/>
                  </a:moveTo>
                  <a:cubicBezTo>
                    <a:pt x="844" y="0"/>
                    <a:pt x="773" y="24"/>
                    <a:pt x="721" y="76"/>
                  </a:cubicBezTo>
                  <a:cubicBezTo>
                    <a:pt x="505" y="316"/>
                    <a:pt x="337" y="604"/>
                    <a:pt x="289" y="940"/>
                  </a:cubicBezTo>
                  <a:cubicBezTo>
                    <a:pt x="145" y="1300"/>
                    <a:pt x="49" y="1684"/>
                    <a:pt x="25" y="2069"/>
                  </a:cubicBezTo>
                  <a:cubicBezTo>
                    <a:pt x="1" y="2189"/>
                    <a:pt x="97" y="2285"/>
                    <a:pt x="193" y="2333"/>
                  </a:cubicBezTo>
                  <a:cubicBezTo>
                    <a:pt x="219" y="2346"/>
                    <a:pt x="248" y="2352"/>
                    <a:pt x="278" y="2352"/>
                  </a:cubicBezTo>
                  <a:cubicBezTo>
                    <a:pt x="354" y="2352"/>
                    <a:pt x="435" y="2312"/>
                    <a:pt x="505" y="2261"/>
                  </a:cubicBezTo>
                  <a:cubicBezTo>
                    <a:pt x="1105" y="1780"/>
                    <a:pt x="1369" y="940"/>
                    <a:pt x="1201" y="196"/>
                  </a:cubicBezTo>
                  <a:cubicBezTo>
                    <a:pt x="1170" y="74"/>
                    <a:pt x="1042" y="0"/>
                    <a:pt x="9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1" name="Google Shape;3101;p45"/>
            <p:cNvSpPr/>
            <p:nvPr/>
          </p:nvSpPr>
          <p:spPr>
            <a:xfrm>
              <a:off x="3666275" y="3216300"/>
              <a:ext cx="39625" cy="63900"/>
            </a:xfrm>
            <a:custGeom>
              <a:avLst/>
              <a:gdLst/>
              <a:ahLst/>
              <a:cxnLst/>
              <a:rect l="l" t="t" r="r" b="b"/>
              <a:pathLst>
                <a:path w="1585" h="2556" extrusionOk="0">
                  <a:moveTo>
                    <a:pt x="961" y="1"/>
                  </a:moveTo>
                  <a:cubicBezTo>
                    <a:pt x="768" y="1"/>
                    <a:pt x="624" y="121"/>
                    <a:pt x="528" y="265"/>
                  </a:cubicBezTo>
                  <a:cubicBezTo>
                    <a:pt x="432" y="409"/>
                    <a:pt x="384" y="553"/>
                    <a:pt x="336" y="697"/>
                  </a:cubicBezTo>
                  <a:cubicBezTo>
                    <a:pt x="264" y="841"/>
                    <a:pt x="216" y="1009"/>
                    <a:pt x="168" y="1153"/>
                  </a:cubicBezTo>
                  <a:cubicBezTo>
                    <a:pt x="120" y="1297"/>
                    <a:pt x="96" y="1465"/>
                    <a:pt x="72" y="1609"/>
                  </a:cubicBezTo>
                  <a:cubicBezTo>
                    <a:pt x="24" y="1777"/>
                    <a:pt x="0" y="1945"/>
                    <a:pt x="0" y="2113"/>
                  </a:cubicBezTo>
                  <a:cubicBezTo>
                    <a:pt x="0" y="2305"/>
                    <a:pt x="120" y="2497"/>
                    <a:pt x="312" y="2545"/>
                  </a:cubicBezTo>
                  <a:cubicBezTo>
                    <a:pt x="334" y="2552"/>
                    <a:pt x="355" y="2555"/>
                    <a:pt x="376" y="2555"/>
                  </a:cubicBezTo>
                  <a:cubicBezTo>
                    <a:pt x="427" y="2555"/>
                    <a:pt x="478" y="2538"/>
                    <a:pt x="528" y="2521"/>
                  </a:cubicBezTo>
                  <a:cubicBezTo>
                    <a:pt x="572" y="2543"/>
                    <a:pt x="620" y="2555"/>
                    <a:pt x="670" y="2555"/>
                  </a:cubicBezTo>
                  <a:cubicBezTo>
                    <a:pt x="732" y="2555"/>
                    <a:pt x="798" y="2537"/>
                    <a:pt x="864" y="2497"/>
                  </a:cubicBezTo>
                  <a:cubicBezTo>
                    <a:pt x="1009" y="2425"/>
                    <a:pt x="1081" y="2257"/>
                    <a:pt x="1153" y="2113"/>
                  </a:cubicBezTo>
                  <a:cubicBezTo>
                    <a:pt x="1321" y="1825"/>
                    <a:pt x="1465" y="1537"/>
                    <a:pt x="1537" y="1225"/>
                  </a:cubicBezTo>
                  <a:cubicBezTo>
                    <a:pt x="1585" y="913"/>
                    <a:pt x="1585" y="553"/>
                    <a:pt x="1417" y="265"/>
                  </a:cubicBezTo>
                  <a:cubicBezTo>
                    <a:pt x="1321" y="121"/>
                    <a:pt x="1153" y="1"/>
                    <a:pt x="9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2" name="Google Shape;3102;p45"/>
            <p:cNvSpPr/>
            <p:nvPr/>
          </p:nvSpPr>
          <p:spPr>
            <a:xfrm>
              <a:off x="3639875" y="3197400"/>
              <a:ext cx="25225" cy="39600"/>
            </a:xfrm>
            <a:custGeom>
              <a:avLst/>
              <a:gdLst/>
              <a:ahLst/>
              <a:cxnLst/>
              <a:rect l="l" t="t" r="r" b="b"/>
              <a:pathLst>
                <a:path w="1009" h="1584" extrusionOk="0">
                  <a:moveTo>
                    <a:pt x="646" y="0"/>
                  </a:moveTo>
                  <a:cubicBezTo>
                    <a:pt x="621" y="0"/>
                    <a:pt x="598" y="4"/>
                    <a:pt x="576" y="13"/>
                  </a:cubicBezTo>
                  <a:cubicBezTo>
                    <a:pt x="384" y="61"/>
                    <a:pt x="240" y="205"/>
                    <a:pt x="168" y="397"/>
                  </a:cubicBezTo>
                  <a:cubicBezTo>
                    <a:pt x="168" y="397"/>
                    <a:pt x="168" y="421"/>
                    <a:pt x="168" y="421"/>
                  </a:cubicBezTo>
                  <a:cubicBezTo>
                    <a:pt x="24" y="733"/>
                    <a:pt x="0" y="1069"/>
                    <a:pt x="72" y="1381"/>
                  </a:cubicBezTo>
                  <a:cubicBezTo>
                    <a:pt x="102" y="1514"/>
                    <a:pt x="222" y="1583"/>
                    <a:pt x="344" y="1583"/>
                  </a:cubicBezTo>
                  <a:cubicBezTo>
                    <a:pt x="420" y="1583"/>
                    <a:pt x="497" y="1556"/>
                    <a:pt x="552" y="1501"/>
                  </a:cubicBezTo>
                  <a:cubicBezTo>
                    <a:pt x="888" y="1165"/>
                    <a:pt x="1008" y="661"/>
                    <a:pt x="912" y="205"/>
                  </a:cubicBezTo>
                  <a:cubicBezTo>
                    <a:pt x="893" y="86"/>
                    <a:pt x="759" y="0"/>
                    <a:pt x="6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3" name="Google Shape;3103;p45"/>
            <p:cNvSpPr/>
            <p:nvPr/>
          </p:nvSpPr>
          <p:spPr>
            <a:xfrm>
              <a:off x="2834575" y="3041450"/>
              <a:ext cx="37250" cy="52325"/>
            </a:xfrm>
            <a:custGeom>
              <a:avLst/>
              <a:gdLst/>
              <a:ahLst/>
              <a:cxnLst/>
              <a:rect l="l" t="t" r="r" b="b"/>
              <a:pathLst>
                <a:path w="1490" h="2093" extrusionOk="0">
                  <a:moveTo>
                    <a:pt x="319" y="1"/>
                  </a:moveTo>
                  <a:cubicBezTo>
                    <a:pt x="174" y="1"/>
                    <a:pt x="49" y="110"/>
                    <a:pt x="49" y="274"/>
                  </a:cubicBezTo>
                  <a:cubicBezTo>
                    <a:pt x="49" y="322"/>
                    <a:pt x="49" y="346"/>
                    <a:pt x="49" y="394"/>
                  </a:cubicBezTo>
                  <a:cubicBezTo>
                    <a:pt x="25" y="418"/>
                    <a:pt x="1" y="466"/>
                    <a:pt x="1" y="514"/>
                  </a:cubicBezTo>
                  <a:cubicBezTo>
                    <a:pt x="73" y="1162"/>
                    <a:pt x="409" y="1738"/>
                    <a:pt x="961" y="2050"/>
                  </a:cubicBezTo>
                  <a:cubicBezTo>
                    <a:pt x="1004" y="2079"/>
                    <a:pt x="1056" y="2093"/>
                    <a:pt x="1107" y="2093"/>
                  </a:cubicBezTo>
                  <a:cubicBezTo>
                    <a:pt x="1229" y="2093"/>
                    <a:pt x="1352" y="2017"/>
                    <a:pt x="1369" y="1882"/>
                  </a:cubicBezTo>
                  <a:cubicBezTo>
                    <a:pt x="1489" y="1162"/>
                    <a:pt x="1129" y="370"/>
                    <a:pt x="457" y="34"/>
                  </a:cubicBezTo>
                  <a:cubicBezTo>
                    <a:pt x="411" y="11"/>
                    <a:pt x="364" y="1"/>
                    <a:pt x="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4" name="Google Shape;3104;p45"/>
            <p:cNvSpPr/>
            <p:nvPr/>
          </p:nvSpPr>
          <p:spPr>
            <a:xfrm>
              <a:off x="2871800" y="3011400"/>
              <a:ext cx="33625" cy="47875"/>
            </a:xfrm>
            <a:custGeom>
              <a:avLst/>
              <a:gdLst/>
              <a:ahLst/>
              <a:cxnLst/>
              <a:rect l="l" t="t" r="r" b="b"/>
              <a:pathLst>
                <a:path w="1345" h="1915" extrusionOk="0">
                  <a:moveTo>
                    <a:pt x="429" y="0"/>
                  </a:moveTo>
                  <a:cubicBezTo>
                    <a:pt x="384" y="0"/>
                    <a:pt x="336" y="12"/>
                    <a:pt x="288" y="36"/>
                  </a:cubicBezTo>
                  <a:cubicBezTo>
                    <a:pt x="144" y="36"/>
                    <a:pt x="0" y="156"/>
                    <a:pt x="0" y="324"/>
                  </a:cubicBezTo>
                  <a:cubicBezTo>
                    <a:pt x="24" y="900"/>
                    <a:pt x="288" y="1452"/>
                    <a:pt x="744" y="1836"/>
                  </a:cubicBezTo>
                  <a:cubicBezTo>
                    <a:pt x="803" y="1875"/>
                    <a:pt x="878" y="1915"/>
                    <a:pt x="955" y="1915"/>
                  </a:cubicBezTo>
                  <a:cubicBezTo>
                    <a:pt x="973" y="1915"/>
                    <a:pt x="991" y="1913"/>
                    <a:pt x="1008" y="1908"/>
                  </a:cubicBezTo>
                  <a:cubicBezTo>
                    <a:pt x="1104" y="1860"/>
                    <a:pt x="1176" y="1788"/>
                    <a:pt x="1200" y="1692"/>
                  </a:cubicBezTo>
                  <a:cubicBezTo>
                    <a:pt x="1224" y="1644"/>
                    <a:pt x="1248" y="1596"/>
                    <a:pt x="1248" y="1524"/>
                  </a:cubicBezTo>
                  <a:cubicBezTo>
                    <a:pt x="1296" y="1476"/>
                    <a:pt x="1296" y="1428"/>
                    <a:pt x="1296" y="1380"/>
                  </a:cubicBezTo>
                  <a:cubicBezTo>
                    <a:pt x="1344" y="852"/>
                    <a:pt x="1032" y="276"/>
                    <a:pt x="552" y="36"/>
                  </a:cubicBezTo>
                  <a:cubicBezTo>
                    <a:pt x="516" y="12"/>
                    <a:pt x="474" y="0"/>
                    <a:pt x="4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5" name="Google Shape;3105;p45"/>
            <p:cNvSpPr/>
            <p:nvPr/>
          </p:nvSpPr>
          <p:spPr>
            <a:xfrm>
              <a:off x="2907800" y="2977475"/>
              <a:ext cx="40225" cy="56450"/>
            </a:xfrm>
            <a:custGeom>
              <a:avLst/>
              <a:gdLst/>
              <a:ahLst/>
              <a:cxnLst/>
              <a:rect l="l" t="t" r="r" b="b"/>
              <a:pathLst>
                <a:path w="1609" h="2258" extrusionOk="0">
                  <a:moveTo>
                    <a:pt x="720" y="1"/>
                  </a:moveTo>
                  <a:cubicBezTo>
                    <a:pt x="624" y="1"/>
                    <a:pt x="528" y="25"/>
                    <a:pt x="432" y="73"/>
                  </a:cubicBezTo>
                  <a:cubicBezTo>
                    <a:pt x="384" y="49"/>
                    <a:pt x="336" y="49"/>
                    <a:pt x="312" y="49"/>
                  </a:cubicBezTo>
                  <a:cubicBezTo>
                    <a:pt x="144" y="49"/>
                    <a:pt x="24" y="169"/>
                    <a:pt x="24" y="313"/>
                  </a:cubicBezTo>
                  <a:cubicBezTo>
                    <a:pt x="0" y="793"/>
                    <a:pt x="120" y="1273"/>
                    <a:pt x="360" y="1657"/>
                  </a:cubicBezTo>
                  <a:cubicBezTo>
                    <a:pt x="480" y="1873"/>
                    <a:pt x="648" y="2113"/>
                    <a:pt x="864" y="2209"/>
                  </a:cubicBezTo>
                  <a:cubicBezTo>
                    <a:pt x="937" y="2243"/>
                    <a:pt x="1007" y="2258"/>
                    <a:pt x="1075" y="2258"/>
                  </a:cubicBezTo>
                  <a:cubicBezTo>
                    <a:pt x="1298" y="2258"/>
                    <a:pt x="1481" y="2089"/>
                    <a:pt x="1536" y="1849"/>
                  </a:cubicBezTo>
                  <a:cubicBezTo>
                    <a:pt x="1608" y="1633"/>
                    <a:pt x="1584" y="1369"/>
                    <a:pt x="1560" y="1129"/>
                  </a:cubicBezTo>
                  <a:cubicBezTo>
                    <a:pt x="1512" y="889"/>
                    <a:pt x="1416" y="649"/>
                    <a:pt x="1296" y="457"/>
                  </a:cubicBezTo>
                  <a:cubicBezTo>
                    <a:pt x="1176" y="241"/>
                    <a:pt x="984" y="25"/>
                    <a:pt x="7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6" name="Google Shape;3106;p45"/>
            <p:cNvSpPr/>
            <p:nvPr/>
          </p:nvSpPr>
          <p:spPr>
            <a:xfrm>
              <a:off x="2815375" y="2950975"/>
              <a:ext cx="19225" cy="34500"/>
            </a:xfrm>
            <a:custGeom>
              <a:avLst/>
              <a:gdLst/>
              <a:ahLst/>
              <a:cxnLst/>
              <a:rect l="l" t="t" r="r" b="b"/>
              <a:pathLst>
                <a:path w="769" h="1380" extrusionOk="0">
                  <a:moveTo>
                    <a:pt x="354" y="0"/>
                  </a:moveTo>
                  <a:cubicBezTo>
                    <a:pt x="230" y="0"/>
                    <a:pt x="115" y="71"/>
                    <a:pt x="73" y="197"/>
                  </a:cubicBezTo>
                  <a:cubicBezTo>
                    <a:pt x="1" y="557"/>
                    <a:pt x="25" y="917"/>
                    <a:pt x="193" y="1229"/>
                  </a:cubicBezTo>
                  <a:cubicBezTo>
                    <a:pt x="233" y="1329"/>
                    <a:pt x="323" y="1379"/>
                    <a:pt x="421" y="1379"/>
                  </a:cubicBezTo>
                  <a:cubicBezTo>
                    <a:pt x="441" y="1379"/>
                    <a:pt x="461" y="1377"/>
                    <a:pt x="481" y="1373"/>
                  </a:cubicBezTo>
                  <a:cubicBezTo>
                    <a:pt x="577" y="1349"/>
                    <a:pt x="673" y="1277"/>
                    <a:pt x="697" y="1181"/>
                  </a:cubicBezTo>
                  <a:cubicBezTo>
                    <a:pt x="745" y="1037"/>
                    <a:pt x="769" y="893"/>
                    <a:pt x="769" y="749"/>
                  </a:cubicBezTo>
                  <a:cubicBezTo>
                    <a:pt x="745" y="581"/>
                    <a:pt x="721" y="437"/>
                    <a:pt x="649" y="293"/>
                  </a:cubicBezTo>
                  <a:cubicBezTo>
                    <a:pt x="649" y="269"/>
                    <a:pt x="625" y="245"/>
                    <a:pt x="625" y="245"/>
                  </a:cubicBezTo>
                  <a:cubicBezTo>
                    <a:pt x="601" y="125"/>
                    <a:pt x="529" y="29"/>
                    <a:pt x="409" y="5"/>
                  </a:cubicBezTo>
                  <a:cubicBezTo>
                    <a:pt x="391" y="2"/>
                    <a:pt x="372" y="0"/>
                    <a:pt x="3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7" name="Google Shape;3107;p45"/>
            <p:cNvSpPr/>
            <p:nvPr/>
          </p:nvSpPr>
          <p:spPr>
            <a:xfrm>
              <a:off x="2832175" y="2873500"/>
              <a:ext cx="40250" cy="72950"/>
            </a:xfrm>
            <a:custGeom>
              <a:avLst/>
              <a:gdLst/>
              <a:ahLst/>
              <a:cxnLst/>
              <a:rect l="l" t="t" r="r" b="b"/>
              <a:pathLst>
                <a:path w="1610" h="2918" extrusionOk="0">
                  <a:moveTo>
                    <a:pt x="664" y="0"/>
                  </a:moveTo>
                  <a:cubicBezTo>
                    <a:pt x="617" y="0"/>
                    <a:pt x="569" y="12"/>
                    <a:pt x="529" y="32"/>
                  </a:cubicBezTo>
                  <a:cubicBezTo>
                    <a:pt x="409" y="32"/>
                    <a:pt x="289" y="104"/>
                    <a:pt x="241" y="224"/>
                  </a:cubicBezTo>
                  <a:cubicBezTo>
                    <a:pt x="1" y="992"/>
                    <a:pt x="121" y="1856"/>
                    <a:pt x="577" y="2504"/>
                  </a:cubicBezTo>
                  <a:cubicBezTo>
                    <a:pt x="709" y="2680"/>
                    <a:pt x="882" y="2918"/>
                    <a:pt x="1114" y="2918"/>
                  </a:cubicBezTo>
                  <a:cubicBezTo>
                    <a:pt x="1135" y="2918"/>
                    <a:pt x="1156" y="2916"/>
                    <a:pt x="1177" y="2912"/>
                  </a:cubicBezTo>
                  <a:cubicBezTo>
                    <a:pt x="1417" y="2840"/>
                    <a:pt x="1489" y="2600"/>
                    <a:pt x="1537" y="2408"/>
                  </a:cubicBezTo>
                  <a:cubicBezTo>
                    <a:pt x="1609" y="2000"/>
                    <a:pt x="1609" y="1616"/>
                    <a:pt x="1513" y="1232"/>
                  </a:cubicBezTo>
                  <a:cubicBezTo>
                    <a:pt x="1393" y="800"/>
                    <a:pt x="1153" y="392"/>
                    <a:pt x="841" y="80"/>
                  </a:cubicBezTo>
                  <a:cubicBezTo>
                    <a:pt x="799" y="23"/>
                    <a:pt x="732" y="0"/>
                    <a:pt x="66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8" name="Google Shape;3108;p45"/>
            <p:cNvSpPr/>
            <p:nvPr/>
          </p:nvSpPr>
          <p:spPr>
            <a:xfrm>
              <a:off x="2871800" y="2870875"/>
              <a:ext cx="24625" cy="40325"/>
            </a:xfrm>
            <a:custGeom>
              <a:avLst/>
              <a:gdLst/>
              <a:ahLst/>
              <a:cxnLst/>
              <a:rect l="l" t="t" r="r" b="b"/>
              <a:pathLst>
                <a:path w="985" h="1613" extrusionOk="0">
                  <a:moveTo>
                    <a:pt x="287" y="1"/>
                  </a:moveTo>
                  <a:cubicBezTo>
                    <a:pt x="241" y="1"/>
                    <a:pt x="196" y="12"/>
                    <a:pt x="168" y="41"/>
                  </a:cubicBezTo>
                  <a:cubicBezTo>
                    <a:pt x="96" y="65"/>
                    <a:pt x="48" y="137"/>
                    <a:pt x="24" y="209"/>
                  </a:cubicBezTo>
                  <a:cubicBezTo>
                    <a:pt x="0" y="449"/>
                    <a:pt x="0" y="689"/>
                    <a:pt x="96" y="929"/>
                  </a:cubicBezTo>
                  <a:cubicBezTo>
                    <a:pt x="168" y="1145"/>
                    <a:pt x="288" y="1361"/>
                    <a:pt x="480" y="1529"/>
                  </a:cubicBezTo>
                  <a:cubicBezTo>
                    <a:pt x="543" y="1576"/>
                    <a:pt x="626" y="1612"/>
                    <a:pt x="702" y="1612"/>
                  </a:cubicBezTo>
                  <a:cubicBezTo>
                    <a:pt x="743" y="1612"/>
                    <a:pt x="783" y="1602"/>
                    <a:pt x="816" y="1577"/>
                  </a:cubicBezTo>
                  <a:cubicBezTo>
                    <a:pt x="912" y="1505"/>
                    <a:pt x="984" y="1385"/>
                    <a:pt x="936" y="1265"/>
                  </a:cubicBezTo>
                  <a:cubicBezTo>
                    <a:pt x="864" y="977"/>
                    <a:pt x="768" y="713"/>
                    <a:pt x="696" y="449"/>
                  </a:cubicBezTo>
                  <a:cubicBezTo>
                    <a:pt x="672" y="377"/>
                    <a:pt x="624" y="329"/>
                    <a:pt x="576" y="281"/>
                  </a:cubicBezTo>
                  <a:cubicBezTo>
                    <a:pt x="576" y="233"/>
                    <a:pt x="576" y="185"/>
                    <a:pt x="552" y="137"/>
                  </a:cubicBezTo>
                  <a:cubicBezTo>
                    <a:pt x="504" y="89"/>
                    <a:pt x="432" y="17"/>
                    <a:pt x="384" y="17"/>
                  </a:cubicBezTo>
                  <a:cubicBezTo>
                    <a:pt x="354" y="7"/>
                    <a:pt x="320" y="1"/>
                    <a:pt x="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9" name="Google Shape;3109;p45"/>
            <p:cNvSpPr/>
            <p:nvPr/>
          </p:nvSpPr>
          <p:spPr>
            <a:xfrm>
              <a:off x="2812375" y="2738675"/>
              <a:ext cx="33025" cy="56200"/>
            </a:xfrm>
            <a:custGeom>
              <a:avLst/>
              <a:gdLst/>
              <a:ahLst/>
              <a:cxnLst/>
              <a:rect l="l" t="t" r="r" b="b"/>
              <a:pathLst>
                <a:path w="1321" h="2248" extrusionOk="0">
                  <a:moveTo>
                    <a:pt x="337" y="0"/>
                  </a:moveTo>
                  <a:cubicBezTo>
                    <a:pt x="169" y="0"/>
                    <a:pt x="73" y="120"/>
                    <a:pt x="73" y="288"/>
                  </a:cubicBezTo>
                  <a:cubicBezTo>
                    <a:pt x="1" y="912"/>
                    <a:pt x="169" y="1560"/>
                    <a:pt x="481" y="2112"/>
                  </a:cubicBezTo>
                  <a:cubicBezTo>
                    <a:pt x="543" y="2199"/>
                    <a:pt x="643" y="2247"/>
                    <a:pt x="739" y="2247"/>
                  </a:cubicBezTo>
                  <a:cubicBezTo>
                    <a:pt x="829" y="2247"/>
                    <a:pt x="915" y="2205"/>
                    <a:pt x="961" y="2112"/>
                  </a:cubicBezTo>
                  <a:cubicBezTo>
                    <a:pt x="1321" y="1488"/>
                    <a:pt x="1225" y="648"/>
                    <a:pt x="721" y="120"/>
                  </a:cubicBezTo>
                  <a:cubicBezTo>
                    <a:pt x="673" y="72"/>
                    <a:pt x="577" y="48"/>
                    <a:pt x="505" y="48"/>
                  </a:cubicBezTo>
                  <a:cubicBezTo>
                    <a:pt x="457" y="24"/>
                    <a:pt x="385" y="0"/>
                    <a:pt x="3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0" name="Google Shape;3110;p45"/>
            <p:cNvSpPr/>
            <p:nvPr/>
          </p:nvSpPr>
          <p:spPr>
            <a:xfrm>
              <a:off x="2912000" y="3152975"/>
              <a:ext cx="59425" cy="77650"/>
            </a:xfrm>
            <a:custGeom>
              <a:avLst/>
              <a:gdLst/>
              <a:ahLst/>
              <a:cxnLst/>
              <a:rect l="l" t="t" r="r" b="b"/>
              <a:pathLst>
                <a:path w="2377" h="3106" extrusionOk="0">
                  <a:moveTo>
                    <a:pt x="432" y="1"/>
                  </a:moveTo>
                  <a:cubicBezTo>
                    <a:pt x="270" y="1"/>
                    <a:pt x="87" y="160"/>
                    <a:pt x="144" y="350"/>
                  </a:cubicBezTo>
                  <a:cubicBezTo>
                    <a:pt x="72" y="422"/>
                    <a:pt x="0" y="542"/>
                    <a:pt x="48" y="638"/>
                  </a:cubicBezTo>
                  <a:cubicBezTo>
                    <a:pt x="432" y="1622"/>
                    <a:pt x="1080" y="2438"/>
                    <a:pt x="1944" y="3062"/>
                  </a:cubicBezTo>
                  <a:cubicBezTo>
                    <a:pt x="1985" y="3092"/>
                    <a:pt x="2033" y="3105"/>
                    <a:pt x="2082" y="3105"/>
                  </a:cubicBezTo>
                  <a:cubicBezTo>
                    <a:pt x="2148" y="3105"/>
                    <a:pt x="2215" y="3080"/>
                    <a:pt x="2256" y="3038"/>
                  </a:cubicBezTo>
                  <a:cubicBezTo>
                    <a:pt x="2352" y="2966"/>
                    <a:pt x="2376" y="2870"/>
                    <a:pt x="2352" y="2750"/>
                  </a:cubicBezTo>
                  <a:cubicBezTo>
                    <a:pt x="2328" y="2582"/>
                    <a:pt x="2304" y="2438"/>
                    <a:pt x="2256" y="2294"/>
                  </a:cubicBezTo>
                  <a:cubicBezTo>
                    <a:pt x="2304" y="2030"/>
                    <a:pt x="2160" y="1814"/>
                    <a:pt x="2016" y="1622"/>
                  </a:cubicBezTo>
                  <a:cubicBezTo>
                    <a:pt x="2016" y="1598"/>
                    <a:pt x="1992" y="1574"/>
                    <a:pt x="1968" y="1550"/>
                  </a:cubicBezTo>
                  <a:cubicBezTo>
                    <a:pt x="1656" y="926"/>
                    <a:pt x="1176" y="398"/>
                    <a:pt x="552" y="38"/>
                  </a:cubicBezTo>
                  <a:cubicBezTo>
                    <a:pt x="517" y="12"/>
                    <a:pt x="475" y="1"/>
                    <a:pt x="4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1" name="Google Shape;3111;p45"/>
            <p:cNvSpPr/>
            <p:nvPr/>
          </p:nvSpPr>
          <p:spPr>
            <a:xfrm>
              <a:off x="2946200" y="3120050"/>
              <a:ext cx="61225" cy="71350"/>
            </a:xfrm>
            <a:custGeom>
              <a:avLst/>
              <a:gdLst/>
              <a:ahLst/>
              <a:cxnLst/>
              <a:rect l="l" t="t" r="r" b="b"/>
              <a:pathLst>
                <a:path w="2449" h="2854" extrusionOk="0">
                  <a:moveTo>
                    <a:pt x="568" y="1"/>
                  </a:moveTo>
                  <a:cubicBezTo>
                    <a:pt x="547" y="1"/>
                    <a:pt x="526" y="4"/>
                    <a:pt x="504" y="11"/>
                  </a:cubicBezTo>
                  <a:cubicBezTo>
                    <a:pt x="384" y="59"/>
                    <a:pt x="312" y="179"/>
                    <a:pt x="312" y="299"/>
                  </a:cubicBezTo>
                  <a:cubicBezTo>
                    <a:pt x="0" y="683"/>
                    <a:pt x="312" y="1331"/>
                    <a:pt x="504" y="1691"/>
                  </a:cubicBezTo>
                  <a:cubicBezTo>
                    <a:pt x="648" y="1931"/>
                    <a:pt x="816" y="2147"/>
                    <a:pt x="1008" y="2339"/>
                  </a:cubicBezTo>
                  <a:cubicBezTo>
                    <a:pt x="1185" y="2515"/>
                    <a:pt x="1443" y="2753"/>
                    <a:pt x="1707" y="2753"/>
                  </a:cubicBezTo>
                  <a:cubicBezTo>
                    <a:pt x="1730" y="2753"/>
                    <a:pt x="1753" y="2751"/>
                    <a:pt x="1777" y="2747"/>
                  </a:cubicBezTo>
                  <a:cubicBezTo>
                    <a:pt x="1777" y="2747"/>
                    <a:pt x="1801" y="2771"/>
                    <a:pt x="1801" y="2771"/>
                  </a:cubicBezTo>
                  <a:cubicBezTo>
                    <a:pt x="1856" y="2826"/>
                    <a:pt x="1932" y="2853"/>
                    <a:pt x="2009" y="2853"/>
                  </a:cubicBezTo>
                  <a:cubicBezTo>
                    <a:pt x="2130" y="2853"/>
                    <a:pt x="2251" y="2784"/>
                    <a:pt x="2281" y="2651"/>
                  </a:cubicBezTo>
                  <a:cubicBezTo>
                    <a:pt x="2449" y="1571"/>
                    <a:pt x="1849" y="491"/>
                    <a:pt x="816" y="59"/>
                  </a:cubicBezTo>
                  <a:cubicBezTo>
                    <a:pt x="792" y="35"/>
                    <a:pt x="744" y="35"/>
                    <a:pt x="720" y="35"/>
                  </a:cubicBezTo>
                  <a:cubicBezTo>
                    <a:pt x="670" y="18"/>
                    <a:pt x="619" y="1"/>
                    <a:pt x="5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2" name="Google Shape;3112;p45"/>
            <p:cNvSpPr/>
            <p:nvPr/>
          </p:nvSpPr>
          <p:spPr>
            <a:xfrm>
              <a:off x="2989400" y="3103500"/>
              <a:ext cx="31225" cy="41000"/>
            </a:xfrm>
            <a:custGeom>
              <a:avLst/>
              <a:gdLst/>
              <a:ahLst/>
              <a:cxnLst/>
              <a:rect l="l" t="t" r="r" b="b"/>
              <a:pathLst>
                <a:path w="1249" h="1640" extrusionOk="0">
                  <a:moveTo>
                    <a:pt x="289" y="0"/>
                  </a:moveTo>
                  <a:cubicBezTo>
                    <a:pt x="145" y="0"/>
                    <a:pt x="1" y="120"/>
                    <a:pt x="1" y="265"/>
                  </a:cubicBezTo>
                  <a:cubicBezTo>
                    <a:pt x="49" y="817"/>
                    <a:pt x="337" y="1321"/>
                    <a:pt x="817" y="1609"/>
                  </a:cubicBezTo>
                  <a:cubicBezTo>
                    <a:pt x="859" y="1630"/>
                    <a:pt x="902" y="1639"/>
                    <a:pt x="944" y="1639"/>
                  </a:cubicBezTo>
                  <a:cubicBezTo>
                    <a:pt x="1093" y="1639"/>
                    <a:pt x="1225" y="1519"/>
                    <a:pt x="1225" y="1369"/>
                  </a:cubicBezTo>
                  <a:cubicBezTo>
                    <a:pt x="1249" y="1105"/>
                    <a:pt x="1177" y="841"/>
                    <a:pt x="1057" y="625"/>
                  </a:cubicBezTo>
                  <a:cubicBezTo>
                    <a:pt x="961" y="385"/>
                    <a:pt x="769" y="193"/>
                    <a:pt x="577" y="48"/>
                  </a:cubicBezTo>
                  <a:cubicBezTo>
                    <a:pt x="529" y="0"/>
                    <a:pt x="433" y="0"/>
                    <a:pt x="3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3" name="Google Shape;3113;p45"/>
            <p:cNvSpPr/>
            <p:nvPr/>
          </p:nvSpPr>
          <p:spPr>
            <a:xfrm>
              <a:off x="3017000" y="3308675"/>
              <a:ext cx="67825" cy="80550"/>
            </a:xfrm>
            <a:custGeom>
              <a:avLst/>
              <a:gdLst/>
              <a:ahLst/>
              <a:cxnLst/>
              <a:rect l="l" t="t" r="r" b="b"/>
              <a:pathLst>
                <a:path w="2713" h="3222" extrusionOk="0">
                  <a:moveTo>
                    <a:pt x="697" y="578"/>
                  </a:moveTo>
                  <a:cubicBezTo>
                    <a:pt x="721" y="602"/>
                    <a:pt x="745" y="650"/>
                    <a:pt x="769" y="674"/>
                  </a:cubicBezTo>
                  <a:cubicBezTo>
                    <a:pt x="793" y="698"/>
                    <a:pt x="817" y="722"/>
                    <a:pt x="841" y="746"/>
                  </a:cubicBezTo>
                  <a:cubicBezTo>
                    <a:pt x="793" y="770"/>
                    <a:pt x="769" y="770"/>
                    <a:pt x="745" y="794"/>
                  </a:cubicBezTo>
                  <a:cubicBezTo>
                    <a:pt x="745" y="770"/>
                    <a:pt x="721" y="770"/>
                    <a:pt x="721" y="746"/>
                  </a:cubicBezTo>
                  <a:cubicBezTo>
                    <a:pt x="721" y="722"/>
                    <a:pt x="697" y="650"/>
                    <a:pt x="697" y="626"/>
                  </a:cubicBezTo>
                  <a:cubicBezTo>
                    <a:pt x="697" y="626"/>
                    <a:pt x="697" y="602"/>
                    <a:pt x="697" y="578"/>
                  </a:cubicBezTo>
                  <a:close/>
                  <a:moveTo>
                    <a:pt x="693" y="0"/>
                  </a:moveTo>
                  <a:cubicBezTo>
                    <a:pt x="679" y="0"/>
                    <a:pt x="664" y="1"/>
                    <a:pt x="649" y="2"/>
                  </a:cubicBezTo>
                  <a:cubicBezTo>
                    <a:pt x="481" y="2"/>
                    <a:pt x="361" y="98"/>
                    <a:pt x="265" y="218"/>
                  </a:cubicBezTo>
                  <a:cubicBezTo>
                    <a:pt x="121" y="266"/>
                    <a:pt x="1" y="386"/>
                    <a:pt x="49" y="554"/>
                  </a:cubicBezTo>
                  <a:cubicBezTo>
                    <a:pt x="241" y="1418"/>
                    <a:pt x="697" y="2235"/>
                    <a:pt x="1369" y="2835"/>
                  </a:cubicBezTo>
                  <a:cubicBezTo>
                    <a:pt x="1561" y="3003"/>
                    <a:pt x="1777" y="3195"/>
                    <a:pt x="2041" y="3219"/>
                  </a:cubicBezTo>
                  <a:cubicBezTo>
                    <a:pt x="2058" y="3220"/>
                    <a:pt x="2076" y="3221"/>
                    <a:pt x="2093" y="3221"/>
                  </a:cubicBezTo>
                  <a:cubicBezTo>
                    <a:pt x="2312" y="3221"/>
                    <a:pt x="2502" y="3081"/>
                    <a:pt x="2569" y="2859"/>
                  </a:cubicBezTo>
                  <a:cubicBezTo>
                    <a:pt x="2713" y="2403"/>
                    <a:pt x="2353" y="1946"/>
                    <a:pt x="2137" y="1610"/>
                  </a:cubicBezTo>
                  <a:cubicBezTo>
                    <a:pt x="1873" y="1178"/>
                    <a:pt x="1561" y="770"/>
                    <a:pt x="1249" y="362"/>
                  </a:cubicBezTo>
                  <a:cubicBezTo>
                    <a:pt x="1090" y="181"/>
                    <a:pt x="932" y="0"/>
                    <a:pt x="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4" name="Google Shape;3114;p45"/>
            <p:cNvSpPr/>
            <p:nvPr/>
          </p:nvSpPr>
          <p:spPr>
            <a:xfrm>
              <a:off x="3050000" y="3263350"/>
              <a:ext cx="69050" cy="84275"/>
            </a:xfrm>
            <a:custGeom>
              <a:avLst/>
              <a:gdLst/>
              <a:ahLst/>
              <a:cxnLst/>
              <a:rect l="l" t="t" r="r" b="b"/>
              <a:pathLst>
                <a:path w="2762" h="3371" extrusionOk="0">
                  <a:moveTo>
                    <a:pt x="588" y="1"/>
                  </a:moveTo>
                  <a:cubicBezTo>
                    <a:pt x="462" y="1"/>
                    <a:pt x="330" y="85"/>
                    <a:pt x="313" y="207"/>
                  </a:cubicBezTo>
                  <a:cubicBezTo>
                    <a:pt x="289" y="375"/>
                    <a:pt x="265" y="519"/>
                    <a:pt x="289" y="687"/>
                  </a:cubicBezTo>
                  <a:cubicBezTo>
                    <a:pt x="1" y="1239"/>
                    <a:pt x="409" y="1791"/>
                    <a:pt x="769" y="2199"/>
                  </a:cubicBezTo>
                  <a:cubicBezTo>
                    <a:pt x="1129" y="2655"/>
                    <a:pt x="1561" y="3015"/>
                    <a:pt x="2041" y="3327"/>
                  </a:cubicBezTo>
                  <a:cubicBezTo>
                    <a:pt x="2089" y="3357"/>
                    <a:pt x="2140" y="3371"/>
                    <a:pt x="2190" y="3371"/>
                  </a:cubicBezTo>
                  <a:cubicBezTo>
                    <a:pt x="2338" y="3371"/>
                    <a:pt x="2473" y="3249"/>
                    <a:pt x="2473" y="3087"/>
                  </a:cubicBezTo>
                  <a:cubicBezTo>
                    <a:pt x="2473" y="2991"/>
                    <a:pt x="2473" y="2895"/>
                    <a:pt x="2449" y="2799"/>
                  </a:cubicBezTo>
                  <a:cubicBezTo>
                    <a:pt x="2473" y="2775"/>
                    <a:pt x="2497" y="2751"/>
                    <a:pt x="2497" y="2727"/>
                  </a:cubicBezTo>
                  <a:cubicBezTo>
                    <a:pt x="2761" y="2367"/>
                    <a:pt x="2521" y="1791"/>
                    <a:pt x="2281" y="1455"/>
                  </a:cubicBezTo>
                  <a:cubicBezTo>
                    <a:pt x="2113" y="1215"/>
                    <a:pt x="1921" y="1023"/>
                    <a:pt x="1681" y="879"/>
                  </a:cubicBezTo>
                  <a:cubicBezTo>
                    <a:pt x="1417" y="543"/>
                    <a:pt x="1081" y="255"/>
                    <a:pt x="721" y="39"/>
                  </a:cubicBezTo>
                  <a:cubicBezTo>
                    <a:pt x="682" y="13"/>
                    <a:pt x="635" y="1"/>
                    <a:pt x="5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5" name="Google Shape;3115;p45"/>
            <p:cNvSpPr/>
            <p:nvPr/>
          </p:nvSpPr>
          <p:spPr>
            <a:xfrm>
              <a:off x="3096825" y="3225825"/>
              <a:ext cx="49825" cy="70425"/>
            </a:xfrm>
            <a:custGeom>
              <a:avLst/>
              <a:gdLst/>
              <a:ahLst/>
              <a:cxnLst/>
              <a:rect l="l" t="t" r="r" b="b"/>
              <a:pathLst>
                <a:path w="1993" h="2817" extrusionOk="0">
                  <a:moveTo>
                    <a:pt x="386" y="0"/>
                  </a:moveTo>
                  <a:cubicBezTo>
                    <a:pt x="330" y="0"/>
                    <a:pt x="273" y="9"/>
                    <a:pt x="216" y="28"/>
                  </a:cubicBezTo>
                  <a:cubicBezTo>
                    <a:pt x="96" y="76"/>
                    <a:pt x="0" y="172"/>
                    <a:pt x="0" y="292"/>
                  </a:cubicBezTo>
                  <a:cubicBezTo>
                    <a:pt x="48" y="676"/>
                    <a:pt x="144" y="1060"/>
                    <a:pt x="312" y="1396"/>
                  </a:cubicBezTo>
                  <a:cubicBezTo>
                    <a:pt x="384" y="1564"/>
                    <a:pt x="480" y="1732"/>
                    <a:pt x="600" y="1876"/>
                  </a:cubicBezTo>
                  <a:lnTo>
                    <a:pt x="624" y="1900"/>
                  </a:lnTo>
                  <a:cubicBezTo>
                    <a:pt x="840" y="2260"/>
                    <a:pt x="1128" y="2572"/>
                    <a:pt x="1488" y="2788"/>
                  </a:cubicBezTo>
                  <a:cubicBezTo>
                    <a:pt x="1526" y="2807"/>
                    <a:pt x="1570" y="2816"/>
                    <a:pt x="1615" y="2816"/>
                  </a:cubicBezTo>
                  <a:cubicBezTo>
                    <a:pt x="1743" y="2816"/>
                    <a:pt x="1878" y="2744"/>
                    <a:pt x="1896" y="2620"/>
                  </a:cubicBezTo>
                  <a:cubicBezTo>
                    <a:pt x="1992" y="2020"/>
                    <a:pt x="1776" y="1468"/>
                    <a:pt x="1488" y="988"/>
                  </a:cubicBezTo>
                  <a:cubicBezTo>
                    <a:pt x="1320" y="748"/>
                    <a:pt x="1176" y="508"/>
                    <a:pt x="984" y="316"/>
                  </a:cubicBezTo>
                  <a:cubicBezTo>
                    <a:pt x="830" y="143"/>
                    <a:pt x="614" y="0"/>
                    <a:pt x="3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6" name="Google Shape;3116;p45"/>
            <p:cNvSpPr/>
            <p:nvPr/>
          </p:nvSpPr>
          <p:spPr>
            <a:xfrm>
              <a:off x="3128625" y="3436375"/>
              <a:ext cx="72025" cy="73450"/>
            </a:xfrm>
            <a:custGeom>
              <a:avLst/>
              <a:gdLst/>
              <a:ahLst/>
              <a:cxnLst/>
              <a:rect l="l" t="t" r="r" b="b"/>
              <a:pathLst>
                <a:path w="2881" h="2938" extrusionOk="0">
                  <a:moveTo>
                    <a:pt x="649" y="1"/>
                  </a:moveTo>
                  <a:cubicBezTo>
                    <a:pt x="484" y="1"/>
                    <a:pt x="313" y="54"/>
                    <a:pt x="192" y="175"/>
                  </a:cubicBezTo>
                  <a:cubicBezTo>
                    <a:pt x="0" y="367"/>
                    <a:pt x="0" y="655"/>
                    <a:pt x="72" y="895"/>
                  </a:cubicBezTo>
                  <a:cubicBezTo>
                    <a:pt x="240" y="1303"/>
                    <a:pt x="504" y="1687"/>
                    <a:pt x="816" y="1999"/>
                  </a:cubicBezTo>
                  <a:cubicBezTo>
                    <a:pt x="984" y="2167"/>
                    <a:pt x="1152" y="2311"/>
                    <a:pt x="1344" y="2431"/>
                  </a:cubicBezTo>
                  <a:cubicBezTo>
                    <a:pt x="1440" y="2503"/>
                    <a:pt x="1560" y="2575"/>
                    <a:pt x="1656" y="2623"/>
                  </a:cubicBezTo>
                  <a:lnTo>
                    <a:pt x="1680" y="2623"/>
                  </a:lnTo>
                  <a:cubicBezTo>
                    <a:pt x="1793" y="2780"/>
                    <a:pt x="1989" y="2937"/>
                    <a:pt x="2210" y="2937"/>
                  </a:cubicBezTo>
                  <a:cubicBezTo>
                    <a:pt x="2225" y="2937"/>
                    <a:pt x="2241" y="2937"/>
                    <a:pt x="2256" y="2935"/>
                  </a:cubicBezTo>
                  <a:cubicBezTo>
                    <a:pt x="2880" y="2887"/>
                    <a:pt x="2688" y="2095"/>
                    <a:pt x="2544" y="1735"/>
                  </a:cubicBezTo>
                  <a:cubicBezTo>
                    <a:pt x="2400" y="1303"/>
                    <a:pt x="2160" y="943"/>
                    <a:pt x="1848" y="631"/>
                  </a:cubicBezTo>
                  <a:cubicBezTo>
                    <a:pt x="1560" y="319"/>
                    <a:pt x="1176" y="55"/>
                    <a:pt x="744" y="7"/>
                  </a:cubicBezTo>
                  <a:cubicBezTo>
                    <a:pt x="713" y="3"/>
                    <a:pt x="681" y="1"/>
                    <a:pt x="6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7" name="Google Shape;3117;p45"/>
            <p:cNvSpPr/>
            <p:nvPr/>
          </p:nvSpPr>
          <p:spPr>
            <a:xfrm>
              <a:off x="3170025" y="3387775"/>
              <a:ext cx="61225" cy="72500"/>
            </a:xfrm>
            <a:custGeom>
              <a:avLst/>
              <a:gdLst/>
              <a:ahLst/>
              <a:cxnLst/>
              <a:rect l="l" t="t" r="r" b="b"/>
              <a:pathLst>
                <a:path w="2449" h="2900" extrusionOk="0">
                  <a:moveTo>
                    <a:pt x="474" y="0"/>
                  </a:moveTo>
                  <a:cubicBezTo>
                    <a:pt x="405" y="0"/>
                    <a:pt x="335" y="16"/>
                    <a:pt x="264" y="55"/>
                  </a:cubicBezTo>
                  <a:cubicBezTo>
                    <a:pt x="24" y="175"/>
                    <a:pt x="0" y="463"/>
                    <a:pt x="48" y="703"/>
                  </a:cubicBezTo>
                  <a:cubicBezTo>
                    <a:pt x="144" y="1135"/>
                    <a:pt x="336" y="1495"/>
                    <a:pt x="600" y="1831"/>
                  </a:cubicBezTo>
                  <a:cubicBezTo>
                    <a:pt x="744" y="1999"/>
                    <a:pt x="936" y="2167"/>
                    <a:pt x="1128" y="2287"/>
                  </a:cubicBezTo>
                  <a:cubicBezTo>
                    <a:pt x="1320" y="2551"/>
                    <a:pt x="1536" y="2791"/>
                    <a:pt x="1873" y="2887"/>
                  </a:cubicBezTo>
                  <a:cubicBezTo>
                    <a:pt x="1898" y="2895"/>
                    <a:pt x="1924" y="2899"/>
                    <a:pt x="1950" y="2899"/>
                  </a:cubicBezTo>
                  <a:cubicBezTo>
                    <a:pt x="2072" y="2899"/>
                    <a:pt x="2189" y="2813"/>
                    <a:pt x="2209" y="2695"/>
                  </a:cubicBezTo>
                  <a:cubicBezTo>
                    <a:pt x="2449" y="1663"/>
                    <a:pt x="1704" y="847"/>
                    <a:pt x="984" y="247"/>
                  </a:cubicBezTo>
                  <a:cubicBezTo>
                    <a:pt x="844" y="123"/>
                    <a:pt x="664" y="0"/>
                    <a:pt x="4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8" name="Google Shape;3118;p45"/>
            <p:cNvSpPr/>
            <p:nvPr/>
          </p:nvSpPr>
          <p:spPr>
            <a:xfrm>
              <a:off x="3206625" y="3368425"/>
              <a:ext cx="39625" cy="45275"/>
            </a:xfrm>
            <a:custGeom>
              <a:avLst/>
              <a:gdLst/>
              <a:ahLst/>
              <a:cxnLst/>
              <a:rect l="l" t="t" r="r" b="b"/>
              <a:pathLst>
                <a:path w="1585" h="1811" extrusionOk="0">
                  <a:moveTo>
                    <a:pt x="283" y="0"/>
                  </a:moveTo>
                  <a:cubicBezTo>
                    <a:pt x="161" y="0"/>
                    <a:pt x="44" y="86"/>
                    <a:pt x="24" y="205"/>
                  </a:cubicBezTo>
                  <a:cubicBezTo>
                    <a:pt x="0" y="253"/>
                    <a:pt x="0" y="301"/>
                    <a:pt x="24" y="325"/>
                  </a:cubicBezTo>
                  <a:cubicBezTo>
                    <a:pt x="24" y="349"/>
                    <a:pt x="24" y="373"/>
                    <a:pt x="24" y="397"/>
                  </a:cubicBezTo>
                  <a:cubicBezTo>
                    <a:pt x="264" y="949"/>
                    <a:pt x="649" y="1429"/>
                    <a:pt x="1153" y="1765"/>
                  </a:cubicBezTo>
                  <a:cubicBezTo>
                    <a:pt x="1185" y="1797"/>
                    <a:pt x="1227" y="1810"/>
                    <a:pt x="1273" y="1810"/>
                  </a:cubicBezTo>
                  <a:cubicBezTo>
                    <a:pt x="1328" y="1810"/>
                    <a:pt x="1388" y="1791"/>
                    <a:pt x="1441" y="1765"/>
                  </a:cubicBezTo>
                  <a:cubicBezTo>
                    <a:pt x="1513" y="1717"/>
                    <a:pt x="1585" y="1621"/>
                    <a:pt x="1561" y="1525"/>
                  </a:cubicBezTo>
                  <a:cubicBezTo>
                    <a:pt x="1537" y="1333"/>
                    <a:pt x="1489" y="1165"/>
                    <a:pt x="1417" y="997"/>
                  </a:cubicBezTo>
                  <a:cubicBezTo>
                    <a:pt x="1369" y="853"/>
                    <a:pt x="1273" y="709"/>
                    <a:pt x="1153" y="565"/>
                  </a:cubicBezTo>
                  <a:cubicBezTo>
                    <a:pt x="961" y="325"/>
                    <a:pt x="673" y="133"/>
                    <a:pt x="361" y="13"/>
                  </a:cubicBezTo>
                  <a:cubicBezTo>
                    <a:pt x="335" y="4"/>
                    <a:pt x="309" y="0"/>
                    <a:pt x="2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9" name="Google Shape;3119;p45"/>
            <p:cNvSpPr/>
            <p:nvPr/>
          </p:nvSpPr>
          <p:spPr>
            <a:xfrm>
              <a:off x="3230025" y="3542275"/>
              <a:ext cx="40225" cy="49250"/>
            </a:xfrm>
            <a:custGeom>
              <a:avLst/>
              <a:gdLst/>
              <a:ahLst/>
              <a:cxnLst/>
              <a:rect l="l" t="t" r="r" b="b"/>
              <a:pathLst>
                <a:path w="1609" h="1970" extrusionOk="0">
                  <a:moveTo>
                    <a:pt x="472" y="1"/>
                  </a:moveTo>
                  <a:cubicBezTo>
                    <a:pt x="268" y="1"/>
                    <a:pt x="68" y="133"/>
                    <a:pt x="49" y="331"/>
                  </a:cubicBezTo>
                  <a:cubicBezTo>
                    <a:pt x="25" y="355"/>
                    <a:pt x="25" y="403"/>
                    <a:pt x="25" y="427"/>
                  </a:cubicBezTo>
                  <a:cubicBezTo>
                    <a:pt x="1" y="475"/>
                    <a:pt x="1" y="523"/>
                    <a:pt x="25" y="595"/>
                  </a:cubicBezTo>
                  <a:cubicBezTo>
                    <a:pt x="145" y="859"/>
                    <a:pt x="289" y="1123"/>
                    <a:pt x="457" y="1363"/>
                  </a:cubicBezTo>
                  <a:cubicBezTo>
                    <a:pt x="457" y="1387"/>
                    <a:pt x="481" y="1411"/>
                    <a:pt x="481" y="1411"/>
                  </a:cubicBezTo>
                  <a:cubicBezTo>
                    <a:pt x="577" y="1579"/>
                    <a:pt x="673" y="1747"/>
                    <a:pt x="841" y="1867"/>
                  </a:cubicBezTo>
                  <a:cubicBezTo>
                    <a:pt x="865" y="1891"/>
                    <a:pt x="913" y="1915"/>
                    <a:pt x="961" y="1915"/>
                  </a:cubicBezTo>
                  <a:cubicBezTo>
                    <a:pt x="1009" y="1951"/>
                    <a:pt x="1069" y="1969"/>
                    <a:pt x="1129" y="1969"/>
                  </a:cubicBezTo>
                  <a:cubicBezTo>
                    <a:pt x="1189" y="1969"/>
                    <a:pt x="1249" y="1951"/>
                    <a:pt x="1297" y="1915"/>
                  </a:cubicBezTo>
                  <a:cubicBezTo>
                    <a:pt x="1369" y="1891"/>
                    <a:pt x="1417" y="1843"/>
                    <a:pt x="1465" y="1795"/>
                  </a:cubicBezTo>
                  <a:cubicBezTo>
                    <a:pt x="1537" y="1699"/>
                    <a:pt x="1609" y="1603"/>
                    <a:pt x="1609" y="1483"/>
                  </a:cubicBezTo>
                  <a:cubicBezTo>
                    <a:pt x="1609" y="1339"/>
                    <a:pt x="1537" y="1219"/>
                    <a:pt x="1417" y="1147"/>
                  </a:cubicBezTo>
                  <a:cubicBezTo>
                    <a:pt x="1417" y="1027"/>
                    <a:pt x="1369" y="907"/>
                    <a:pt x="1321" y="787"/>
                  </a:cubicBezTo>
                  <a:cubicBezTo>
                    <a:pt x="1249" y="619"/>
                    <a:pt x="1177" y="475"/>
                    <a:pt x="1033" y="331"/>
                  </a:cubicBezTo>
                  <a:cubicBezTo>
                    <a:pt x="937" y="187"/>
                    <a:pt x="769" y="67"/>
                    <a:pt x="601" y="19"/>
                  </a:cubicBezTo>
                  <a:cubicBezTo>
                    <a:pt x="559" y="7"/>
                    <a:pt x="515" y="1"/>
                    <a:pt x="4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0" name="Google Shape;3120;p45"/>
            <p:cNvSpPr/>
            <p:nvPr/>
          </p:nvSpPr>
          <p:spPr>
            <a:xfrm>
              <a:off x="3261825" y="3510250"/>
              <a:ext cx="56425" cy="79175"/>
            </a:xfrm>
            <a:custGeom>
              <a:avLst/>
              <a:gdLst/>
              <a:ahLst/>
              <a:cxnLst/>
              <a:rect l="l" t="t" r="r" b="b"/>
              <a:pathLst>
                <a:path w="2257" h="3167" extrusionOk="0">
                  <a:moveTo>
                    <a:pt x="478" y="0"/>
                  </a:moveTo>
                  <a:cubicBezTo>
                    <a:pt x="337" y="0"/>
                    <a:pt x="236" y="91"/>
                    <a:pt x="193" y="220"/>
                  </a:cubicBezTo>
                  <a:cubicBezTo>
                    <a:pt x="1" y="700"/>
                    <a:pt x="241" y="1228"/>
                    <a:pt x="505" y="1636"/>
                  </a:cubicBezTo>
                  <a:cubicBezTo>
                    <a:pt x="649" y="1876"/>
                    <a:pt x="793" y="2116"/>
                    <a:pt x="937" y="2380"/>
                  </a:cubicBezTo>
                  <a:cubicBezTo>
                    <a:pt x="1081" y="2596"/>
                    <a:pt x="1201" y="2860"/>
                    <a:pt x="1393" y="3028"/>
                  </a:cubicBezTo>
                  <a:cubicBezTo>
                    <a:pt x="1495" y="3119"/>
                    <a:pt x="1618" y="3167"/>
                    <a:pt x="1740" y="3167"/>
                  </a:cubicBezTo>
                  <a:cubicBezTo>
                    <a:pt x="1877" y="3167"/>
                    <a:pt x="2012" y="3107"/>
                    <a:pt x="2113" y="2980"/>
                  </a:cubicBezTo>
                  <a:cubicBezTo>
                    <a:pt x="2257" y="2788"/>
                    <a:pt x="2233" y="2500"/>
                    <a:pt x="2209" y="2236"/>
                  </a:cubicBezTo>
                  <a:cubicBezTo>
                    <a:pt x="2137" y="1756"/>
                    <a:pt x="1873" y="1300"/>
                    <a:pt x="1609" y="892"/>
                  </a:cubicBezTo>
                  <a:cubicBezTo>
                    <a:pt x="1369" y="556"/>
                    <a:pt x="1057" y="124"/>
                    <a:pt x="649" y="100"/>
                  </a:cubicBezTo>
                  <a:cubicBezTo>
                    <a:pt x="625" y="52"/>
                    <a:pt x="577" y="28"/>
                    <a:pt x="529" y="4"/>
                  </a:cubicBezTo>
                  <a:cubicBezTo>
                    <a:pt x="511" y="2"/>
                    <a:pt x="495" y="0"/>
                    <a:pt x="4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1" name="Google Shape;3121;p45"/>
            <p:cNvSpPr/>
            <p:nvPr/>
          </p:nvSpPr>
          <p:spPr>
            <a:xfrm>
              <a:off x="3308625" y="3495625"/>
              <a:ext cx="41450" cy="60600"/>
            </a:xfrm>
            <a:custGeom>
              <a:avLst/>
              <a:gdLst/>
              <a:ahLst/>
              <a:cxnLst/>
              <a:rect l="l" t="t" r="r" b="b"/>
              <a:pathLst>
                <a:path w="1658" h="2424" extrusionOk="0">
                  <a:moveTo>
                    <a:pt x="317" y="1"/>
                  </a:moveTo>
                  <a:cubicBezTo>
                    <a:pt x="292" y="1"/>
                    <a:pt x="266" y="5"/>
                    <a:pt x="241" y="13"/>
                  </a:cubicBezTo>
                  <a:cubicBezTo>
                    <a:pt x="97" y="61"/>
                    <a:pt x="1" y="205"/>
                    <a:pt x="25" y="373"/>
                  </a:cubicBezTo>
                  <a:cubicBezTo>
                    <a:pt x="145" y="709"/>
                    <a:pt x="265" y="1045"/>
                    <a:pt x="409" y="1357"/>
                  </a:cubicBezTo>
                  <a:cubicBezTo>
                    <a:pt x="481" y="1525"/>
                    <a:pt x="553" y="1669"/>
                    <a:pt x="649" y="1837"/>
                  </a:cubicBezTo>
                  <a:cubicBezTo>
                    <a:pt x="721" y="1981"/>
                    <a:pt x="793" y="2149"/>
                    <a:pt x="913" y="2293"/>
                  </a:cubicBezTo>
                  <a:cubicBezTo>
                    <a:pt x="993" y="2373"/>
                    <a:pt x="1110" y="2424"/>
                    <a:pt x="1228" y="2424"/>
                  </a:cubicBezTo>
                  <a:cubicBezTo>
                    <a:pt x="1321" y="2424"/>
                    <a:pt x="1415" y="2392"/>
                    <a:pt x="1489" y="2317"/>
                  </a:cubicBezTo>
                  <a:cubicBezTo>
                    <a:pt x="1609" y="2221"/>
                    <a:pt x="1657" y="2053"/>
                    <a:pt x="1633" y="1885"/>
                  </a:cubicBezTo>
                  <a:cubicBezTo>
                    <a:pt x="1609" y="1573"/>
                    <a:pt x="1489" y="1261"/>
                    <a:pt x="1345" y="997"/>
                  </a:cubicBezTo>
                  <a:cubicBezTo>
                    <a:pt x="1153" y="709"/>
                    <a:pt x="889" y="445"/>
                    <a:pt x="601" y="277"/>
                  </a:cubicBezTo>
                  <a:cubicBezTo>
                    <a:pt x="601" y="277"/>
                    <a:pt x="601" y="277"/>
                    <a:pt x="601" y="253"/>
                  </a:cubicBezTo>
                  <a:cubicBezTo>
                    <a:pt x="577" y="253"/>
                    <a:pt x="577" y="229"/>
                    <a:pt x="577" y="205"/>
                  </a:cubicBezTo>
                  <a:cubicBezTo>
                    <a:pt x="537" y="87"/>
                    <a:pt x="433" y="1"/>
                    <a:pt x="3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2" name="Google Shape;3122;p45"/>
            <p:cNvSpPr/>
            <p:nvPr/>
          </p:nvSpPr>
          <p:spPr>
            <a:xfrm>
              <a:off x="3369250" y="3039600"/>
              <a:ext cx="42625" cy="79975"/>
            </a:xfrm>
            <a:custGeom>
              <a:avLst/>
              <a:gdLst/>
              <a:ahLst/>
              <a:cxnLst/>
              <a:rect l="l" t="t" r="r" b="b"/>
              <a:pathLst>
                <a:path w="1705" h="3199" extrusionOk="0">
                  <a:moveTo>
                    <a:pt x="960" y="546"/>
                  </a:moveTo>
                  <a:cubicBezTo>
                    <a:pt x="966" y="546"/>
                    <a:pt x="972" y="552"/>
                    <a:pt x="984" y="564"/>
                  </a:cubicBezTo>
                  <a:cubicBezTo>
                    <a:pt x="984" y="564"/>
                    <a:pt x="1008" y="588"/>
                    <a:pt x="1032" y="636"/>
                  </a:cubicBezTo>
                  <a:cubicBezTo>
                    <a:pt x="984" y="636"/>
                    <a:pt x="960" y="636"/>
                    <a:pt x="936" y="660"/>
                  </a:cubicBezTo>
                  <a:cubicBezTo>
                    <a:pt x="936" y="612"/>
                    <a:pt x="912" y="588"/>
                    <a:pt x="912" y="564"/>
                  </a:cubicBezTo>
                  <a:lnTo>
                    <a:pt x="936" y="564"/>
                  </a:lnTo>
                  <a:cubicBezTo>
                    <a:pt x="948" y="552"/>
                    <a:pt x="954" y="546"/>
                    <a:pt x="960" y="546"/>
                  </a:cubicBezTo>
                  <a:close/>
                  <a:moveTo>
                    <a:pt x="954" y="0"/>
                  </a:moveTo>
                  <a:cubicBezTo>
                    <a:pt x="656" y="0"/>
                    <a:pt x="391" y="250"/>
                    <a:pt x="264" y="540"/>
                  </a:cubicBezTo>
                  <a:cubicBezTo>
                    <a:pt x="72" y="924"/>
                    <a:pt x="0" y="1356"/>
                    <a:pt x="48" y="1788"/>
                  </a:cubicBezTo>
                  <a:cubicBezTo>
                    <a:pt x="96" y="2004"/>
                    <a:pt x="144" y="2220"/>
                    <a:pt x="240" y="2436"/>
                  </a:cubicBezTo>
                  <a:cubicBezTo>
                    <a:pt x="240" y="2460"/>
                    <a:pt x="240" y="2484"/>
                    <a:pt x="264" y="2508"/>
                  </a:cubicBezTo>
                  <a:cubicBezTo>
                    <a:pt x="312" y="2749"/>
                    <a:pt x="408" y="2989"/>
                    <a:pt x="624" y="3109"/>
                  </a:cubicBezTo>
                  <a:cubicBezTo>
                    <a:pt x="708" y="3169"/>
                    <a:pt x="810" y="3199"/>
                    <a:pt x="912" y="3199"/>
                  </a:cubicBezTo>
                  <a:cubicBezTo>
                    <a:pt x="1014" y="3199"/>
                    <a:pt x="1116" y="3169"/>
                    <a:pt x="1200" y="3109"/>
                  </a:cubicBezTo>
                  <a:cubicBezTo>
                    <a:pt x="1368" y="2965"/>
                    <a:pt x="1440" y="2773"/>
                    <a:pt x="1512" y="2580"/>
                  </a:cubicBezTo>
                  <a:cubicBezTo>
                    <a:pt x="1656" y="2124"/>
                    <a:pt x="1704" y="1644"/>
                    <a:pt x="1680" y="1164"/>
                  </a:cubicBezTo>
                  <a:cubicBezTo>
                    <a:pt x="1656" y="804"/>
                    <a:pt x="1608" y="276"/>
                    <a:pt x="1248" y="84"/>
                  </a:cubicBezTo>
                  <a:cubicBezTo>
                    <a:pt x="1149" y="26"/>
                    <a:pt x="1050" y="0"/>
                    <a:pt x="9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3" name="Google Shape;3123;p45"/>
            <p:cNvSpPr/>
            <p:nvPr/>
          </p:nvSpPr>
          <p:spPr>
            <a:xfrm>
              <a:off x="3431650" y="3025250"/>
              <a:ext cx="45025" cy="90350"/>
            </a:xfrm>
            <a:custGeom>
              <a:avLst/>
              <a:gdLst/>
              <a:ahLst/>
              <a:cxnLst/>
              <a:rect l="l" t="t" r="r" b="b"/>
              <a:pathLst>
                <a:path w="1801" h="3614" extrusionOk="0">
                  <a:moveTo>
                    <a:pt x="817" y="2746"/>
                  </a:moveTo>
                  <a:cubicBezTo>
                    <a:pt x="867" y="2763"/>
                    <a:pt x="918" y="2780"/>
                    <a:pt x="969" y="2780"/>
                  </a:cubicBezTo>
                  <a:cubicBezTo>
                    <a:pt x="990" y="2780"/>
                    <a:pt x="1011" y="2777"/>
                    <a:pt x="1033" y="2770"/>
                  </a:cubicBezTo>
                  <a:lnTo>
                    <a:pt x="1033" y="2770"/>
                  </a:lnTo>
                  <a:cubicBezTo>
                    <a:pt x="1009" y="2818"/>
                    <a:pt x="985" y="2842"/>
                    <a:pt x="961" y="2890"/>
                  </a:cubicBezTo>
                  <a:cubicBezTo>
                    <a:pt x="961" y="2890"/>
                    <a:pt x="961" y="2914"/>
                    <a:pt x="961" y="2914"/>
                  </a:cubicBezTo>
                  <a:cubicBezTo>
                    <a:pt x="889" y="2866"/>
                    <a:pt x="865" y="2818"/>
                    <a:pt x="817" y="2746"/>
                  </a:cubicBezTo>
                  <a:close/>
                  <a:moveTo>
                    <a:pt x="1032" y="1"/>
                  </a:moveTo>
                  <a:cubicBezTo>
                    <a:pt x="958" y="1"/>
                    <a:pt x="886" y="25"/>
                    <a:pt x="841" y="82"/>
                  </a:cubicBezTo>
                  <a:cubicBezTo>
                    <a:pt x="768" y="178"/>
                    <a:pt x="696" y="274"/>
                    <a:pt x="648" y="370"/>
                  </a:cubicBezTo>
                  <a:cubicBezTo>
                    <a:pt x="624" y="370"/>
                    <a:pt x="600" y="370"/>
                    <a:pt x="600" y="394"/>
                  </a:cubicBezTo>
                  <a:cubicBezTo>
                    <a:pt x="360" y="610"/>
                    <a:pt x="240" y="970"/>
                    <a:pt x="168" y="1258"/>
                  </a:cubicBezTo>
                  <a:cubicBezTo>
                    <a:pt x="24" y="1714"/>
                    <a:pt x="0" y="2218"/>
                    <a:pt x="168" y="2650"/>
                  </a:cubicBezTo>
                  <a:cubicBezTo>
                    <a:pt x="168" y="2674"/>
                    <a:pt x="168" y="2674"/>
                    <a:pt x="168" y="2674"/>
                  </a:cubicBezTo>
                  <a:cubicBezTo>
                    <a:pt x="216" y="2986"/>
                    <a:pt x="288" y="3347"/>
                    <a:pt x="552" y="3515"/>
                  </a:cubicBezTo>
                  <a:cubicBezTo>
                    <a:pt x="652" y="3584"/>
                    <a:pt x="757" y="3613"/>
                    <a:pt x="859" y="3613"/>
                  </a:cubicBezTo>
                  <a:cubicBezTo>
                    <a:pt x="1077" y="3613"/>
                    <a:pt x="1286" y="3478"/>
                    <a:pt x="1417" y="3298"/>
                  </a:cubicBezTo>
                  <a:cubicBezTo>
                    <a:pt x="1585" y="3034"/>
                    <a:pt x="1705" y="2722"/>
                    <a:pt x="1753" y="2410"/>
                  </a:cubicBezTo>
                  <a:cubicBezTo>
                    <a:pt x="1801" y="2098"/>
                    <a:pt x="1801" y="1762"/>
                    <a:pt x="1753" y="1426"/>
                  </a:cubicBezTo>
                  <a:cubicBezTo>
                    <a:pt x="1729" y="1090"/>
                    <a:pt x="1705" y="706"/>
                    <a:pt x="1465" y="466"/>
                  </a:cubicBezTo>
                  <a:cubicBezTo>
                    <a:pt x="1417" y="394"/>
                    <a:pt x="1369" y="370"/>
                    <a:pt x="1321" y="322"/>
                  </a:cubicBezTo>
                  <a:cubicBezTo>
                    <a:pt x="1321" y="250"/>
                    <a:pt x="1321" y="154"/>
                    <a:pt x="1249" y="82"/>
                  </a:cubicBezTo>
                  <a:cubicBezTo>
                    <a:pt x="1198" y="32"/>
                    <a:pt x="1114" y="1"/>
                    <a:pt x="10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4" name="Google Shape;3124;p45"/>
            <p:cNvSpPr/>
            <p:nvPr/>
          </p:nvSpPr>
          <p:spPr>
            <a:xfrm>
              <a:off x="3489850" y="3026975"/>
              <a:ext cx="40225" cy="81000"/>
            </a:xfrm>
            <a:custGeom>
              <a:avLst/>
              <a:gdLst/>
              <a:ahLst/>
              <a:cxnLst/>
              <a:rect l="l" t="t" r="r" b="b"/>
              <a:pathLst>
                <a:path w="1609" h="3240" extrusionOk="0">
                  <a:moveTo>
                    <a:pt x="658" y="1"/>
                  </a:moveTo>
                  <a:cubicBezTo>
                    <a:pt x="529" y="1"/>
                    <a:pt x="424" y="87"/>
                    <a:pt x="385" y="205"/>
                  </a:cubicBezTo>
                  <a:cubicBezTo>
                    <a:pt x="97" y="973"/>
                    <a:pt x="1" y="1837"/>
                    <a:pt x="145" y="2653"/>
                  </a:cubicBezTo>
                  <a:cubicBezTo>
                    <a:pt x="205" y="2955"/>
                    <a:pt x="434" y="3240"/>
                    <a:pt x="746" y="3240"/>
                  </a:cubicBezTo>
                  <a:cubicBezTo>
                    <a:pt x="807" y="3240"/>
                    <a:pt x="870" y="3229"/>
                    <a:pt x="937" y="3205"/>
                  </a:cubicBezTo>
                  <a:cubicBezTo>
                    <a:pt x="1321" y="3061"/>
                    <a:pt x="1465" y="2653"/>
                    <a:pt x="1537" y="2293"/>
                  </a:cubicBezTo>
                  <a:cubicBezTo>
                    <a:pt x="1609" y="1885"/>
                    <a:pt x="1609" y="1453"/>
                    <a:pt x="1537" y="1069"/>
                  </a:cubicBezTo>
                  <a:cubicBezTo>
                    <a:pt x="1441" y="709"/>
                    <a:pt x="1321" y="229"/>
                    <a:pt x="913" y="109"/>
                  </a:cubicBezTo>
                  <a:lnTo>
                    <a:pt x="865" y="109"/>
                  </a:lnTo>
                  <a:cubicBezTo>
                    <a:pt x="841" y="61"/>
                    <a:pt x="793" y="37"/>
                    <a:pt x="745" y="13"/>
                  </a:cubicBezTo>
                  <a:cubicBezTo>
                    <a:pt x="715" y="5"/>
                    <a:pt x="686" y="1"/>
                    <a:pt x="6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5" name="Google Shape;3125;p45"/>
            <p:cNvSpPr/>
            <p:nvPr/>
          </p:nvSpPr>
          <p:spPr>
            <a:xfrm>
              <a:off x="3541450" y="3043975"/>
              <a:ext cx="35450" cy="49850"/>
            </a:xfrm>
            <a:custGeom>
              <a:avLst/>
              <a:gdLst/>
              <a:ahLst/>
              <a:cxnLst/>
              <a:rect l="l" t="t" r="r" b="b"/>
              <a:pathLst>
                <a:path w="1418" h="1994" extrusionOk="0">
                  <a:moveTo>
                    <a:pt x="467" y="1"/>
                  </a:moveTo>
                  <a:cubicBezTo>
                    <a:pt x="332" y="1"/>
                    <a:pt x="235" y="72"/>
                    <a:pt x="193" y="197"/>
                  </a:cubicBezTo>
                  <a:cubicBezTo>
                    <a:pt x="1" y="749"/>
                    <a:pt x="49" y="1349"/>
                    <a:pt x="313" y="1853"/>
                  </a:cubicBezTo>
                  <a:cubicBezTo>
                    <a:pt x="362" y="1935"/>
                    <a:pt x="465" y="1994"/>
                    <a:pt x="565" y="1994"/>
                  </a:cubicBezTo>
                  <a:cubicBezTo>
                    <a:pt x="612" y="1994"/>
                    <a:pt x="658" y="1980"/>
                    <a:pt x="697" y="1949"/>
                  </a:cubicBezTo>
                  <a:cubicBezTo>
                    <a:pt x="1321" y="1565"/>
                    <a:pt x="1417" y="629"/>
                    <a:pt x="889" y="125"/>
                  </a:cubicBezTo>
                  <a:cubicBezTo>
                    <a:pt x="835" y="71"/>
                    <a:pt x="767" y="44"/>
                    <a:pt x="697" y="44"/>
                  </a:cubicBezTo>
                  <a:cubicBezTo>
                    <a:pt x="673" y="44"/>
                    <a:pt x="649" y="47"/>
                    <a:pt x="625" y="53"/>
                  </a:cubicBezTo>
                  <a:cubicBezTo>
                    <a:pt x="601" y="29"/>
                    <a:pt x="553" y="5"/>
                    <a:pt x="529" y="5"/>
                  </a:cubicBezTo>
                  <a:cubicBezTo>
                    <a:pt x="508" y="2"/>
                    <a:pt x="487" y="1"/>
                    <a:pt x="4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6" name="Google Shape;3126;p45"/>
            <p:cNvSpPr/>
            <p:nvPr/>
          </p:nvSpPr>
          <p:spPr>
            <a:xfrm>
              <a:off x="3371650" y="2858600"/>
              <a:ext cx="38425" cy="65575"/>
            </a:xfrm>
            <a:custGeom>
              <a:avLst/>
              <a:gdLst/>
              <a:ahLst/>
              <a:cxnLst/>
              <a:rect l="l" t="t" r="r" b="b"/>
              <a:pathLst>
                <a:path w="1537" h="2623" extrusionOk="0">
                  <a:moveTo>
                    <a:pt x="927" y="0"/>
                  </a:moveTo>
                  <a:cubicBezTo>
                    <a:pt x="869" y="0"/>
                    <a:pt x="812" y="16"/>
                    <a:pt x="768" y="52"/>
                  </a:cubicBezTo>
                  <a:cubicBezTo>
                    <a:pt x="672" y="52"/>
                    <a:pt x="576" y="100"/>
                    <a:pt x="528" y="172"/>
                  </a:cubicBezTo>
                  <a:cubicBezTo>
                    <a:pt x="48" y="844"/>
                    <a:pt x="0" y="1756"/>
                    <a:pt x="384" y="2476"/>
                  </a:cubicBezTo>
                  <a:cubicBezTo>
                    <a:pt x="426" y="2574"/>
                    <a:pt x="525" y="2623"/>
                    <a:pt x="625" y="2623"/>
                  </a:cubicBezTo>
                  <a:cubicBezTo>
                    <a:pt x="695" y="2623"/>
                    <a:pt x="766" y="2598"/>
                    <a:pt x="816" y="2548"/>
                  </a:cubicBezTo>
                  <a:cubicBezTo>
                    <a:pt x="912" y="2452"/>
                    <a:pt x="984" y="2356"/>
                    <a:pt x="1056" y="2236"/>
                  </a:cubicBezTo>
                  <a:cubicBezTo>
                    <a:pt x="1224" y="2140"/>
                    <a:pt x="1320" y="1948"/>
                    <a:pt x="1392" y="1780"/>
                  </a:cubicBezTo>
                  <a:cubicBezTo>
                    <a:pt x="1512" y="1444"/>
                    <a:pt x="1536" y="1036"/>
                    <a:pt x="1416" y="700"/>
                  </a:cubicBezTo>
                  <a:cubicBezTo>
                    <a:pt x="1416" y="652"/>
                    <a:pt x="1392" y="604"/>
                    <a:pt x="1344" y="580"/>
                  </a:cubicBezTo>
                  <a:cubicBezTo>
                    <a:pt x="1320" y="436"/>
                    <a:pt x="1248" y="268"/>
                    <a:pt x="1176" y="124"/>
                  </a:cubicBezTo>
                  <a:cubicBezTo>
                    <a:pt x="1131" y="48"/>
                    <a:pt x="1027" y="0"/>
                    <a:pt x="9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7" name="Google Shape;3127;p45"/>
            <p:cNvSpPr/>
            <p:nvPr/>
          </p:nvSpPr>
          <p:spPr>
            <a:xfrm>
              <a:off x="3412450" y="2840225"/>
              <a:ext cx="39625" cy="66775"/>
            </a:xfrm>
            <a:custGeom>
              <a:avLst/>
              <a:gdLst/>
              <a:ahLst/>
              <a:cxnLst/>
              <a:rect l="l" t="t" r="r" b="b"/>
              <a:pathLst>
                <a:path w="1585" h="2671" extrusionOk="0">
                  <a:moveTo>
                    <a:pt x="928" y="0"/>
                  </a:moveTo>
                  <a:cubicBezTo>
                    <a:pt x="824" y="0"/>
                    <a:pt x="717" y="65"/>
                    <a:pt x="672" y="138"/>
                  </a:cubicBezTo>
                  <a:cubicBezTo>
                    <a:pt x="480" y="378"/>
                    <a:pt x="360" y="691"/>
                    <a:pt x="312" y="979"/>
                  </a:cubicBezTo>
                  <a:cubicBezTo>
                    <a:pt x="288" y="1027"/>
                    <a:pt x="288" y="1075"/>
                    <a:pt x="288" y="1123"/>
                  </a:cubicBezTo>
                  <a:cubicBezTo>
                    <a:pt x="264" y="1219"/>
                    <a:pt x="216" y="1315"/>
                    <a:pt x="216" y="1411"/>
                  </a:cubicBezTo>
                  <a:cubicBezTo>
                    <a:pt x="120" y="1771"/>
                    <a:pt x="0" y="2299"/>
                    <a:pt x="360" y="2563"/>
                  </a:cubicBezTo>
                  <a:cubicBezTo>
                    <a:pt x="466" y="2638"/>
                    <a:pt x="583" y="2671"/>
                    <a:pt x="700" y="2671"/>
                  </a:cubicBezTo>
                  <a:cubicBezTo>
                    <a:pt x="956" y="2671"/>
                    <a:pt x="1213" y="2513"/>
                    <a:pt x="1344" y="2299"/>
                  </a:cubicBezTo>
                  <a:cubicBezTo>
                    <a:pt x="1512" y="2059"/>
                    <a:pt x="1561" y="1771"/>
                    <a:pt x="1561" y="1483"/>
                  </a:cubicBezTo>
                  <a:cubicBezTo>
                    <a:pt x="1585" y="1411"/>
                    <a:pt x="1585" y="1315"/>
                    <a:pt x="1561" y="1219"/>
                  </a:cubicBezTo>
                  <a:cubicBezTo>
                    <a:pt x="1512" y="811"/>
                    <a:pt x="1368" y="426"/>
                    <a:pt x="1104" y="90"/>
                  </a:cubicBezTo>
                  <a:cubicBezTo>
                    <a:pt x="1058" y="26"/>
                    <a:pt x="994" y="0"/>
                    <a:pt x="9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8" name="Google Shape;3128;p45"/>
            <p:cNvSpPr/>
            <p:nvPr/>
          </p:nvSpPr>
          <p:spPr>
            <a:xfrm>
              <a:off x="3465250" y="2823000"/>
              <a:ext cx="37825" cy="80700"/>
            </a:xfrm>
            <a:custGeom>
              <a:avLst/>
              <a:gdLst/>
              <a:ahLst/>
              <a:cxnLst/>
              <a:rect l="l" t="t" r="r" b="b"/>
              <a:pathLst>
                <a:path w="1513" h="3228" extrusionOk="0">
                  <a:moveTo>
                    <a:pt x="783" y="1"/>
                  </a:moveTo>
                  <a:cubicBezTo>
                    <a:pt x="592" y="1"/>
                    <a:pt x="438" y="109"/>
                    <a:pt x="337" y="251"/>
                  </a:cubicBezTo>
                  <a:cubicBezTo>
                    <a:pt x="145" y="515"/>
                    <a:pt x="97" y="875"/>
                    <a:pt x="73" y="1211"/>
                  </a:cubicBezTo>
                  <a:cubicBezTo>
                    <a:pt x="1" y="1716"/>
                    <a:pt x="25" y="2220"/>
                    <a:pt x="193" y="2700"/>
                  </a:cubicBezTo>
                  <a:cubicBezTo>
                    <a:pt x="265" y="2892"/>
                    <a:pt x="337" y="3084"/>
                    <a:pt x="529" y="3180"/>
                  </a:cubicBezTo>
                  <a:cubicBezTo>
                    <a:pt x="595" y="3213"/>
                    <a:pt x="662" y="3228"/>
                    <a:pt x="726" y="3228"/>
                  </a:cubicBezTo>
                  <a:cubicBezTo>
                    <a:pt x="894" y="3228"/>
                    <a:pt x="1049" y="3127"/>
                    <a:pt x="1153" y="2988"/>
                  </a:cubicBezTo>
                  <a:cubicBezTo>
                    <a:pt x="1273" y="2820"/>
                    <a:pt x="1321" y="2604"/>
                    <a:pt x="1369" y="2412"/>
                  </a:cubicBezTo>
                  <a:cubicBezTo>
                    <a:pt x="1441" y="2196"/>
                    <a:pt x="1465" y="1956"/>
                    <a:pt x="1489" y="1740"/>
                  </a:cubicBezTo>
                  <a:cubicBezTo>
                    <a:pt x="1513" y="1307"/>
                    <a:pt x="1465" y="851"/>
                    <a:pt x="1297" y="443"/>
                  </a:cubicBezTo>
                  <a:cubicBezTo>
                    <a:pt x="1225" y="251"/>
                    <a:pt x="1105" y="83"/>
                    <a:pt x="889" y="11"/>
                  </a:cubicBezTo>
                  <a:cubicBezTo>
                    <a:pt x="852" y="4"/>
                    <a:pt x="817" y="1"/>
                    <a:pt x="7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9" name="Google Shape;3129;p45"/>
            <p:cNvSpPr/>
            <p:nvPr/>
          </p:nvSpPr>
          <p:spPr>
            <a:xfrm>
              <a:off x="3513250" y="2837275"/>
              <a:ext cx="26425" cy="36075"/>
            </a:xfrm>
            <a:custGeom>
              <a:avLst/>
              <a:gdLst/>
              <a:ahLst/>
              <a:cxnLst/>
              <a:rect l="l" t="t" r="r" b="b"/>
              <a:pathLst>
                <a:path w="1057" h="1443" extrusionOk="0">
                  <a:moveTo>
                    <a:pt x="295" y="1"/>
                  </a:moveTo>
                  <a:cubicBezTo>
                    <a:pt x="253" y="1"/>
                    <a:pt x="211" y="12"/>
                    <a:pt x="169" y="40"/>
                  </a:cubicBezTo>
                  <a:cubicBezTo>
                    <a:pt x="121" y="88"/>
                    <a:pt x="49" y="136"/>
                    <a:pt x="49" y="208"/>
                  </a:cubicBezTo>
                  <a:cubicBezTo>
                    <a:pt x="25" y="424"/>
                    <a:pt x="25" y="592"/>
                    <a:pt x="49" y="809"/>
                  </a:cubicBezTo>
                  <a:cubicBezTo>
                    <a:pt x="49" y="809"/>
                    <a:pt x="49" y="833"/>
                    <a:pt x="49" y="833"/>
                  </a:cubicBezTo>
                  <a:lnTo>
                    <a:pt x="49" y="881"/>
                  </a:lnTo>
                  <a:cubicBezTo>
                    <a:pt x="1" y="1001"/>
                    <a:pt x="73" y="1145"/>
                    <a:pt x="193" y="1217"/>
                  </a:cubicBezTo>
                  <a:cubicBezTo>
                    <a:pt x="193" y="1241"/>
                    <a:pt x="217" y="1265"/>
                    <a:pt x="241" y="1313"/>
                  </a:cubicBezTo>
                  <a:cubicBezTo>
                    <a:pt x="290" y="1394"/>
                    <a:pt x="383" y="1442"/>
                    <a:pt x="483" y="1442"/>
                  </a:cubicBezTo>
                  <a:cubicBezTo>
                    <a:pt x="530" y="1442"/>
                    <a:pt x="579" y="1432"/>
                    <a:pt x="625" y="1409"/>
                  </a:cubicBezTo>
                  <a:cubicBezTo>
                    <a:pt x="1057" y="1145"/>
                    <a:pt x="1057" y="424"/>
                    <a:pt x="625" y="160"/>
                  </a:cubicBezTo>
                  <a:cubicBezTo>
                    <a:pt x="601" y="160"/>
                    <a:pt x="577" y="160"/>
                    <a:pt x="553" y="136"/>
                  </a:cubicBezTo>
                  <a:cubicBezTo>
                    <a:pt x="529" y="88"/>
                    <a:pt x="457" y="40"/>
                    <a:pt x="385" y="16"/>
                  </a:cubicBezTo>
                  <a:cubicBezTo>
                    <a:pt x="355" y="6"/>
                    <a:pt x="325" y="1"/>
                    <a:pt x="2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0" name="Google Shape;3130;p45"/>
            <p:cNvSpPr/>
            <p:nvPr/>
          </p:nvSpPr>
          <p:spPr>
            <a:xfrm>
              <a:off x="3395650" y="2726425"/>
              <a:ext cx="22225" cy="29300"/>
            </a:xfrm>
            <a:custGeom>
              <a:avLst/>
              <a:gdLst/>
              <a:ahLst/>
              <a:cxnLst/>
              <a:rect l="l" t="t" r="r" b="b"/>
              <a:pathLst>
                <a:path w="889" h="1172" extrusionOk="0">
                  <a:moveTo>
                    <a:pt x="557" y="0"/>
                  </a:moveTo>
                  <a:cubicBezTo>
                    <a:pt x="500" y="0"/>
                    <a:pt x="442" y="17"/>
                    <a:pt x="408" y="34"/>
                  </a:cubicBezTo>
                  <a:cubicBezTo>
                    <a:pt x="408" y="34"/>
                    <a:pt x="384" y="58"/>
                    <a:pt x="384" y="58"/>
                  </a:cubicBezTo>
                  <a:cubicBezTo>
                    <a:pt x="288" y="58"/>
                    <a:pt x="216" y="106"/>
                    <a:pt x="144" y="178"/>
                  </a:cubicBezTo>
                  <a:cubicBezTo>
                    <a:pt x="0" y="442"/>
                    <a:pt x="0" y="778"/>
                    <a:pt x="144" y="1018"/>
                  </a:cubicBezTo>
                  <a:cubicBezTo>
                    <a:pt x="194" y="1118"/>
                    <a:pt x="301" y="1171"/>
                    <a:pt x="402" y="1171"/>
                  </a:cubicBezTo>
                  <a:cubicBezTo>
                    <a:pt x="447" y="1171"/>
                    <a:pt x="491" y="1160"/>
                    <a:pt x="528" y="1138"/>
                  </a:cubicBezTo>
                  <a:cubicBezTo>
                    <a:pt x="696" y="1018"/>
                    <a:pt x="816" y="874"/>
                    <a:pt x="840" y="682"/>
                  </a:cubicBezTo>
                  <a:cubicBezTo>
                    <a:pt x="888" y="514"/>
                    <a:pt x="864" y="298"/>
                    <a:pt x="792" y="154"/>
                  </a:cubicBezTo>
                  <a:cubicBezTo>
                    <a:pt x="744" y="82"/>
                    <a:pt x="672" y="34"/>
                    <a:pt x="624" y="10"/>
                  </a:cubicBezTo>
                  <a:cubicBezTo>
                    <a:pt x="603" y="3"/>
                    <a:pt x="580"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1" name="Google Shape;3131;p45"/>
            <p:cNvSpPr/>
            <p:nvPr/>
          </p:nvSpPr>
          <p:spPr>
            <a:xfrm>
              <a:off x="3425650" y="2688700"/>
              <a:ext cx="33025" cy="65950"/>
            </a:xfrm>
            <a:custGeom>
              <a:avLst/>
              <a:gdLst/>
              <a:ahLst/>
              <a:cxnLst/>
              <a:rect l="l" t="t" r="r" b="b"/>
              <a:pathLst>
                <a:path w="1321" h="2638" extrusionOk="0">
                  <a:moveTo>
                    <a:pt x="624" y="919"/>
                  </a:moveTo>
                  <a:cubicBezTo>
                    <a:pt x="648" y="991"/>
                    <a:pt x="672" y="1063"/>
                    <a:pt x="672" y="1135"/>
                  </a:cubicBezTo>
                  <a:cubicBezTo>
                    <a:pt x="672" y="1207"/>
                    <a:pt x="648" y="1303"/>
                    <a:pt x="624" y="1399"/>
                  </a:cubicBezTo>
                  <a:cubicBezTo>
                    <a:pt x="600" y="1327"/>
                    <a:pt x="600" y="1255"/>
                    <a:pt x="600" y="1183"/>
                  </a:cubicBezTo>
                  <a:cubicBezTo>
                    <a:pt x="600" y="1087"/>
                    <a:pt x="600" y="1015"/>
                    <a:pt x="624" y="919"/>
                  </a:cubicBezTo>
                  <a:close/>
                  <a:moveTo>
                    <a:pt x="574" y="1"/>
                  </a:moveTo>
                  <a:cubicBezTo>
                    <a:pt x="456" y="1"/>
                    <a:pt x="340" y="47"/>
                    <a:pt x="240" y="127"/>
                  </a:cubicBezTo>
                  <a:cubicBezTo>
                    <a:pt x="144" y="223"/>
                    <a:pt x="120" y="367"/>
                    <a:pt x="96" y="511"/>
                  </a:cubicBezTo>
                  <a:cubicBezTo>
                    <a:pt x="48" y="727"/>
                    <a:pt x="24" y="943"/>
                    <a:pt x="24" y="1159"/>
                  </a:cubicBezTo>
                  <a:cubicBezTo>
                    <a:pt x="0" y="1471"/>
                    <a:pt x="24" y="1783"/>
                    <a:pt x="96" y="2095"/>
                  </a:cubicBezTo>
                  <a:cubicBezTo>
                    <a:pt x="120" y="2215"/>
                    <a:pt x="168" y="2335"/>
                    <a:pt x="216" y="2431"/>
                  </a:cubicBezTo>
                  <a:cubicBezTo>
                    <a:pt x="312" y="2565"/>
                    <a:pt x="438" y="2638"/>
                    <a:pt x="570" y="2638"/>
                  </a:cubicBezTo>
                  <a:cubicBezTo>
                    <a:pt x="604" y="2638"/>
                    <a:pt x="638" y="2633"/>
                    <a:pt x="672" y="2623"/>
                  </a:cubicBezTo>
                  <a:cubicBezTo>
                    <a:pt x="960" y="2575"/>
                    <a:pt x="1129" y="2311"/>
                    <a:pt x="1201" y="2047"/>
                  </a:cubicBezTo>
                  <a:cubicBezTo>
                    <a:pt x="1321" y="1759"/>
                    <a:pt x="1297" y="1423"/>
                    <a:pt x="1249" y="1111"/>
                  </a:cubicBezTo>
                  <a:cubicBezTo>
                    <a:pt x="1249" y="1087"/>
                    <a:pt x="1249" y="1087"/>
                    <a:pt x="1249" y="1087"/>
                  </a:cubicBezTo>
                  <a:cubicBezTo>
                    <a:pt x="1249" y="1039"/>
                    <a:pt x="1249" y="991"/>
                    <a:pt x="1225" y="967"/>
                  </a:cubicBezTo>
                  <a:cubicBezTo>
                    <a:pt x="1201" y="847"/>
                    <a:pt x="1153" y="727"/>
                    <a:pt x="1129" y="607"/>
                  </a:cubicBezTo>
                  <a:cubicBezTo>
                    <a:pt x="1057" y="367"/>
                    <a:pt x="936" y="79"/>
                    <a:pt x="648" y="7"/>
                  </a:cubicBezTo>
                  <a:cubicBezTo>
                    <a:pt x="624" y="3"/>
                    <a:pt x="599" y="1"/>
                    <a:pt x="5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2" name="Google Shape;3132;p45"/>
            <p:cNvSpPr/>
            <p:nvPr/>
          </p:nvSpPr>
          <p:spPr>
            <a:xfrm>
              <a:off x="3468850" y="2705200"/>
              <a:ext cx="26425" cy="32650"/>
            </a:xfrm>
            <a:custGeom>
              <a:avLst/>
              <a:gdLst/>
              <a:ahLst/>
              <a:cxnLst/>
              <a:rect l="l" t="t" r="r" b="b"/>
              <a:pathLst>
                <a:path w="1057" h="1306" extrusionOk="0">
                  <a:moveTo>
                    <a:pt x="643" y="0"/>
                  </a:moveTo>
                  <a:cubicBezTo>
                    <a:pt x="606" y="0"/>
                    <a:pt x="567" y="6"/>
                    <a:pt x="529" y="19"/>
                  </a:cubicBezTo>
                  <a:cubicBezTo>
                    <a:pt x="529" y="19"/>
                    <a:pt x="505" y="43"/>
                    <a:pt x="481" y="43"/>
                  </a:cubicBezTo>
                  <a:cubicBezTo>
                    <a:pt x="457" y="19"/>
                    <a:pt x="433" y="19"/>
                    <a:pt x="433" y="19"/>
                  </a:cubicBezTo>
                  <a:cubicBezTo>
                    <a:pt x="398" y="9"/>
                    <a:pt x="365" y="4"/>
                    <a:pt x="333" y="4"/>
                  </a:cubicBezTo>
                  <a:cubicBezTo>
                    <a:pt x="210" y="4"/>
                    <a:pt x="111" y="77"/>
                    <a:pt x="73" y="211"/>
                  </a:cubicBezTo>
                  <a:cubicBezTo>
                    <a:pt x="25" y="403"/>
                    <a:pt x="1" y="595"/>
                    <a:pt x="25" y="787"/>
                  </a:cubicBezTo>
                  <a:cubicBezTo>
                    <a:pt x="25" y="907"/>
                    <a:pt x="25" y="1027"/>
                    <a:pt x="97" y="1123"/>
                  </a:cubicBezTo>
                  <a:cubicBezTo>
                    <a:pt x="154" y="1237"/>
                    <a:pt x="286" y="1306"/>
                    <a:pt x="422" y="1306"/>
                  </a:cubicBezTo>
                  <a:cubicBezTo>
                    <a:pt x="457" y="1306"/>
                    <a:pt x="494" y="1301"/>
                    <a:pt x="529" y="1291"/>
                  </a:cubicBezTo>
                  <a:cubicBezTo>
                    <a:pt x="649" y="1243"/>
                    <a:pt x="745" y="1147"/>
                    <a:pt x="817" y="1051"/>
                  </a:cubicBezTo>
                  <a:cubicBezTo>
                    <a:pt x="841" y="979"/>
                    <a:pt x="889" y="907"/>
                    <a:pt x="913" y="835"/>
                  </a:cubicBezTo>
                  <a:cubicBezTo>
                    <a:pt x="961" y="739"/>
                    <a:pt x="1009" y="643"/>
                    <a:pt x="1033" y="547"/>
                  </a:cubicBezTo>
                  <a:cubicBezTo>
                    <a:pt x="1057" y="379"/>
                    <a:pt x="1033" y="235"/>
                    <a:pt x="913" y="115"/>
                  </a:cubicBezTo>
                  <a:cubicBezTo>
                    <a:pt x="842" y="45"/>
                    <a:pt x="746" y="0"/>
                    <a:pt x="6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3" name="Google Shape;3133;p45"/>
            <p:cNvSpPr/>
            <p:nvPr/>
          </p:nvSpPr>
          <p:spPr>
            <a:xfrm>
              <a:off x="3482050" y="2569675"/>
              <a:ext cx="27625" cy="41675"/>
            </a:xfrm>
            <a:custGeom>
              <a:avLst/>
              <a:gdLst/>
              <a:ahLst/>
              <a:cxnLst/>
              <a:rect l="l" t="t" r="r" b="b"/>
              <a:pathLst>
                <a:path w="1105" h="1667" extrusionOk="0">
                  <a:moveTo>
                    <a:pt x="487" y="1"/>
                  </a:moveTo>
                  <a:cubicBezTo>
                    <a:pt x="370" y="1"/>
                    <a:pt x="260" y="74"/>
                    <a:pt x="241" y="207"/>
                  </a:cubicBezTo>
                  <a:cubicBezTo>
                    <a:pt x="217" y="303"/>
                    <a:pt x="193" y="423"/>
                    <a:pt x="193" y="519"/>
                  </a:cubicBezTo>
                  <a:cubicBezTo>
                    <a:pt x="145" y="567"/>
                    <a:pt x="121" y="615"/>
                    <a:pt x="73" y="663"/>
                  </a:cubicBezTo>
                  <a:cubicBezTo>
                    <a:pt x="1" y="783"/>
                    <a:pt x="49" y="975"/>
                    <a:pt x="169" y="1047"/>
                  </a:cubicBezTo>
                  <a:cubicBezTo>
                    <a:pt x="169" y="1167"/>
                    <a:pt x="169" y="1263"/>
                    <a:pt x="193" y="1383"/>
                  </a:cubicBezTo>
                  <a:cubicBezTo>
                    <a:pt x="193" y="1504"/>
                    <a:pt x="241" y="1600"/>
                    <a:pt x="361" y="1648"/>
                  </a:cubicBezTo>
                  <a:cubicBezTo>
                    <a:pt x="387" y="1661"/>
                    <a:pt x="416" y="1667"/>
                    <a:pt x="446" y="1667"/>
                  </a:cubicBezTo>
                  <a:cubicBezTo>
                    <a:pt x="522" y="1667"/>
                    <a:pt x="604" y="1627"/>
                    <a:pt x="673" y="1576"/>
                  </a:cubicBezTo>
                  <a:cubicBezTo>
                    <a:pt x="1033" y="1287"/>
                    <a:pt x="1105" y="759"/>
                    <a:pt x="889" y="351"/>
                  </a:cubicBezTo>
                  <a:cubicBezTo>
                    <a:pt x="865" y="303"/>
                    <a:pt x="817" y="255"/>
                    <a:pt x="769" y="231"/>
                  </a:cubicBezTo>
                  <a:cubicBezTo>
                    <a:pt x="769" y="135"/>
                    <a:pt x="697" y="39"/>
                    <a:pt x="577" y="15"/>
                  </a:cubicBezTo>
                  <a:cubicBezTo>
                    <a:pt x="547" y="6"/>
                    <a:pt x="517" y="1"/>
                    <a:pt x="4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4" name="Google Shape;3134;p45"/>
            <p:cNvSpPr/>
            <p:nvPr/>
          </p:nvSpPr>
          <p:spPr>
            <a:xfrm>
              <a:off x="3455050" y="2567400"/>
              <a:ext cx="22225" cy="30650"/>
            </a:xfrm>
            <a:custGeom>
              <a:avLst/>
              <a:gdLst/>
              <a:ahLst/>
              <a:cxnLst/>
              <a:rect l="l" t="t" r="r" b="b"/>
              <a:pathLst>
                <a:path w="889" h="1226" extrusionOk="0">
                  <a:moveTo>
                    <a:pt x="380" y="0"/>
                  </a:moveTo>
                  <a:cubicBezTo>
                    <a:pt x="357" y="0"/>
                    <a:pt x="334" y="3"/>
                    <a:pt x="313" y="10"/>
                  </a:cubicBezTo>
                  <a:cubicBezTo>
                    <a:pt x="265" y="34"/>
                    <a:pt x="193" y="82"/>
                    <a:pt x="145" y="154"/>
                  </a:cubicBezTo>
                  <a:cubicBezTo>
                    <a:pt x="1" y="442"/>
                    <a:pt x="1" y="802"/>
                    <a:pt x="169" y="1090"/>
                  </a:cubicBezTo>
                  <a:cubicBezTo>
                    <a:pt x="225" y="1165"/>
                    <a:pt x="310" y="1226"/>
                    <a:pt x="402" y="1226"/>
                  </a:cubicBezTo>
                  <a:cubicBezTo>
                    <a:pt x="428" y="1226"/>
                    <a:pt x="454" y="1221"/>
                    <a:pt x="481" y="1210"/>
                  </a:cubicBezTo>
                  <a:cubicBezTo>
                    <a:pt x="673" y="1162"/>
                    <a:pt x="841" y="994"/>
                    <a:pt x="865" y="778"/>
                  </a:cubicBezTo>
                  <a:cubicBezTo>
                    <a:pt x="889" y="682"/>
                    <a:pt x="889" y="562"/>
                    <a:pt x="865" y="466"/>
                  </a:cubicBezTo>
                  <a:cubicBezTo>
                    <a:pt x="841" y="418"/>
                    <a:pt x="817" y="370"/>
                    <a:pt x="793" y="322"/>
                  </a:cubicBezTo>
                  <a:cubicBezTo>
                    <a:pt x="745" y="274"/>
                    <a:pt x="721" y="226"/>
                    <a:pt x="673" y="202"/>
                  </a:cubicBezTo>
                  <a:cubicBezTo>
                    <a:pt x="649" y="130"/>
                    <a:pt x="601" y="82"/>
                    <a:pt x="529" y="34"/>
                  </a:cubicBezTo>
                  <a:cubicBezTo>
                    <a:pt x="495" y="17"/>
                    <a:pt x="437" y="0"/>
                    <a:pt x="3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5" name="Google Shape;3135;p45"/>
            <p:cNvSpPr/>
            <p:nvPr/>
          </p:nvSpPr>
          <p:spPr>
            <a:xfrm>
              <a:off x="3450850" y="2445750"/>
              <a:ext cx="25825" cy="42875"/>
            </a:xfrm>
            <a:custGeom>
              <a:avLst/>
              <a:gdLst/>
              <a:ahLst/>
              <a:cxnLst/>
              <a:rect l="l" t="t" r="r" b="b"/>
              <a:pathLst>
                <a:path w="1033" h="1715" extrusionOk="0">
                  <a:moveTo>
                    <a:pt x="680" y="1"/>
                  </a:moveTo>
                  <a:cubicBezTo>
                    <a:pt x="670" y="1"/>
                    <a:pt x="659" y="2"/>
                    <a:pt x="649" y="4"/>
                  </a:cubicBezTo>
                  <a:cubicBezTo>
                    <a:pt x="553" y="4"/>
                    <a:pt x="481" y="52"/>
                    <a:pt x="433" y="124"/>
                  </a:cubicBezTo>
                  <a:cubicBezTo>
                    <a:pt x="361" y="148"/>
                    <a:pt x="289" y="172"/>
                    <a:pt x="241" y="244"/>
                  </a:cubicBezTo>
                  <a:cubicBezTo>
                    <a:pt x="49" y="580"/>
                    <a:pt x="0" y="1012"/>
                    <a:pt x="145" y="1396"/>
                  </a:cubicBezTo>
                  <a:cubicBezTo>
                    <a:pt x="169" y="1468"/>
                    <a:pt x="217" y="1540"/>
                    <a:pt x="289" y="1564"/>
                  </a:cubicBezTo>
                  <a:cubicBezTo>
                    <a:pt x="313" y="1612"/>
                    <a:pt x="361" y="1636"/>
                    <a:pt x="409" y="1660"/>
                  </a:cubicBezTo>
                  <a:cubicBezTo>
                    <a:pt x="457" y="1696"/>
                    <a:pt x="517" y="1714"/>
                    <a:pt x="580" y="1714"/>
                  </a:cubicBezTo>
                  <a:cubicBezTo>
                    <a:pt x="643" y="1714"/>
                    <a:pt x="709" y="1696"/>
                    <a:pt x="769" y="1660"/>
                  </a:cubicBezTo>
                  <a:cubicBezTo>
                    <a:pt x="913" y="1564"/>
                    <a:pt x="961" y="1396"/>
                    <a:pt x="865" y="1228"/>
                  </a:cubicBezTo>
                  <a:cubicBezTo>
                    <a:pt x="865" y="1204"/>
                    <a:pt x="865" y="1204"/>
                    <a:pt x="841" y="1180"/>
                  </a:cubicBezTo>
                  <a:cubicBezTo>
                    <a:pt x="1009" y="892"/>
                    <a:pt x="1033" y="532"/>
                    <a:pt x="913" y="196"/>
                  </a:cubicBezTo>
                  <a:cubicBezTo>
                    <a:pt x="891" y="108"/>
                    <a:pt x="789" y="1"/>
                    <a:pt x="6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6" name="Google Shape;3136;p45"/>
            <p:cNvSpPr/>
            <p:nvPr/>
          </p:nvSpPr>
          <p:spPr>
            <a:xfrm>
              <a:off x="3489850" y="2444975"/>
              <a:ext cx="16225" cy="22925"/>
            </a:xfrm>
            <a:custGeom>
              <a:avLst/>
              <a:gdLst/>
              <a:ahLst/>
              <a:cxnLst/>
              <a:rect l="l" t="t" r="r" b="b"/>
              <a:pathLst>
                <a:path w="649" h="917" extrusionOk="0">
                  <a:moveTo>
                    <a:pt x="352" y="1"/>
                  </a:moveTo>
                  <a:cubicBezTo>
                    <a:pt x="331" y="1"/>
                    <a:pt x="310" y="4"/>
                    <a:pt x="289" y="11"/>
                  </a:cubicBezTo>
                  <a:cubicBezTo>
                    <a:pt x="217" y="35"/>
                    <a:pt x="145" y="83"/>
                    <a:pt x="121" y="131"/>
                  </a:cubicBezTo>
                  <a:cubicBezTo>
                    <a:pt x="73" y="203"/>
                    <a:pt x="49" y="299"/>
                    <a:pt x="25" y="371"/>
                  </a:cubicBezTo>
                  <a:cubicBezTo>
                    <a:pt x="1" y="467"/>
                    <a:pt x="1" y="539"/>
                    <a:pt x="1" y="635"/>
                  </a:cubicBezTo>
                  <a:cubicBezTo>
                    <a:pt x="1" y="659"/>
                    <a:pt x="1" y="707"/>
                    <a:pt x="25" y="731"/>
                  </a:cubicBezTo>
                  <a:cubicBezTo>
                    <a:pt x="25" y="779"/>
                    <a:pt x="49" y="803"/>
                    <a:pt x="73" y="827"/>
                  </a:cubicBezTo>
                  <a:cubicBezTo>
                    <a:pt x="97" y="851"/>
                    <a:pt x="121" y="851"/>
                    <a:pt x="145" y="875"/>
                  </a:cubicBezTo>
                  <a:cubicBezTo>
                    <a:pt x="169" y="899"/>
                    <a:pt x="217" y="899"/>
                    <a:pt x="241" y="899"/>
                  </a:cubicBezTo>
                  <a:cubicBezTo>
                    <a:pt x="253" y="911"/>
                    <a:pt x="265" y="917"/>
                    <a:pt x="277" y="917"/>
                  </a:cubicBezTo>
                  <a:cubicBezTo>
                    <a:pt x="289" y="917"/>
                    <a:pt x="301" y="911"/>
                    <a:pt x="313" y="899"/>
                  </a:cubicBezTo>
                  <a:cubicBezTo>
                    <a:pt x="361" y="899"/>
                    <a:pt x="385" y="899"/>
                    <a:pt x="433" y="875"/>
                  </a:cubicBezTo>
                  <a:cubicBezTo>
                    <a:pt x="481" y="827"/>
                    <a:pt x="529" y="779"/>
                    <a:pt x="553" y="707"/>
                  </a:cubicBezTo>
                  <a:cubicBezTo>
                    <a:pt x="577" y="611"/>
                    <a:pt x="601" y="515"/>
                    <a:pt x="649" y="443"/>
                  </a:cubicBezTo>
                  <a:cubicBezTo>
                    <a:pt x="649" y="395"/>
                    <a:pt x="649" y="347"/>
                    <a:pt x="649" y="323"/>
                  </a:cubicBezTo>
                  <a:cubicBezTo>
                    <a:pt x="649" y="299"/>
                    <a:pt x="649" y="299"/>
                    <a:pt x="625" y="275"/>
                  </a:cubicBezTo>
                  <a:cubicBezTo>
                    <a:pt x="625" y="251"/>
                    <a:pt x="625" y="227"/>
                    <a:pt x="625" y="203"/>
                  </a:cubicBezTo>
                  <a:cubicBezTo>
                    <a:pt x="625" y="179"/>
                    <a:pt x="601" y="131"/>
                    <a:pt x="577" y="107"/>
                  </a:cubicBezTo>
                  <a:cubicBezTo>
                    <a:pt x="553" y="83"/>
                    <a:pt x="529" y="59"/>
                    <a:pt x="505" y="35"/>
                  </a:cubicBezTo>
                  <a:cubicBezTo>
                    <a:pt x="454" y="18"/>
                    <a:pt x="403" y="1"/>
                    <a:pt x="3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7" name="Google Shape;3137;p45"/>
            <p:cNvSpPr/>
            <p:nvPr/>
          </p:nvSpPr>
          <p:spPr>
            <a:xfrm>
              <a:off x="3366250" y="3202975"/>
              <a:ext cx="34825" cy="103450"/>
            </a:xfrm>
            <a:custGeom>
              <a:avLst/>
              <a:gdLst/>
              <a:ahLst/>
              <a:cxnLst/>
              <a:rect l="l" t="t" r="r" b="b"/>
              <a:pathLst>
                <a:path w="1393" h="4138" extrusionOk="0">
                  <a:moveTo>
                    <a:pt x="768" y="1470"/>
                  </a:moveTo>
                  <a:cubicBezTo>
                    <a:pt x="768" y="1542"/>
                    <a:pt x="768" y="1614"/>
                    <a:pt x="768" y="1686"/>
                  </a:cubicBezTo>
                  <a:lnTo>
                    <a:pt x="744" y="1686"/>
                  </a:lnTo>
                  <a:cubicBezTo>
                    <a:pt x="744" y="1614"/>
                    <a:pt x="744" y="1542"/>
                    <a:pt x="768" y="1470"/>
                  </a:cubicBezTo>
                  <a:close/>
                  <a:moveTo>
                    <a:pt x="782" y="1"/>
                  </a:moveTo>
                  <a:cubicBezTo>
                    <a:pt x="709" y="1"/>
                    <a:pt x="635" y="33"/>
                    <a:pt x="576" y="102"/>
                  </a:cubicBezTo>
                  <a:cubicBezTo>
                    <a:pt x="240" y="126"/>
                    <a:pt x="72" y="438"/>
                    <a:pt x="48" y="774"/>
                  </a:cubicBezTo>
                  <a:cubicBezTo>
                    <a:pt x="0" y="1134"/>
                    <a:pt x="24" y="1542"/>
                    <a:pt x="24" y="1926"/>
                  </a:cubicBezTo>
                  <a:cubicBezTo>
                    <a:pt x="24" y="2622"/>
                    <a:pt x="0" y="3414"/>
                    <a:pt x="456" y="3990"/>
                  </a:cubicBezTo>
                  <a:cubicBezTo>
                    <a:pt x="512" y="4088"/>
                    <a:pt x="601" y="4137"/>
                    <a:pt x="694" y="4137"/>
                  </a:cubicBezTo>
                  <a:cubicBezTo>
                    <a:pt x="760" y="4137"/>
                    <a:pt x="828" y="4112"/>
                    <a:pt x="888" y="4062"/>
                  </a:cubicBezTo>
                  <a:cubicBezTo>
                    <a:pt x="1392" y="3630"/>
                    <a:pt x="1344" y="2886"/>
                    <a:pt x="1344" y="2310"/>
                  </a:cubicBezTo>
                  <a:cubicBezTo>
                    <a:pt x="1344" y="1590"/>
                    <a:pt x="1320" y="870"/>
                    <a:pt x="1032" y="198"/>
                  </a:cubicBezTo>
                  <a:cubicBezTo>
                    <a:pt x="990" y="70"/>
                    <a:pt x="888" y="1"/>
                    <a:pt x="7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8" name="Google Shape;3138;p45"/>
            <p:cNvSpPr/>
            <p:nvPr/>
          </p:nvSpPr>
          <p:spPr>
            <a:xfrm>
              <a:off x="3423250" y="3184150"/>
              <a:ext cx="51625" cy="113750"/>
            </a:xfrm>
            <a:custGeom>
              <a:avLst/>
              <a:gdLst/>
              <a:ahLst/>
              <a:cxnLst/>
              <a:rect l="l" t="t" r="r" b="b"/>
              <a:pathLst>
                <a:path w="2065" h="4550" extrusionOk="0">
                  <a:moveTo>
                    <a:pt x="991" y="1"/>
                  </a:moveTo>
                  <a:cubicBezTo>
                    <a:pt x="906" y="1"/>
                    <a:pt x="821" y="40"/>
                    <a:pt x="768" y="135"/>
                  </a:cubicBezTo>
                  <a:cubicBezTo>
                    <a:pt x="144" y="1215"/>
                    <a:pt x="0" y="2535"/>
                    <a:pt x="360" y="3735"/>
                  </a:cubicBezTo>
                  <a:cubicBezTo>
                    <a:pt x="432" y="4023"/>
                    <a:pt x="528" y="4383"/>
                    <a:pt x="816" y="4503"/>
                  </a:cubicBezTo>
                  <a:cubicBezTo>
                    <a:pt x="891" y="4535"/>
                    <a:pt x="964" y="4550"/>
                    <a:pt x="1034" y="4550"/>
                  </a:cubicBezTo>
                  <a:cubicBezTo>
                    <a:pt x="1275" y="4550"/>
                    <a:pt x="1478" y="4378"/>
                    <a:pt x="1609" y="4191"/>
                  </a:cubicBezTo>
                  <a:cubicBezTo>
                    <a:pt x="1777" y="3927"/>
                    <a:pt x="1873" y="3591"/>
                    <a:pt x="1945" y="3303"/>
                  </a:cubicBezTo>
                  <a:cubicBezTo>
                    <a:pt x="2017" y="2991"/>
                    <a:pt x="2041" y="2679"/>
                    <a:pt x="2065" y="2367"/>
                  </a:cubicBezTo>
                  <a:cubicBezTo>
                    <a:pt x="2065" y="1647"/>
                    <a:pt x="1921" y="927"/>
                    <a:pt x="1585" y="279"/>
                  </a:cubicBezTo>
                  <a:cubicBezTo>
                    <a:pt x="1551" y="178"/>
                    <a:pt x="1471" y="136"/>
                    <a:pt x="1377" y="136"/>
                  </a:cubicBezTo>
                  <a:cubicBezTo>
                    <a:pt x="1336" y="136"/>
                    <a:pt x="1292" y="144"/>
                    <a:pt x="1249" y="159"/>
                  </a:cubicBezTo>
                  <a:cubicBezTo>
                    <a:pt x="1208" y="65"/>
                    <a:pt x="1100" y="1"/>
                    <a:pt x="9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9" name="Google Shape;3139;p45"/>
            <p:cNvSpPr/>
            <p:nvPr/>
          </p:nvSpPr>
          <p:spPr>
            <a:xfrm>
              <a:off x="3489850" y="3200025"/>
              <a:ext cx="34825" cy="78775"/>
            </a:xfrm>
            <a:custGeom>
              <a:avLst/>
              <a:gdLst/>
              <a:ahLst/>
              <a:cxnLst/>
              <a:rect l="l" t="t" r="r" b="b"/>
              <a:pathLst>
                <a:path w="1393" h="3151" extrusionOk="0">
                  <a:moveTo>
                    <a:pt x="899" y="1"/>
                  </a:moveTo>
                  <a:cubicBezTo>
                    <a:pt x="828" y="1"/>
                    <a:pt x="754" y="30"/>
                    <a:pt x="697" y="76"/>
                  </a:cubicBezTo>
                  <a:cubicBezTo>
                    <a:pt x="679" y="73"/>
                    <a:pt x="662" y="72"/>
                    <a:pt x="646" y="72"/>
                  </a:cubicBezTo>
                  <a:cubicBezTo>
                    <a:pt x="504" y="72"/>
                    <a:pt x="404" y="160"/>
                    <a:pt x="361" y="268"/>
                  </a:cubicBezTo>
                  <a:cubicBezTo>
                    <a:pt x="193" y="700"/>
                    <a:pt x="97" y="1132"/>
                    <a:pt x="49" y="1564"/>
                  </a:cubicBezTo>
                  <a:cubicBezTo>
                    <a:pt x="1" y="1780"/>
                    <a:pt x="1" y="2020"/>
                    <a:pt x="1" y="2236"/>
                  </a:cubicBezTo>
                  <a:cubicBezTo>
                    <a:pt x="25" y="2452"/>
                    <a:pt x="25" y="2668"/>
                    <a:pt x="121" y="2860"/>
                  </a:cubicBezTo>
                  <a:cubicBezTo>
                    <a:pt x="210" y="3016"/>
                    <a:pt x="360" y="3151"/>
                    <a:pt x="554" y="3151"/>
                  </a:cubicBezTo>
                  <a:cubicBezTo>
                    <a:pt x="569" y="3151"/>
                    <a:pt x="585" y="3150"/>
                    <a:pt x="601" y="3148"/>
                  </a:cubicBezTo>
                  <a:cubicBezTo>
                    <a:pt x="841" y="3124"/>
                    <a:pt x="937" y="2908"/>
                    <a:pt x="1033" y="2716"/>
                  </a:cubicBezTo>
                  <a:cubicBezTo>
                    <a:pt x="1177" y="2308"/>
                    <a:pt x="1297" y="1900"/>
                    <a:pt x="1345" y="1492"/>
                  </a:cubicBezTo>
                  <a:cubicBezTo>
                    <a:pt x="1393" y="1012"/>
                    <a:pt x="1345" y="556"/>
                    <a:pt x="1105" y="124"/>
                  </a:cubicBezTo>
                  <a:cubicBezTo>
                    <a:pt x="1055" y="36"/>
                    <a:pt x="978" y="1"/>
                    <a:pt x="8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0" name="Google Shape;3140;p45"/>
            <p:cNvSpPr/>
            <p:nvPr/>
          </p:nvSpPr>
          <p:spPr>
            <a:xfrm>
              <a:off x="3537850" y="3209475"/>
              <a:ext cx="25825" cy="49625"/>
            </a:xfrm>
            <a:custGeom>
              <a:avLst/>
              <a:gdLst/>
              <a:ahLst/>
              <a:cxnLst/>
              <a:rect l="l" t="t" r="r" b="b"/>
              <a:pathLst>
                <a:path w="1033" h="1985" extrusionOk="0">
                  <a:moveTo>
                    <a:pt x="536" y="0"/>
                  </a:moveTo>
                  <a:cubicBezTo>
                    <a:pt x="442" y="0"/>
                    <a:pt x="354" y="48"/>
                    <a:pt x="289" y="130"/>
                  </a:cubicBezTo>
                  <a:cubicBezTo>
                    <a:pt x="145" y="346"/>
                    <a:pt x="49" y="586"/>
                    <a:pt x="25" y="850"/>
                  </a:cubicBezTo>
                  <a:cubicBezTo>
                    <a:pt x="25" y="898"/>
                    <a:pt x="1" y="946"/>
                    <a:pt x="25" y="994"/>
                  </a:cubicBezTo>
                  <a:cubicBezTo>
                    <a:pt x="1" y="1282"/>
                    <a:pt x="73" y="1594"/>
                    <a:pt x="241" y="1858"/>
                  </a:cubicBezTo>
                  <a:cubicBezTo>
                    <a:pt x="289" y="1942"/>
                    <a:pt x="379" y="1984"/>
                    <a:pt x="472" y="1984"/>
                  </a:cubicBezTo>
                  <a:cubicBezTo>
                    <a:pt x="565" y="1984"/>
                    <a:pt x="661" y="1942"/>
                    <a:pt x="721" y="1858"/>
                  </a:cubicBezTo>
                  <a:cubicBezTo>
                    <a:pt x="985" y="1402"/>
                    <a:pt x="1033" y="826"/>
                    <a:pt x="865" y="346"/>
                  </a:cubicBezTo>
                  <a:cubicBezTo>
                    <a:pt x="841" y="298"/>
                    <a:pt x="817" y="274"/>
                    <a:pt x="793" y="226"/>
                  </a:cubicBezTo>
                  <a:cubicBezTo>
                    <a:pt x="793" y="154"/>
                    <a:pt x="745" y="82"/>
                    <a:pt x="673" y="34"/>
                  </a:cubicBezTo>
                  <a:cubicBezTo>
                    <a:pt x="627" y="11"/>
                    <a:pt x="581" y="0"/>
                    <a:pt x="5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1" name="Google Shape;3141;p45"/>
            <p:cNvSpPr/>
            <p:nvPr/>
          </p:nvSpPr>
          <p:spPr>
            <a:xfrm>
              <a:off x="3373450" y="3417325"/>
              <a:ext cx="27025" cy="39725"/>
            </a:xfrm>
            <a:custGeom>
              <a:avLst/>
              <a:gdLst/>
              <a:ahLst/>
              <a:cxnLst/>
              <a:rect l="l" t="t" r="r" b="b"/>
              <a:pathLst>
                <a:path w="1081" h="1589" extrusionOk="0">
                  <a:moveTo>
                    <a:pt x="744" y="1"/>
                  </a:moveTo>
                  <a:cubicBezTo>
                    <a:pt x="672" y="25"/>
                    <a:pt x="624" y="49"/>
                    <a:pt x="576" y="97"/>
                  </a:cubicBezTo>
                  <a:cubicBezTo>
                    <a:pt x="528" y="49"/>
                    <a:pt x="504" y="25"/>
                    <a:pt x="456" y="25"/>
                  </a:cubicBezTo>
                  <a:cubicBezTo>
                    <a:pt x="422" y="15"/>
                    <a:pt x="389" y="10"/>
                    <a:pt x="357" y="10"/>
                  </a:cubicBezTo>
                  <a:cubicBezTo>
                    <a:pt x="233" y="10"/>
                    <a:pt x="134" y="83"/>
                    <a:pt x="96" y="217"/>
                  </a:cubicBezTo>
                  <a:cubicBezTo>
                    <a:pt x="0" y="577"/>
                    <a:pt x="48" y="961"/>
                    <a:pt x="216" y="1297"/>
                  </a:cubicBezTo>
                  <a:cubicBezTo>
                    <a:pt x="288" y="1393"/>
                    <a:pt x="360" y="1465"/>
                    <a:pt x="456" y="1537"/>
                  </a:cubicBezTo>
                  <a:cubicBezTo>
                    <a:pt x="512" y="1570"/>
                    <a:pt x="583" y="1588"/>
                    <a:pt x="655" y="1588"/>
                  </a:cubicBezTo>
                  <a:cubicBezTo>
                    <a:pt x="739" y="1588"/>
                    <a:pt x="824" y="1564"/>
                    <a:pt x="888" y="1513"/>
                  </a:cubicBezTo>
                  <a:cubicBezTo>
                    <a:pt x="1080" y="1369"/>
                    <a:pt x="1056" y="1153"/>
                    <a:pt x="1056" y="937"/>
                  </a:cubicBezTo>
                  <a:cubicBezTo>
                    <a:pt x="1032" y="721"/>
                    <a:pt x="1032" y="505"/>
                    <a:pt x="1032" y="289"/>
                  </a:cubicBezTo>
                  <a:cubicBezTo>
                    <a:pt x="1032" y="145"/>
                    <a:pt x="912" y="1"/>
                    <a:pt x="7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2" name="Google Shape;3142;p45"/>
            <p:cNvSpPr/>
            <p:nvPr/>
          </p:nvSpPr>
          <p:spPr>
            <a:xfrm>
              <a:off x="3422050" y="3385525"/>
              <a:ext cx="41425" cy="90225"/>
            </a:xfrm>
            <a:custGeom>
              <a:avLst/>
              <a:gdLst/>
              <a:ahLst/>
              <a:cxnLst/>
              <a:rect l="l" t="t" r="r" b="b"/>
              <a:pathLst>
                <a:path w="1657" h="3609" extrusionOk="0">
                  <a:moveTo>
                    <a:pt x="912" y="1"/>
                  </a:moveTo>
                  <a:cubicBezTo>
                    <a:pt x="696" y="1"/>
                    <a:pt x="504" y="169"/>
                    <a:pt x="384" y="337"/>
                  </a:cubicBezTo>
                  <a:cubicBezTo>
                    <a:pt x="120" y="721"/>
                    <a:pt x="48" y="1249"/>
                    <a:pt x="24" y="1705"/>
                  </a:cubicBezTo>
                  <a:cubicBezTo>
                    <a:pt x="0" y="1945"/>
                    <a:pt x="24" y="2185"/>
                    <a:pt x="72" y="2425"/>
                  </a:cubicBezTo>
                  <a:cubicBezTo>
                    <a:pt x="96" y="2593"/>
                    <a:pt x="120" y="2761"/>
                    <a:pt x="192" y="2929"/>
                  </a:cubicBezTo>
                  <a:cubicBezTo>
                    <a:pt x="192" y="3025"/>
                    <a:pt x="240" y="3145"/>
                    <a:pt x="264" y="3241"/>
                  </a:cubicBezTo>
                  <a:cubicBezTo>
                    <a:pt x="350" y="3434"/>
                    <a:pt x="513" y="3608"/>
                    <a:pt x="736" y="3608"/>
                  </a:cubicBezTo>
                  <a:cubicBezTo>
                    <a:pt x="762" y="3608"/>
                    <a:pt x="789" y="3606"/>
                    <a:pt x="816" y="3601"/>
                  </a:cubicBezTo>
                  <a:cubicBezTo>
                    <a:pt x="1056" y="3529"/>
                    <a:pt x="1177" y="3313"/>
                    <a:pt x="1249" y="3097"/>
                  </a:cubicBezTo>
                  <a:cubicBezTo>
                    <a:pt x="1465" y="2665"/>
                    <a:pt x="1585" y="2185"/>
                    <a:pt x="1633" y="1705"/>
                  </a:cubicBezTo>
                  <a:cubicBezTo>
                    <a:pt x="1657" y="1465"/>
                    <a:pt x="1633" y="1225"/>
                    <a:pt x="1609" y="985"/>
                  </a:cubicBezTo>
                  <a:cubicBezTo>
                    <a:pt x="1585" y="769"/>
                    <a:pt x="1561" y="529"/>
                    <a:pt x="1465" y="337"/>
                  </a:cubicBezTo>
                  <a:cubicBezTo>
                    <a:pt x="1345" y="145"/>
                    <a:pt x="1152" y="1"/>
                    <a:pt x="9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3" name="Google Shape;3143;p45"/>
            <p:cNvSpPr/>
            <p:nvPr/>
          </p:nvSpPr>
          <p:spPr>
            <a:xfrm>
              <a:off x="3468250" y="3393575"/>
              <a:ext cx="33625" cy="56800"/>
            </a:xfrm>
            <a:custGeom>
              <a:avLst/>
              <a:gdLst/>
              <a:ahLst/>
              <a:cxnLst/>
              <a:rect l="l" t="t" r="r" b="b"/>
              <a:pathLst>
                <a:path w="1345" h="2272" extrusionOk="0">
                  <a:moveTo>
                    <a:pt x="753" y="1"/>
                  </a:moveTo>
                  <a:cubicBezTo>
                    <a:pt x="719" y="1"/>
                    <a:pt x="684" y="5"/>
                    <a:pt x="649" y="15"/>
                  </a:cubicBezTo>
                  <a:lnTo>
                    <a:pt x="625" y="15"/>
                  </a:lnTo>
                  <a:cubicBezTo>
                    <a:pt x="604" y="11"/>
                    <a:pt x="583" y="9"/>
                    <a:pt x="563" y="9"/>
                  </a:cubicBezTo>
                  <a:cubicBezTo>
                    <a:pt x="465" y="9"/>
                    <a:pt x="372" y="55"/>
                    <a:pt x="313" y="135"/>
                  </a:cubicBezTo>
                  <a:cubicBezTo>
                    <a:pt x="97" y="495"/>
                    <a:pt x="1" y="951"/>
                    <a:pt x="73" y="1359"/>
                  </a:cubicBezTo>
                  <a:cubicBezTo>
                    <a:pt x="97" y="1575"/>
                    <a:pt x="145" y="1791"/>
                    <a:pt x="265" y="1983"/>
                  </a:cubicBezTo>
                  <a:cubicBezTo>
                    <a:pt x="349" y="2151"/>
                    <a:pt x="503" y="2272"/>
                    <a:pt x="670" y="2272"/>
                  </a:cubicBezTo>
                  <a:cubicBezTo>
                    <a:pt x="742" y="2272"/>
                    <a:pt x="817" y="2249"/>
                    <a:pt x="889" y="2199"/>
                  </a:cubicBezTo>
                  <a:cubicBezTo>
                    <a:pt x="1081" y="2079"/>
                    <a:pt x="1201" y="1815"/>
                    <a:pt x="1249" y="1623"/>
                  </a:cubicBezTo>
                  <a:cubicBezTo>
                    <a:pt x="1321" y="1407"/>
                    <a:pt x="1345" y="1191"/>
                    <a:pt x="1345" y="999"/>
                  </a:cubicBezTo>
                  <a:cubicBezTo>
                    <a:pt x="1345" y="783"/>
                    <a:pt x="1321" y="567"/>
                    <a:pt x="1249" y="375"/>
                  </a:cubicBezTo>
                  <a:cubicBezTo>
                    <a:pt x="1166" y="188"/>
                    <a:pt x="974" y="1"/>
                    <a:pt x="7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4" name="Google Shape;3144;p45"/>
            <p:cNvSpPr/>
            <p:nvPr/>
          </p:nvSpPr>
          <p:spPr>
            <a:xfrm>
              <a:off x="3515050" y="3399250"/>
              <a:ext cx="29425" cy="40975"/>
            </a:xfrm>
            <a:custGeom>
              <a:avLst/>
              <a:gdLst/>
              <a:ahLst/>
              <a:cxnLst/>
              <a:rect l="l" t="t" r="r" b="b"/>
              <a:pathLst>
                <a:path w="1177" h="1639" extrusionOk="0">
                  <a:moveTo>
                    <a:pt x="617" y="0"/>
                  </a:moveTo>
                  <a:cubicBezTo>
                    <a:pt x="550" y="0"/>
                    <a:pt x="484" y="24"/>
                    <a:pt x="433" y="76"/>
                  </a:cubicBezTo>
                  <a:cubicBezTo>
                    <a:pt x="73" y="460"/>
                    <a:pt x="1" y="1060"/>
                    <a:pt x="265" y="1492"/>
                  </a:cubicBezTo>
                  <a:cubicBezTo>
                    <a:pt x="321" y="1590"/>
                    <a:pt x="418" y="1639"/>
                    <a:pt x="512" y="1639"/>
                  </a:cubicBezTo>
                  <a:cubicBezTo>
                    <a:pt x="580" y="1639"/>
                    <a:pt x="647" y="1614"/>
                    <a:pt x="697" y="1564"/>
                  </a:cubicBezTo>
                  <a:cubicBezTo>
                    <a:pt x="1033" y="1228"/>
                    <a:pt x="1177" y="724"/>
                    <a:pt x="1057" y="268"/>
                  </a:cubicBezTo>
                  <a:cubicBezTo>
                    <a:pt x="1033" y="148"/>
                    <a:pt x="913" y="76"/>
                    <a:pt x="793" y="52"/>
                  </a:cubicBezTo>
                  <a:cubicBezTo>
                    <a:pt x="737" y="18"/>
                    <a:pt x="676" y="0"/>
                    <a:pt x="6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5" name="Google Shape;3145;p45"/>
            <p:cNvSpPr/>
            <p:nvPr/>
          </p:nvSpPr>
          <p:spPr>
            <a:xfrm>
              <a:off x="3275625" y="2581425"/>
              <a:ext cx="39600" cy="61925"/>
            </a:xfrm>
            <a:custGeom>
              <a:avLst/>
              <a:gdLst/>
              <a:ahLst/>
              <a:cxnLst/>
              <a:rect l="l" t="t" r="r" b="b"/>
              <a:pathLst>
                <a:path w="1584" h="2477" extrusionOk="0">
                  <a:moveTo>
                    <a:pt x="1111" y="0"/>
                  </a:moveTo>
                  <a:cubicBezTo>
                    <a:pt x="1101" y="0"/>
                    <a:pt x="1091" y="1"/>
                    <a:pt x="1081" y="1"/>
                  </a:cubicBezTo>
                  <a:cubicBezTo>
                    <a:pt x="841" y="1"/>
                    <a:pt x="721" y="193"/>
                    <a:pt x="625" y="361"/>
                  </a:cubicBezTo>
                  <a:cubicBezTo>
                    <a:pt x="529" y="529"/>
                    <a:pt x="433" y="673"/>
                    <a:pt x="361" y="841"/>
                  </a:cubicBezTo>
                  <a:cubicBezTo>
                    <a:pt x="361" y="865"/>
                    <a:pt x="337" y="889"/>
                    <a:pt x="337" y="913"/>
                  </a:cubicBezTo>
                  <a:cubicBezTo>
                    <a:pt x="121" y="1298"/>
                    <a:pt x="1" y="1730"/>
                    <a:pt x="25" y="2186"/>
                  </a:cubicBezTo>
                  <a:cubicBezTo>
                    <a:pt x="25" y="2306"/>
                    <a:pt x="97" y="2402"/>
                    <a:pt x="217" y="2450"/>
                  </a:cubicBezTo>
                  <a:cubicBezTo>
                    <a:pt x="273" y="2468"/>
                    <a:pt x="327" y="2477"/>
                    <a:pt x="378" y="2477"/>
                  </a:cubicBezTo>
                  <a:cubicBezTo>
                    <a:pt x="722" y="2477"/>
                    <a:pt x="962" y="2094"/>
                    <a:pt x="1129" y="1802"/>
                  </a:cubicBezTo>
                  <a:cubicBezTo>
                    <a:pt x="1297" y="1490"/>
                    <a:pt x="1441" y="1106"/>
                    <a:pt x="1513" y="745"/>
                  </a:cubicBezTo>
                  <a:cubicBezTo>
                    <a:pt x="1583" y="441"/>
                    <a:pt x="1494" y="0"/>
                    <a:pt x="11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3146;p45"/>
            <p:cNvSpPr/>
            <p:nvPr/>
          </p:nvSpPr>
          <p:spPr>
            <a:xfrm>
              <a:off x="3316425" y="2580300"/>
              <a:ext cx="42050" cy="77375"/>
            </a:xfrm>
            <a:custGeom>
              <a:avLst/>
              <a:gdLst/>
              <a:ahLst/>
              <a:cxnLst/>
              <a:rect l="l" t="t" r="r" b="b"/>
              <a:pathLst>
                <a:path w="1682" h="3095" extrusionOk="0">
                  <a:moveTo>
                    <a:pt x="933" y="1"/>
                  </a:moveTo>
                  <a:cubicBezTo>
                    <a:pt x="885" y="1"/>
                    <a:pt x="836" y="14"/>
                    <a:pt x="793" y="46"/>
                  </a:cubicBezTo>
                  <a:cubicBezTo>
                    <a:pt x="649" y="118"/>
                    <a:pt x="625" y="262"/>
                    <a:pt x="697" y="406"/>
                  </a:cubicBezTo>
                  <a:cubicBezTo>
                    <a:pt x="649" y="430"/>
                    <a:pt x="601" y="478"/>
                    <a:pt x="577" y="526"/>
                  </a:cubicBezTo>
                  <a:cubicBezTo>
                    <a:pt x="145" y="1247"/>
                    <a:pt x="1" y="2063"/>
                    <a:pt x="121" y="2903"/>
                  </a:cubicBezTo>
                  <a:cubicBezTo>
                    <a:pt x="136" y="3034"/>
                    <a:pt x="257" y="3095"/>
                    <a:pt x="382" y="3095"/>
                  </a:cubicBezTo>
                  <a:cubicBezTo>
                    <a:pt x="463" y="3095"/>
                    <a:pt x="545" y="3070"/>
                    <a:pt x="601" y="3023"/>
                  </a:cubicBezTo>
                  <a:cubicBezTo>
                    <a:pt x="1369" y="2351"/>
                    <a:pt x="1681" y="1223"/>
                    <a:pt x="1417" y="238"/>
                  </a:cubicBezTo>
                  <a:cubicBezTo>
                    <a:pt x="1396" y="113"/>
                    <a:pt x="1284" y="42"/>
                    <a:pt x="1160" y="42"/>
                  </a:cubicBezTo>
                  <a:cubicBezTo>
                    <a:pt x="1142" y="42"/>
                    <a:pt x="1123" y="43"/>
                    <a:pt x="1105" y="46"/>
                  </a:cubicBezTo>
                  <a:cubicBezTo>
                    <a:pt x="1052" y="20"/>
                    <a:pt x="992" y="1"/>
                    <a:pt x="9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3147;p45"/>
            <p:cNvSpPr/>
            <p:nvPr/>
          </p:nvSpPr>
          <p:spPr>
            <a:xfrm>
              <a:off x="3317025" y="2463675"/>
              <a:ext cx="23450" cy="36900"/>
            </a:xfrm>
            <a:custGeom>
              <a:avLst/>
              <a:gdLst/>
              <a:ahLst/>
              <a:cxnLst/>
              <a:rect l="l" t="t" r="r" b="b"/>
              <a:pathLst>
                <a:path w="938" h="1476" extrusionOk="0">
                  <a:moveTo>
                    <a:pt x="478" y="1"/>
                  </a:moveTo>
                  <a:cubicBezTo>
                    <a:pt x="394" y="1"/>
                    <a:pt x="305" y="47"/>
                    <a:pt x="265" y="127"/>
                  </a:cubicBezTo>
                  <a:cubicBezTo>
                    <a:pt x="49" y="463"/>
                    <a:pt x="1" y="895"/>
                    <a:pt x="145" y="1279"/>
                  </a:cubicBezTo>
                  <a:cubicBezTo>
                    <a:pt x="169" y="1375"/>
                    <a:pt x="241" y="1447"/>
                    <a:pt x="361" y="1471"/>
                  </a:cubicBezTo>
                  <a:cubicBezTo>
                    <a:pt x="377" y="1474"/>
                    <a:pt x="392" y="1476"/>
                    <a:pt x="407" y="1476"/>
                  </a:cubicBezTo>
                  <a:cubicBezTo>
                    <a:pt x="506" y="1476"/>
                    <a:pt x="586" y="1410"/>
                    <a:pt x="649" y="1327"/>
                  </a:cubicBezTo>
                  <a:cubicBezTo>
                    <a:pt x="865" y="1015"/>
                    <a:pt x="937" y="583"/>
                    <a:pt x="865" y="199"/>
                  </a:cubicBezTo>
                  <a:cubicBezTo>
                    <a:pt x="822" y="91"/>
                    <a:pt x="702" y="3"/>
                    <a:pt x="574" y="3"/>
                  </a:cubicBezTo>
                  <a:cubicBezTo>
                    <a:pt x="559" y="3"/>
                    <a:pt x="544" y="4"/>
                    <a:pt x="529" y="7"/>
                  </a:cubicBezTo>
                  <a:cubicBezTo>
                    <a:pt x="513" y="3"/>
                    <a:pt x="495" y="1"/>
                    <a:pt x="4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3148;p45"/>
            <p:cNvSpPr/>
            <p:nvPr/>
          </p:nvSpPr>
          <p:spPr>
            <a:xfrm>
              <a:off x="3342850" y="2443050"/>
              <a:ext cx="19225" cy="28600"/>
            </a:xfrm>
            <a:custGeom>
              <a:avLst/>
              <a:gdLst/>
              <a:ahLst/>
              <a:cxnLst/>
              <a:rect l="l" t="t" r="r" b="b"/>
              <a:pathLst>
                <a:path w="769" h="1144" extrusionOk="0">
                  <a:moveTo>
                    <a:pt x="463" y="0"/>
                  </a:moveTo>
                  <a:cubicBezTo>
                    <a:pt x="420" y="0"/>
                    <a:pt x="378" y="12"/>
                    <a:pt x="336" y="40"/>
                  </a:cubicBezTo>
                  <a:cubicBezTo>
                    <a:pt x="288" y="64"/>
                    <a:pt x="240" y="136"/>
                    <a:pt x="216" y="184"/>
                  </a:cubicBezTo>
                  <a:cubicBezTo>
                    <a:pt x="168" y="232"/>
                    <a:pt x="144" y="280"/>
                    <a:pt x="120" y="328"/>
                  </a:cubicBezTo>
                  <a:cubicBezTo>
                    <a:pt x="72" y="352"/>
                    <a:pt x="72" y="400"/>
                    <a:pt x="48" y="448"/>
                  </a:cubicBezTo>
                  <a:cubicBezTo>
                    <a:pt x="48" y="472"/>
                    <a:pt x="24" y="496"/>
                    <a:pt x="24" y="520"/>
                  </a:cubicBezTo>
                  <a:cubicBezTo>
                    <a:pt x="0" y="688"/>
                    <a:pt x="0" y="856"/>
                    <a:pt x="96" y="1000"/>
                  </a:cubicBezTo>
                  <a:cubicBezTo>
                    <a:pt x="168" y="1096"/>
                    <a:pt x="264" y="1144"/>
                    <a:pt x="384" y="1144"/>
                  </a:cubicBezTo>
                  <a:cubicBezTo>
                    <a:pt x="480" y="1120"/>
                    <a:pt x="576" y="1048"/>
                    <a:pt x="600" y="928"/>
                  </a:cubicBezTo>
                  <a:cubicBezTo>
                    <a:pt x="648" y="736"/>
                    <a:pt x="696" y="544"/>
                    <a:pt x="744" y="352"/>
                  </a:cubicBezTo>
                  <a:cubicBezTo>
                    <a:pt x="768" y="280"/>
                    <a:pt x="768" y="208"/>
                    <a:pt x="720" y="136"/>
                  </a:cubicBezTo>
                  <a:cubicBezTo>
                    <a:pt x="696" y="88"/>
                    <a:pt x="624" y="16"/>
                    <a:pt x="552" y="16"/>
                  </a:cubicBezTo>
                  <a:cubicBezTo>
                    <a:pt x="522" y="6"/>
                    <a:pt x="492" y="0"/>
                    <a:pt x="4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3149;p45"/>
            <p:cNvSpPr/>
            <p:nvPr/>
          </p:nvSpPr>
          <p:spPr>
            <a:xfrm>
              <a:off x="3615875" y="2711050"/>
              <a:ext cx="33025" cy="69300"/>
            </a:xfrm>
            <a:custGeom>
              <a:avLst/>
              <a:gdLst/>
              <a:ahLst/>
              <a:cxnLst/>
              <a:rect l="l" t="t" r="r" b="b"/>
              <a:pathLst>
                <a:path w="1321" h="2772" extrusionOk="0">
                  <a:moveTo>
                    <a:pt x="904" y="1"/>
                  </a:moveTo>
                  <a:cubicBezTo>
                    <a:pt x="777" y="1"/>
                    <a:pt x="647" y="79"/>
                    <a:pt x="624" y="241"/>
                  </a:cubicBezTo>
                  <a:cubicBezTo>
                    <a:pt x="552" y="337"/>
                    <a:pt x="504" y="457"/>
                    <a:pt x="456" y="553"/>
                  </a:cubicBezTo>
                  <a:cubicBezTo>
                    <a:pt x="408" y="577"/>
                    <a:pt x="384" y="601"/>
                    <a:pt x="360" y="649"/>
                  </a:cubicBezTo>
                  <a:cubicBezTo>
                    <a:pt x="168" y="937"/>
                    <a:pt x="72" y="1249"/>
                    <a:pt x="24" y="1585"/>
                  </a:cubicBezTo>
                  <a:cubicBezTo>
                    <a:pt x="0" y="1729"/>
                    <a:pt x="24" y="1873"/>
                    <a:pt x="24" y="2041"/>
                  </a:cubicBezTo>
                  <a:cubicBezTo>
                    <a:pt x="48" y="2209"/>
                    <a:pt x="72" y="2377"/>
                    <a:pt x="168" y="2545"/>
                  </a:cubicBezTo>
                  <a:cubicBezTo>
                    <a:pt x="270" y="2667"/>
                    <a:pt x="406" y="2772"/>
                    <a:pt x="577" y="2772"/>
                  </a:cubicBezTo>
                  <a:cubicBezTo>
                    <a:pt x="607" y="2772"/>
                    <a:pt x="639" y="2769"/>
                    <a:pt x="672" y="2761"/>
                  </a:cubicBezTo>
                  <a:cubicBezTo>
                    <a:pt x="888" y="2713"/>
                    <a:pt x="936" y="2473"/>
                    <a:pt x="1008" y="2305"/>
                  </a:cubicBezTo>
                  <a:cubicBezTo>
                    <a:pt x="1128" y="1993"/>
                    <a:pt x="1224" y="1657"/>
                    <a:pt x="1272" y="1345"/>
                  </a:cubicBezTo>
                  <a:cubicBezTo>
                    <a:pt x="1320" y="1033"/>
                    <a:pt x="1296" y="721"/>
                    <a:pt x="1176" y="433"/>
                  </a:cubicBezTo>
                  <a:cubicBezTo>
                    <a:pt x="1176" y="385"/>
                    <a:pt x="1176" y="337"/>
                    <a:pt x="1176" y="265"/>
                  </a:cubicBezTo>
                  <a:cubicBezTo>
                    <a:pt x="1176" y="91"/>
                    <a:pt x="1041" y="1"/>
                    <a:pt x="9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3150;p45"/>
            <p:cNvSpPr/>
            <p:nvPr/>
          </p:nvSpPr>
          <p:spPr>
            <a:xfrm>
              <a:off x="3592475" y="2684050"/>
              <a:ext cx="28825" cy="41425"/>
            </a:xfrm>
            <a:custGeom>
              <a:avLst/>
              <a:gdLst/>
              <a:ahLst/>
              <a:cxnLst/>
              <a:rect l="l" t="t" r="r" b="b"/>
              <a:pathLst>
                <a:path w="1153" h="1657" extrusionOk="0">
                  <a:moveTo>
                    <a:pt x="624" y="1"/>
                  </a:moveTo>
                  <a:cubicBezTo>
                    <a:pt x="576" y="1"/>
                    <a:pt x="528" y="25"/>
                    <a:pt x="504" y="49"/>
                  </a:cubicBezTo>
                  <a:cubicBezTo>
                    <a:pt x="474" y="40"/>
                    <a:pt x="446" y="36"/>
                    <a:pt x="419" y="36"/>
                  </a:cubicBezTo>
                  <a:cubicBezTo>
                    <a:pt x="295" y="36"/>
                    <a:pt x="203" y="122"/>
                    <a:pt x="144" y="241"/>
                  </a:cubicBezTo>
                  <a:cubicBezTo>
                    <a:pt x="0" y="649"/>
                    <a:pt x="24" y="1129"/>
                    <a:pt x="216" y="1513"/>
                  </a:cubicBezTo>
                  <a:cubicBezTo>
                    <a:pt x="264" y="1585"/>
                    <a:pt x="336" y="1633"/>
                    <a:pt x="432" y="1657"/>
                  </a:cubicBezTo>
                  <a:cubicBezTo>
                    <a:pt x="528" y="1657"/>
                    <a:pt x="600" y="1633"/>
                    <a:pt x="672" y="1561"/>
                  </a:cubicBezTo>
                  <a:cubicBezTo>
                    <a:pt x="1056" y="1225"/>
                    <a:pt x="1152" y="577"/>
                    <a:pt x="864" y="145"/>
                  </a:cubicBezTo>
                  <a:cubicBezTo>
                    <a:pt x="816" y="73"/>
                    <a:pt x="720" y="1"/>
                    <a:pt x="6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3151;p45"/>
            <p:cNvSpPr/>
            <p:nvPr/>
          </p:nvSpPr>
          <p:spPr>
            <a:xfrm>
              <a:off x="3644075" y="2610875"/>
              <a:ext cx="24025" cy="48375"/>
            </a:xfrm>
            <a:custGeom>
              <a:avLst/>
              <a:gdLst/>
              <a:ahLst/>
              <a:cxnLst/>
              <a:rect l="l" t="t" r="r" b="b"/>
              <a:pathLst>
                <a:path w="961" h="1935" extrusionOk="0">
                  <a:moveTo>
                    <a:pt x="532" y="0"/>
                  </a:moveTo>
                  <a:cubicBezTo>
                    <a:pt x="432" y="0"/>
                    <a:pt x="338" y="38"/>
                    <a:pt x="288" y="120"/>
                  </a:cubicBezTo>
                  <a:cubicBezTo>
                    <a:pt x="144" y="384"/>
                    <a:pt x="72" y="672"/>
                    <a:pt x="48" y="960"/>
                  </a:cubicBezTo>
                  <a:cubicBezTo>
                    <a:pt x="0" y="1104"/>
                    <a:pt x="0" y="1296"/>
                    <a:pt x="0" y="1464"/>
                  </a:cubicBezTo>
                  <a:cubicBezTo>
                    <a:pt x="0" y="1488"/>
                    <a:pt x="24" y="1536"/>
                    <a:pt x="48" y="1584"/>
                  </a:cubicBezTo>
                  <a:cubicBezTo>
                    <a:pt x="48" y="1632"/>
                    <a:pt x="48" y="1680"/>
                    <a:pt x="72" y="1728"/>
                  </a:cubicBezTo>
                  <a:cubicBezTo>
                    <a:pt x="88" y="1851"/>
                    <a:pt x="221" y="1934"/>
                    <a:pt x="347" y="1934"/>
                  </a:cubicBezTo>
                  <a:cubicBezTo>
                    <a:pt x="417" y="1934"/>
                    <a:pt x="485" y="1908"/>
                    <a:pt x="528" y="1848"/>
                  </a:cubicBezTo>
                  <a:cubicBezTo>
                    <a:pt x="840" y="1440"/>
                    <a:pt x="960" y="888"/>
                    <a:pt x="768" y="408"/>
                  </a:cubicBezTo>
                  <a:cubicBezTo>
                    <a:pt x="768" y="408"/>
                    <a:pt x="768" y="408"/>
                    <a:pt x="768" y="384"/>
                  </a:cubicBezTo>
                  <a:cubicBezTo>
                    <a:pt x="816" y="264"/>
                    <a:pt x="792" y="96"/>
                    <a:pt x="672" y="24"/>
                  </a:cubicBezTo>
                  <a:cubicBezTo>
                    <a:pt x="627" y="8"/>
                    <a:pt x="579" y="0"/>
                    <a:pt x="5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3152;p45"/>
            <p:cNvSpPr/>
            <p:nvPr/>
          </p:nvSpPr>
          <p:spPr>
            <a:xfrm>
              <a:off x="2942600" y="3509325"/>
              <a:ext cx="820300" cy="802200"/>
            </a:xfrm>
            <a:custGeom>
              <a:avLst/>
              <a:gdLst/>
              <a:ahLst/>
              <a:cxnLst/>
              <a:rect l="l" t="t" r="r" b="b"/>
              <a:pathLst>
                <a:path w="32812" h="32088" extrusionOk="0">
                  <a:moveTo>
                    <a:pt x="1025" y="0"/>
                  </a:moveTo>
                  <a:cubicBezTo>
                    <a:pt x="962" y="0"/>
                    <a:pt x="897" y="27"/>
                    <a:pt x="840" y="89"/>
                  </a:cubicBezTo>
                  <a:cubicBezTo>
                    <a:pt x="0" y="977"/>
                    <a:pt x="48" y="2249"/>
                    <a:pt x="240" y="3377"/>
                  </a:cubicBezTo>
                  <a:cubicBezTo>
                    <a:pt x="456" y="4578"/>
                    <a:pt x="720" y="5826"/>
                    <a:pt x="1224" y="6930"/>
                  </a:cubicBezTo>
                  <a:cubicBezTo>
                    <a:pt x="1537" y="7626"/>
                    <a:pt x="1969" y="8226"/>
                    <a:pt x="2521" y="8706"/>
                  </a:cubicBezTo>
                  <a:lnTo>
                    <a:pt x="5977" y="28340"/>
                  </a:lnTo>
                  <a:cubicBezTo>
                    <a:pt x="5977" y="28340"/>
                    <a:pt x="10050" y="32087"/>
                    <a:pt x="17531" y="32087"/>
                  </a:cubicBezTo>
                  <a:cubicBezTo>
                    <a:pt x="17647" y="32087"/>
                    <a:pt x="17764" y="32086"/>
                    <a:pt x="17882" y="32084"/>
                  </a:cubicBezTo>
                  <a:cubicBezTo>
                    <a:pt x="25563" y="31940"/>
                    <a:pt x="28131" y="28676"/>
                    <a:pt x="28131" y="28676"/>
                  </a:cubicBezTo>
                  <a:lnTo>
                    <a:pt x="30388" y="9714"/>
                  </a:lnTo>
                  <a:cubicBezTo>
                    <a:pt x="30988" y="9378"/>
                    <a:pt x="31492" y="8898"/>
                    <a:pt x="31756" y="8226"/>
                  </a:cubicBezTo>
                  <a:cubicBezTo>
                    <a:pt x="32236" y="7794"/>
                    <a:pt x="32452" y="7098"/>
                    <a:pt x="32308" y="6450"/>
                  </a:cubicBezTo>
                  <a:cubicBezTo>
                    <a:pt x="32596" y="4530"/>
                    <a:pt x="32764" y="2585"/>
                    <a:pt x="32812" y="641"/>
                  </a:cubicBezTo>
                  <a:cubicBezTo>
                    <a:pt x="32812" y="473"/>
                    <a:pt x="32666" y="378"/>
                    <a:pt x="32523" y="378"/>
                  </a:cubicBezTo>
                  <a:cubicBezTo>
                    <a:pt x="32482" y="378"/>
                    <a:pt x="32441" y="385"/>
                    <a:pt x="32404" y="401"/>
                  </a:cubicBezTo>
                  <a:cubicBezTo>
                    <a:pt x="30484" y="1265"/>
                    <a:pt x="28467" y="1913"/>
                    <a:pt x="26427" y="2369"/>
                  </a:cubicBezTo>
                  <a:cubicBezTo>
                    <a:pt x="24387" y="2825"/>
                    <a:pt x="22299" y="3089"/>
                    <a:pt x="20210" y="3185"/>
                  </a:cubicBezTo>
                  <a:cubicBezTo>
                    <a:pt x="19413" y="3231"/>
                    <a:pt x="18612" y="3252"/>
                    <a:pt x="17811" y="3252"/>
                  </a:cubicBezTo>
                  <a:cubicBezTo>
                    <a:pt x="16489" y="3252"/>
                    <a:pt x="15165" y="3194"/>
                    <a:pt x="13850" y="3089"/>
                  </a:cubicBezTo>
                  <a:cubicBezTo>
                    <a:pt x="11738" y="2921"/>
                    <a:pt x="9601" y="2633"/>
                    <a:pt x="7513" y="2273"/>
                  </a:cubicBezTo>
                  <a:cubicBezTo>
                    <a:pt x="6457" y="2105"/>
                    <a:pt x="5401" y="1889"/>
                    <a:pt x="4369" y="1673"/>
                  </a:cubicBezTo>
                  <a:cubicBezTo>
                    <a:pt x="3889" y="1577"/>
                    <a:pt x="3385" y="1481"/>
                    <a:pt x="2905" y="1337"/>
                  </a:cubicBezTo>
                  <a:cubicBezTo>
                    <a:pt x="2449" y="1241"/>
                    <a:pt x="2017" y="1073"/>
                    <a:pt x="1633" y="833"/>
                  </a:cubicBezTo>
                  <a:cubicBezTo>
                    <a:pt x="1489" y="737"/>
                    <a:pt x="1345" y="617"/>
                    <a:pt x="1224" y="473"/>
                  </a:cubicBezTo>
                  <a:cubicBezTo>
                    <a:pt x="1408" y="272"/>
                    <a:pt x="1227" y="0"/>
                    <a:pt x="102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3153;p45"/>
            <p:cNvSpPr/>
            <p:nvPr/>
          </p:nvSpPr>
          <p:spPr>
            <a:xfrm>
              <a:off x="3032600" y="3745875"/>
              <a:ext cx="125450" cy="168775"/>
            </a:xfrm>
            <a:custGeom>
              <a:avLst/>
              <a:gdLst/>
              <a:ahLst/>
              <a:cxnLst/>
              <a:rect l="l" t="t" r="r" b="b"/>
              <a:pathLst>
                <a:path w="5018" h="6751" extrusionOk="0">
                  <a:moveTo>
                    <a:pt x="1767" y="0"/>
                  </a:moveTo>
                  <a:cubicBezTo>
                    <a:pt x="1222" y="0"/>
                    <a:pt x="730" y="259"/>
                    <a:pt x="409" y="708"/>
                  </a:cubicBezTo>
                  <a:cubicBezTo>
                    <a:pt x="73" y="1212"/>
                    <a:pt x="1" y="1836"/>
                    <a:pt x="1" y="2412"/>
                  </a:cubicBezTo>
                  <a:cubicBezTo>
                    <a:pt x="1" y="2556"/>
                    <a:pt x="1" y="2700"/>
                    <a:pt x="1" y="2844"/>
                  </a:cubicBezTo>
                  <a:cubicBezTo>
                    <a:pt x="25" y="2988"/>
                    <a:pt x="97" y="3060"/>
                    <a:pt x="193" y="3084"/>
                  </a:cubicBezTo>
                  <a:cubicBezTo>
                    <a:pt x="265" y="3636"/>
                    <a:pt x="433" y="4164"/>
                    <a:pt x="649" y="4669"/>
                  </a:cubicBezTo>
                  <a:cubicBezTo>
                    <a:pt x="913" y="5293"/>
                    <a:pt x="1297" y="5917"/>
                    <a:pt x="1825" y="6325"/>
                  </a:cubicBezTo>
                  <a:cubicBezTo>
                    <a:pt x="2168" y="6593"/>
                    <a:pt x="2557" y="6750"/>
                    <a:pt x="2953" y="6750"/>
                  </a:cubicBezTo>
                  <a:cubicBezTo>
                    <a:pt x="3194" y="6750"/>
                    <a:pt x="3437" y="6692"/>
                    <a:pt x="3673" y="6565"/>
                  </a:cubicBezTo>
                  <a:cubicBezTo>
                    <a:pt x="5017" y="5821"/>
                    <a:pt x="4873" y="3996"/>
                    <a:pt x="4537" y="2748"/>
                  </a:cubicBezTo>
                  <a:cubicBezTo>
                    <a:pt x="4201" y="1476"/>
                    <a:pt x="3385" y="180"/>
                    <a:pt x="1969" y="12"/>
                  </a:cubicBezTo>
                  <a:cubicBezTo>
                    <a:pt x="1901" y="4"/>
                    <a:pt x="1834" y="0"/>
                    <a:pt x="17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3154;p45"/>
            <p:cNvSpPr/>
            <p:nvPr/>
          </p:nvSpPr>
          <p:spPr>
            <a:xfrm>
              <a:off x="3572675" y="3822075"/>
              <a:ext cx="113425" cy="168800"/>
            </a:xfrm>
            <a:custGeom>
              <a:avLst/>
              <a:gdLst/>
              <a:ahLst/>
              <a:cxnLst/>
              <a:rect l="l" t="t" r="r" b="b"/>
              <a:pathLst>
                <a:path w="4537" h="6752" extrusionOk="0">
                  <a:moveTo>
                    <a:pt x="1767" y="1"/>
                  </a:moveTo>
                  <a:cubicBezTo>
                    <a:pt x="1222" y="1"/>
                    <a:pt x="729" y="262"/>
                    <a:pt x="408" y="732"/>
                  </a:cubicBezTo>
                  <a:cubicBezTo>
                    <a:pt x="72" y="1212"/>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7" y="6752"/>
                    <a:pt x="3433" y="6694"/>
                    <a:pt x="3672" y="6565"/>
                  </a:cubicBezTo>
                  <a:cubicBezTo>
                    <a:pt x="3840" y="6469"/>
                    <a:pt x="4008" y="6373"/>
                    <a:pt x="4128" y="6229"/>
                  </a:cubicBezTo>
                  <a:lnTo>
                    <a:pt x="4536" y="2725"/>
                  </a:lnTo>
                  <a:cubicBezTo>
                    <a:pt x="4200" y="1476"/>
                    <a:pt x="3360" y="180"/>
                    <a:pt x="1968" y="12"/>
                  </a:cubicBezTo>
                  <a:cubicBezTo>
                    <a:pt x="1901" y="5"/>
                    <a:pt x="1833" y="1"/>
                    <a:pt x="17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3155;p45"/>
            <p:cNvSpPr/>
            <p:nvPr/>
          </p:nvSpPr>
          <p:spPr>
            <a:xfrm>
              <a:off x="3186225" y="4174325"/>
              <a:ext cx="121825" cy="133525"/>
            </a:xfrm>
            <a:custGeom>
              <a:avLst/>
              <a:gdLst/>
              <a:ahLst/>
              <a:cxnLst/>
              <a:rect l="l" t="t" r="r" b="b"/>
              <a:pathLst>
                <a:path w="4873" h="5341" extrusionOk="0">
                  <a:moveTo>
                    <a:pt x="1785" y="1"/>
                  </a:moveTo>
                  <a:cubicBezTo>
                    <a:pt x="1249" y="1"/>
                    <a:pt x="732" y="279"/>
                    <a:pt x="408" y="732"/>
                  </a:cubicBezTo>
                  <a:cubicBezTo>
                    <a:pt x="72" y="1236"/>
                    <a:pt x="0" y="1860"/>
                    <a:pt x="0" y="2436"/>
                  </a:cubicBezTo>
                  <a:cubicBezTo>
                    <a:pt x="0" y="2580"/>
                    <a:pt x="0" y="2724"/>
                    <a:pt x="24" y="2868"/>
                  </a:cubicBezTo>
                  <a:cubicBezTo>
                    <a:pt x="24" y="3012"/>
                    <a:pt x="120" y="3084"/>
                    <a:pt x="216" y="3108"/>
                  </a:cubicBezTo>
                  <a:cubicBezTo>
                    <a:pt x="264" y="3492"/>
                    <a:pt x="360" y="3876"/>
                    <a:pt x="480" y="4260"/>
                  </a:cubicBezTo>
                  <a:cubicBezTo>
                    <a:pt x="1633" y="4692"/>
                    <a:pt x="3025" y="5100"/>
                    <a:pt x="4633" y="5340"/>
                  </a:cubicBezTo>
                  <a:cubicBezTo>
                    <a:pt x="4873" y="4524"/>
                    <a:pt x="4753" y="3540"/>
                    <a:pt x="4537" y="2772"/>
                  </a:cubicBezTo>
                  <a:cubicBezTo>
                    <a:pt x="4225" y="1500"/>
                    <a:pt x="3385" y="204"/>
                    <a:pt x="1969" y="12"/>
                  </a:cubicBezTo>
                  <a:cubicBezTo>
                    <a:pt x="1907" y="4"/>
                    <a:pt x="1846" y="1"/>
                    <a:pt x="1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3156;p45"/>
            <p:cNvSpPr/>
            <p:nvPr/>
          </p:nvSpPr>
          <p:spPr>
            <a:xfrm>
              <a:off x="3054800" y="4002675"/>
              <a:ext cx="103250" cy="168900"/>
            </a:xfrm>
            <a:custGeom>
              <a:avLst/>
              <a:gdLst/>
              <a:ahLst/>
              <a:cxnLst/>
              <a:rect l="l" t="t" r="r" b="b"/>
              <a:pathLst>
                <a:path w="4130" h="6756" extrusionOk="0">
                  <a:moveTo>
                    <a:pt x="884" y="1"/>
                  </a:moveTo>
                  <a:cubicBezTo>
                    <a:pt x="567" y="1"/>
                    <a:pt x="259" y="94"/>
                    <a:pt x="1" y="253"/>
                  </a:cubicBezTo>
                  <a:lnTo>
                    <a:pt x="1081" y="6446"/>
                  </a:lnTo>
                  <a:cubicBezTo>
                    <a:pt x="1388" y="6641"/>
                    <a:pt x="1728" y="6755"/>
                    <a:pt x="2067" y="6755"/>
                  </a:cubicBezTo>
                  <a:cubicBezTo>
                    <a:pt x="2311" y="6755"/>
                    <a:pt x="2554" y="6696"/>
                    <a:pt x="2785" y="6566"/>
                  </a:cubicBezTo>
                  <a:cubicBezTo>
                    <a:pt x="4129" y="5846"/>
                    <a:pt x="3985" y="3997"/>
                    <a:pt x="3649" y="2749"/>
                  </a:cubicBezTo>
                  <a:cubicBezTo>
                    <a:pt x="3313" y="1501"/>
                    <a:pt x="2497" y="181"/>
                    <a:pt x="1081" y="13"/>
                  </a:cubicBezTo>
                  <a:cubicBezTo>
                    <a:pt x="1015" y="5"/>
                    <a:pt x="949" y="1"/>
                    <a:pt x="8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3157;p45"/>
            <p:cNvSpPr/>
            <p:nvPr/>
          </p:nvSpPr>
          <p:spPr>
            <a:xfrm>
              <a:off x="3235425" y="3768975"/>
              <a:ext cx="125450" cy="137725"/>
            </a:xfrm>
            <a:custGeom>
              <a:avLst/>
              <a:gdLst/>
              <a:ahLst/>
              <a:cxnLst/>
              <a:rect l="l" t="t" r="r" b="b"/>
              <a:pathLst>
                <a:path w="5018" h="5509" extrusionOk="0">
                  <a:moveTo>
                    <a:pt x="169" y="0"/>
                  </a:moveTo>
                  <a:cubicBezTo>
                    <a:pt x="49" y="384"/>
                    <a:pt x="1" y="792"/>
                    <a:pt x="1" y="1176"/>
                  </a:cubicBezTo>
                  <a:cubicBezTo>
                    <a:pt x="1" y="1320"/>
                    <a:pt x="1" y="1464"/>
                    <a:pt x="25" y="1608"/>
                  </a:cubicBezTo>
                  <a:cubicBezTo>
                    <a:pt x="25" y="1728"/>
                    <a:pt x="121" y="1824"/>
                    <a:pt x="217" y="1848"/>
                  </a:cubicBezTo>
                  <a:cubicBezTo>
                    <a:pt x="289" y="2376"/>
                    <a:pt x="433" y="2928"/>
                    <a:pt x="649" y="3432"/>
                  </a:cubicBezTo>
                  <a:cubicBezTo>
                    <a:pt x="913" y="4033"/>
                    <a:pt x="1297" y="4681"/>
                    <a:pt x="1849" y="5089"/>
                  </a:cubicBezTo>
                  <a:cubicBezTo>
                    <a:pt x="2171" y="5352"/>
                    <a:pt x="2556" y="5509"/>
                    <a:pt x="2943" y="5509"/>
                  </a:cubicBezTo>
                  <a:cubicBezTo>
                    <a:pt x="3191" y="5509"/>
                    <a:pt x="3439" y="5445"/>
                    <a:pt x="3673" y="5305"/>
                  </a:cubicBezTo>
                  <a:cubicBezTo>
                    <a:pt x="5017" y="4585"/>
                    <a:pt x="4873" y="2760"/>
                    <a:pt x="4537" y="1512"/>
                  </a:cubicBezTo>
                  <a:cubicBezTo>
                    <a:pt x="4441" y="1080"/>
                    <a:pt x="4273" y="648"/>
                    <a:pt x="4057" y="264"/>
                  </a:cubicBezTo>
                  <a:cubicBezTo>
                    <a:pt x="4009" y="264"/>
                    <a:pt x="3961" y="264"/>
                    <a:pt x="3937" y="240"/>
                  </a:cubicBezTo>
                  <a:cubicBezTo>
                    <a:pt x="3254" y="35"/>
                    <a:pt x="2556" y="1"/>
                    <a:pt x="1855" y="1"/>
                  </a:cubicBezTo>
                  <a:cubicBezTo>
                    <a:pt x="1508" y="1"/>
                    <a:pt x="1162" y="10"/>
                    <a:pt x="816" y="10"/>
                  </a:cubicBezTo>
                  <a:cubicBezTo>
                    <a:pt x="632" y="10"/>
                    <a:pt x="448" y="7"/>
                    <a:pt x="2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3158;p45"/>
            <p:cNvSpPr/>
            <p:nvPr/>
          </p:nvSpPr>
          <p:spPr>
            <a:xfrm>
              <a:off x="3556450" y="4048900"/>
              <a:ext cx="105650" cy="168775"/>
            </a:xfrm>
            <a:custGeom>
              <a:avLst/>
              <a:gdLst/>
              <a:ahLst/>
              <a:cxnLst/>
              <a:rect l="l" t="t" r="r" b="b"/>
              <a:pathLst>
                <a:path w="4226" h="6751" extrusionOk="0">
                  <a:moveTo>
                    <a:pt x="1791" y="1"/>
                  </a:moveTo>
                  <a:cubicBezTo>
                    <a:pt x="1241" y="1"/>
                    <a:pt x="730" y="259"/>
                    <a:pt x="409" y="708"/>
                  </a:cubicBezTo>
                  <a:cubicBezTo>
                    <a:pt x="73" y="1212"/>
                    <a:pt x="1" y="1836"/>
                    <a:pt x="1" y="2412"/>
                  </a:cubicBezTo>
                  <a:cubicBezTo>
                    <a:pt x="1" y="2557"/>
                    <a:pt x="25" y="2701"/>
                    <a:pt x="25" y="2845"/>
                  </a:cubicBezTo>
                  <a:cubicBezTo>
                    <a:pt x="25" y="2989"/>
                    <a:pt x="121" y="3061"/>
                    <a:pt x="217" y="3085"/>
                  </a:cubicBezTo>
                  <a:cubicBezTo>
                    <a:pt x="289" y="3637"/>
                    <a:pt x="433" y="4165"/>
                    <a:pt x="649" y="4669"/>
                  </a:cubicBezTo>
                  <a:cubicBezTo>
                    <a:pt x="913" y="5293"/>
                    <a:pt x="1297" y="5917"/>
                    <a:pt x="1849" y="6325"/>
                  </a:cubicBezTo>
                  <a:cubicBezTo>
                    <a:pt x="2177" y="6593"/>
                    <a:pt x="2561" y="6751"/>
                    <a:pt x="2948" y="6751"/>
                  </a:cubicBezTo>
                  <a:cubicBezTo>
                    <a:pt x="3185" y="6751"/>
                    <a:pt x="3422" y="6692"/>
                    <a:pt x="3649" y="6565"/>
                  </a:cubicBezTo>
                  <a:lnTo>
                    <a:pt x="4225" y="1836"/>
                  </a:lnTo>
                  <a:cubicBezTo>
                    <a:pt x="3793" y="924"/>
                    <a:pt x="3049" y="132"/>
                    <a:pt x="1993" y="12"/>
                  </a:cubicBezTo>
                  <a:cubicBezTo>
                    <a:pt x="1925" y="4"/>
                    <a:pt x="1858" y="1"/>
                    <a:pt x="17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9" name="Google Shape;3159;p45"/>
            <p:cNvSpPr/>
            <p:nvPr/>
          </p:nvSpPr>
          <p:spPr>
            <a:xfrm>
              <a:off x="3221625" y="3952300"/>
              <a:ext cx="124850" cy="169225"/>
            </a:xfrm>
            <a:custGeom>
              <a:avLst/>
              <a:gdLst/>
              <a:ahLst/>
              <a:cxnLst/>
              <a:rect l="l" t="t" r="r" b="b"/>
              <a:pathLst>
                <a:path w="4994" h="6769" extrusionOk="0">
                  <a:moveTo>
                    <a:pt x="1767" y="0"/>
                  </a:moveTo>
                  <a:cubicBezTo>
                    <a:pt x="1218" y="0"/>
                    <a:pt x="708" y="261"/>
                    <a:pt x="409" y="732"/>
                  </a:cubicBezTo>
                  <a:cubicBezTo>
                    <a:pt x="73" y="1212"/>
                    <a:pt x="1" y="1860"/>
                    <a:pt x="1" y="2436"/>
                  </a:cubicBezTo>
                  <a:cubicBezTo>
                    <a:pt x="1" y="2580"/>
                    <a:pt x="1" y="2724"/>
                    <a:pt x="1" y="2868"/>
                  </a:cubicBezTo>
                  <a:cubicBezTo>
                    <a:pt x="25" y="2988"/>
                    <a:pt x="97" y="3084"/>
                    <a:pt x="193" y="3108"/>
                  </a:cubicBezTo>
                  <a:cubicBezTo>
                    <a:pt x="265" y="3636"/>
                    <a:pt x="409" y="4188"/>
                    <a:pt x="649" y="4668"/>
                  </a:cubicBezTo>
                  <a:cubicBezTo>
                    <a:pt x="913" y="5292"/>
                    <a:pt x="1297" y="5916"/>
                    <a:pt x="1825" y="6348"/>
                  </a:cubicBezTo>
                  <a:cubicBezTo>
                    <a:pt x="2147" y="6612"/>
                    <a:pt x="2532" y="6769"/>
                    <a:pt x="2925" y="6769"/>
                  </a:cubicBezTo>
                  <a:cubicBezTo>
                    <a:pt x="3176" y="6769"/>
                    <a:pt x="3430" y="6705"/>
                    <a:pt x="3673" y="6565"/>
                  </a:cubicBezTo>
                  <a:cubicBezTo>
                    <a:pt x="4993" y="5844"/>
                    <a:pt x="4849" y="4020"/>
                    <a:pt x="4537" y="2748"/>
                  </a:cubicBezTo>
                  <a:cubicBezTo>
                    <a:pt x="4201" y="1500"/>
                    <a:pt x="3361" y="180"/>
                    <a:pt x="1969" y="12"/>
                  </a:cubicBezTo>
                  <a:cubicBezTo>
                    <a:pt x="1901" y="4"/>
                    <a:pt x="1834" y="0"/>
                    <a:pt x="17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0" name="Google Shape;3160;p45"/>
            <p:cNvSpPr/>
            <p:nvPr/>
          </p:nvSpPr>
          <p:spPr>
            <a:xfrm>
              <a:off x="3391450" y="4130500"/>
              <a:ext cx="125425" cy="168825"/>
            </a:xfrm>
            <a:custGeom>
              <a:avLst/>
              <a:gdLst/>
              <a:ahLst/>
              <a:cxnLst/>
              <a:rect l="l" t="t" r="r" b="b"/>
              <a:pathLst>
                <a:path w="5017" h="6753" extrusionOk="0">
                  <a:moveTo>
                    <a:pt x="1767" y="1"/>
                  </a:moveTo>
                  <a:cubicBezTo>
                    <a:pt x="1222" y="1"/>
                    <a:pt x="729" y="262"/>
                    <a:pt x="408" y="733"/>
                  </a:cubicBezTo>
                  <a:cubicBezTo>
                    <a:pt x="72" y="1213"/>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8" y="6752"/>
                    <a:pt x="3434" y="6694"/>
                    <a:pt x="3673" y="6565"/>
                  </a:cubicBezTo>
                  <a:cubicBezTo>
                    <a:pt x="5017" y="5845"/>
                    <a:pt x="4873" y="3997"/>
                    <a:pt x="4537" y="2749"/>
                  </a:cubicBezTo>
                  <a:cubicBezTo>
                    <a:pt x="4225" y="1501"/>
                    <a:pt x="3385" y="181"/>
                    <a:pt x="1968" y="13"/>
                  </a:cubicBezTo>
                  <a:cubicBezTo>
                    <a:pt x="1901" y="5"/>
                    <a:pt x="1834" y="1"/>
                    <a:pt x="17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3161;p45"/>
            <p:cNvSpPr/>
            <p:nvPr/>
          </p:nvSpPr>
          <p:spPr>
            <a:xfrm>
              <a:off x="3404050" y="3892275"/>
              <a:ext cx="125425" cy="168825"/>
            </a:xfrm>
            <a:custGeom>
              <a:avLst/>
              <a:gdLst/>
              <a:ahLst/>
              <a:cxnLst/>
              <a:rect l="l" t="t" r="r" b="b"/>
              <a:pathLst>
                <a:path w="5017" h="6753" extrusionOk="0">
                  <a:moveTo>
                    <a:pt x="1791" y="1"/>
                  </a:moveTo>
                  <a:cubicBezTo>
                    <a:pt x="1241" y="1"/>
                    <a:pt x="732" y="262"/>
                    <a:pt x="432" y="733"/>
                  </a:cubicBezTo>
                  <a:cubicBezTo>
                    <a:pt x="96" y="1213"/>
                    <a:pt x="0" y="1861"/>
                    <a:pt x="24" y="2437"/>
                  </a:cubicBezTo>
                  <a:cubicBezTo>
                    <a:pt x="24" y="2581"/>
                    <a:pt x="24" y="2725"/>
                    <a:pt x="24" y="2869"/>
                  </a:cubicBezTo>
                  <a:cubicBezTo>
                    <a:pt x="24" y="2989"/>
                    <a:pt x="120" y="3061"/>
                    <a:pt x="216" y="3085"/>
                  </a:cubicBezTo>
                  <a:cubicBezTo>
                    <a:pt x="288" y="3637"/>
                    <a:pt x="432" y="4165"/>
                    <a:pt x="648" y="4669"/>
                  </a:cubicBezTo>
                  <a:cubicBezTo>
                    <a:pt x="936" y="5293"/>
                    <a:pt x="1320" y="5917"/>
                    <a:pt x="1848" y="6349"/>
                  </a:cubicBezTo>
                  <a:cubicBezTo>
                    <a:pt x="2174" y="6601"/>
                    <a:pt x="2564" y="6752"/>
                    <a:pt x="2961" y="6752"/>
                  </a:cubicBezTo>
                  <a:cubicBezTo>
                    <a:pt x="3208" y="6752"/>
                    <a:pt x="3458" y="6694"/>
                    <a:pt x="3697" y="6565"/>
                  </a:cubicBezTo>
                  <a:cubicBezTo>
                    <a:pt x="5017" y="5845"/>
                    <a:pt x="4873" y="4021"/>
                    <a:pt x="4561" y="2749"/>
                  </a:cubicBezTo>
                  <a:cubicBezTo>
                    <a:pt x="4225" y="1501"/>
                    <a:pt x="3385" y="181"/>
                    <a:pt x="1993" y="13"/>
                  </a:cubicBezTo>
                  <a:cubicBezTo>
                    <a:pt x="1925" y="5"/>
                    <a:pt x="1857" y="1"/>
                    <a:pt x="17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3162;p45"/>
            <p:cNvSpPr/>
            <p:nvPr/>
          </p:nvSpPr>
          <p:spPr>
            <a:xfrm>
              <a:off x="3447250" y="3740175"/>
              <a:ext cx="1825" cy="10825"/>
            </a:xfrm>
            <a:custGeom>
              <a:avLst/>
              <a:gdLst/>
              <a:ahLst/>
              <a:cxnLst/>
              <a:rect l="l" t="t" r="r" b="b"/>
              <a:pathLst>
                <a:path w="73" h="433" extrusionOk="0">
                  <a:moveTo>
                    <a:pt x="48" y="0"/>
                  </a:moveTo>
                  <a:cubicBezTo>
                    <a:pt x="24" y="144"/>
                    <a:pt x="0" y="288"/>
                    <a:pt x="0" y="432"/>
                  </a:cubicBezTo>
                  <a:lnTo>
                    <a:pt x="24" y="432"/>
                  </a:lnTo>
                  <a:cubicBezTo>
                    <a:pt x="24" y="360"/>
                    <a:pt x="24" y="312"/>
                    <a:pt x="24" y="264"/>
                  </a:cubicBezTo>
                  <a:cubicBezTo>
                    <a:pt x="48" y="168"/>
                    <a:pt x="48" y="96"/>
                    <a:pt x="72" y="24"/>
                  </a:cubicBezTo>
                  <a:cubicBezTo>
                    <a:pt x="72" y="24"/>
                    <a:pt x="72" y="0"/>
                    <a:pt x="48" y="0"/>
                  </a:cubicBezTo>
                  <a:close/>
                </a:path>
              </a:pathLst>
            </a:custGeom>
            <a:solidFill>
              <a:srgbClr val="9AD7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3" name="Google Shape;3163;p45"/>
            <p:cNvSpPr/>
            <p:nvPr/>
          </p:nvSpPr>
          <p:spPr>
            <a:xfrm>
              <a:off x="3452650" y="3777975"/>
              <a:ext cx="116425" cy="92875"/>
            </a:xfrm>
            <a:custGeom>
              <a:avLst/>
              <a:gdLst/>
              <a:ahLst/>
              <a:cxnLst/>
              <a:rect l="l" t="t" r="r" b="b"/>
              <a:pathLst>
                <a:path w="4657" h="3715" extrusionOk="0">
                  <a:moveTo>
                    <a:pt x="4369" y="0"/>
                  </a:moveTo>
                  <a:cubicBezTo>
                    <a:pt x="3529" y="192"/>
                    <a:pt x="2713" y="360"/>
                    <a:pt x="1873" y="432"/>
                  </a:cubicBezTo>
                  <a:cubicBezTo>
                    <a:pt x="1626" y="454"/>
                    <a:pt x="1341" y="475"/>
                    <a:pt x="1049" y="475"/>
                  </a:cubicBezTo>
                  <a:cubicBezTo>
                    <a:pt x="689" y="475"/>
                    <a:pt x="319" y="442"/>
                    <a:pt x="1" y="336"/>
                  </a:cubicBezTo>
                  <a:lnTo>
                    <a:pt x="1" y="336"/>
                  </a:lnTo>
                  <a:cubicBezTo>
                    <a:pt x="73" y="768"/>
                    <a:pt x="217" y="1224"/>
                    <a:pt x="409" y="1632"/>
                  </a:cubicBezTo>
                  <a:cubicBezTo>
                    <a:pt x="673" y="2256"/>
                    <a:pt x="1057" y="2880"/>
                    <a:pt x="1585" y="3288"/>
                  </a:cubicBezTo>
                  <a:cubicBezTo>
                    <a:pt x="1928" y="3557"/>
                    <a:pt x="2317" y="3714"/>
                    <a:pt x="2712" y="3714"/>
                  </a:cubicBezTo>
                  <a:cubicBezTo>
                    <a:pt x="2953" y="3714"/>
                    <a:pt x="3197" y="3656"/>
                    <a:pt x="3433" y="3529"/>
                  </a:cubicBezTo>
                  <a:cubicBezTo>
                    <a:pt x="4657" y="2856"/>
                    <a:pt x="4633" y="1224"/>
                    <a:pt x="43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4" name="Google Shape;3164;p45"/>
            <p:cNvSpPr/>
            <p:nvPr/>
          </p:nvSpPr>
          <p:spPr>
            <a:xfrm>
              <a:off x="2998975" y="3718925"/>
              <a:ext cx="727400" cy="68675"/>
            </a:xfrm>
            <a:custGeom>
              <a:avLst/>
              <a:gdLst/>
              <a:ahLst/>
              <a:cxnLst/>
              <a:rect l="l" t="t" r="r" b="b"/>
              <a:pathLst>
                <a:path w="29096" h="2747" extrusionOk="0">
                  <a:moveTo>
                    <a:pt x="426" y="0"/>
                  </a:moveTo>
                  <a:cubicBezTo>
                    <a:pt x="173" y="0"/>
                    <a:pt x="1" y="390"/>
                    <a:pt x="290" y="514"/>
                  </a:cubicBezTo>
                  <a:cubicBezTo>
                    <a:pt x="1946" y="1354"/>
                    <a:pt x="3818" y="1618"/>
                    <a:pt x="5642" y="1858"/>
                  </a:cubicBezTo>
                  <a:cubicBezTo>
                    <a:pt x="7610" y="2146"/>
                    <a:pt x="9603" y="2338"/>
                    <a:pt x="11595" y="2506"/>
                  </a:cubicBezTo>
                  <a:cubicBezTo>
                    <a:pt x="13587" y="2650"/>
                    <a:pt x="15579" y="2722"/>
                    <a:pt x="17571" y="2746"/>
                  </a:cubicBezTo>
                  <a:cubicBezTo>
                    <a:pt x="19420" y="2746"/>
                    <a:pt x="21292" y="2746"/>
                    <a:pt x="23140" y="2554"/>
                  </a:cubicBezTo>
                  <a:cubicBezTo>
                    <a:pt x="24892" y="2362"/>
                    <a:pt x="26620" y="2002"/>
                    <a:pt x="28229" y="1234"/>
                  </a:cubicBezTo>
                  <a:cubicBezTo>
                    <a:pt x="28421" y="1138"/>
                    <a:pt x="28637" y="1042"/>
                    <a:pt x="28829" y="922"/>
                  </a:cubicBezTo>
                  <a:cubicBezTo>
                    <a:pt x="29095" y="778"/>
                    <a:pt x="28924" y="407"/>
                    <a:pt x="28673" y="407"/>
                  </a:cubicBezTo>
                  <a:cubicBezTo>
                    <a:pt x="28631" y="407"/>
                    <a:pt x="28586" y="418"/>
                    <a:pt x="28541" y="442"/>
                  </a:cubicBezTo>
                  <a:cubicBezTo>
                    <a:pt x="27028" y="1282"/>
                    <a:pt x="25348" y="1714"/>
                    <a:pt x="23644" y="1930"/>
                  </a:cubicBezTo>
                  <a:cubicBezTo>
                    <a:pt x="21868" y="2170"/>
                    <a:pt x="20068" y="2194"/>
                    <a:pt x="18268" y="2194"/>
                  </a:cubicBezTo>
                  <a:cubicBezTo>
                    <a:pt x="16299" y="2170"/>
                    <a:pt x="14331" y="2122"/>
                    <a:pt x="12363" y="1978"/>
                  </a:cubicBezTo>
                  <a:cubicBezTo>
                    <a:pt x="10419" y="1858"/>
                    <a:pt x="8474" y="1666"/>
                    <a:pt x="6530" y="1426"/>
                  </a:cubicBezTo>
                  <a:cubicBezTo>
                    <a:pt x="5594" y="1306"/>
                    <a:pt x="4658" y="1186"/>
                    <a:pt x="3722" y="1018"/>
                  </a:cubicBezTo>
                  <a:cubicBezTo>
                    <a:pt x="2858" y="850"/>
                    <a:pt x="1970" y="634"/>
                    <a:pt x="1130" y="298"/>
                  </a:cubicBezTo>
                  <a:cubicBezTo>
                    <a:pt x="938" y="226"/>
                    <a:pt x="746" y="130"/>
                    <a:pt x="554" y="34"/>
                  </a:cubicBezTo>
                  <a:cubicBezTo>
                    <a:pt x="510" y="10"/>
                    <a:pt x="467" y="0"/>
                    <a:pt x="42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65" name="Google Shape;3165;p45"/>
          <p:cNvSpPr/>
          <p:nvPr/>
        </p:nvSpPr>
        <p:spPr>
          <a:xfrm rot="-4530513" flipH="1">
            <a:off x="414883" y="743889"/>
            <a:ext cx="4482596" cy="3915549"/>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p:cNvSpPr/>
          <p:nvPr/>
        </p:nvSpPr>
        <p:spPr>
          <a:xfrm>
            <a:off x="1180266" y="262858"/>
            <a:ext cx="6263907" cy="769441"/>
          </a:xfrm>
          <a:prstGeom prst="rect">
            <a:avLst/>
          </a:prstGeom>
        </p:spPr>
        <p:txBody>
          <a:bodyPr wrap="square">
            <a:spAutoFit/>
          </a:bodyPr>
          <a:lstStyle/>
          <a:p>
            <a:pPr algn="ctr"/>
            <a:r>
              <a:rPr lang="en-US" sz="4400" b="1" dirty="0">
                <a:solidFill>
                  <a:srgbClr val="578A36"/>
                </a:solidFill>
                <a:latin typeface="Arial" panose="020B0604020202020204" pitchFamily="34" charset="0"/>
              </a:rPr>
              <a:t>VIỆT NAM: </a:t>
            </a:r>
            <a:r>
              <a:rPr lang="en-US" sz="4400" b="1" dirty="0">
                <a:solidFill>
                  <a:srgbClr val="8EB355"/>
                </a:solidFill>
                <a:latin typeface="Arial" panose="020B0604020202020204" pitchFamily="34" charset="0"/>
              </a:rPr>
              <a:t>ĐI ĐỂ YÊU</a:t>
            </a:r>
            <a:endParaRPr lang="en-US" sz="4400" dirty="0"/>
          </a:p>
        </p:txBody>
      </p:sp>
      <p:sp>
        <p:nvSpPr>
          <p:cNvPr id="5" name="Rectangle 4"/>
          <p:cNvSpPr/>
          <p:nvPr/>
        </p:nvSpPr>
        <p:spPr>
          <a:xfrm>
            <a:off x="1051280" y="1923501"/>
            <a:ext cx="4572000" cy="1631216"/>
          </a:xfrm>
          <a:prstGeom prst="rect">
            <a:avLst/>
          </a:prstGeom>
        </p:spPr>
        <p:txBody>
          <a:bodyPr>
            <a:spAutoFit/>
          </a:bodyPr>
          <a:lstStyle/>
          <a:p>
            <a:r>
              <a:rPr lang="vi-VN" sz="2000" dirty="0">
                <a:solidFill>
                  <a:schemeClr val="accent2"/>
                </a:solidFill>
                <a:latin typeface="Calibri" panose="020F0502020204030204" pitchFamily="34" charset="0"/>
                <a:cs typeface="Calibri" panose="020F0502020204030204" pitchFamily="34" charset="0"/>
              </a:rPr>
              <a:t>- Con hãy ghi lại những địa điểm nổi tiếng đã xuất hiện trong video sau?</a:t>
            </a:r>
            <a:br>
              <a:rPr lang="vi-VN" sz="2000" dirty="0">
                <a:solidFill>
                  <a:schemeClr val="accent2"/>
                </a:solidFill>
                <a:latin typeface="Calibri" panose="020F0502020204030204" pitchFamily="34" charset="0"/>
                <a:cs typeface="Calibri" panose="020F0502020204030204" pitchFamily="34" charset="0"/>
              </a:rPr>
            </a:br>
            <a:r>
              <a:rPr lang="en-US" sz="2000" dirty="0">
                <a:solidFill>
                  <a:schemeClr val="accent2"/>
                </a:solidFill>
                <a:latin typeface="Calibri" panose="020F0502020204030204" pitchFamily="34" charset="0"/>
                <a:cs typeface="Calibri" panose="020F0502020204030204" pitchFamily="34" charset="0"/>
              </a:rPr>
              <a:t>- </a:t>
            </a:r>
            <a:r>
              <a:rPr lang="vi-VN" sz="2000" dirty="0">
                <a:solidFill>
                  <a:schemeClr val="accent2"/>
                </a:solidFill>
                <a:latin typeface="Calibri" panose="020F0502020204030204" pitchFamily="34" charset="0"/>
                <a:cs typeface="Calibri" panose="020F0502020204030204" pitchFamily="34" charset="0"/>
              </a:rPr>
              <a:t>Trong những địa điểm ấy, nơi nào để lại cho con ấn tượng sâu sắc nhất? </a:t>
            </a:r>
          </a:p>
          <a:p>
            <a:pPr fontAlgn="base"/>
            <a:r>
              <a:rPr lang="en-US" sz="2000" dirty="0">
                <a:solidFill>
                  <a:schemeClr val="accent2"/>
                </a:solidFill>
                <a:latin typeface="Calibri" panose="020F0502020204030204" pitchFamily="34" charset="0"/>
                <a:cs typeface="Calibri" panose="020F0502020204030204" pitchFamily="34" charset="0"/>
              </a:rPr>
              <a:t>- </a:t>
            </a:r>
            <a:r>
              <a:rPr lang="vi-VN" sz="2000" dirty="0">
                <a:solidFill>
                  <a:schemeClr val="accent2"/>
                </a:solidFill>
                <a:latin typeface="Calibri" panose="020F0502020204030204" pitchFamily="34" charset="0"/>
                <a:cs typeface="Calibri" panose="020F0502020204030204" pitchFamily="34" charset="0"/>
              </a:rPr>
              <a:t>Điều mà con ấn tượng là gì?</a:t>
            </a:r>
          </a:p>
        </p:txBody>
      </p:sp>
      <p:sp>
        <p:nvSpPr>
          <p:cNvPr id="6" name="Rectangle 5"/>
          <p:cNvSpPr/>
          <p:nvPr/>
        </p:nvSpPr>
        <p:spPr>
          <a:xfrm>
            <a:off x="2545775" y="3850335"/>
            <a:ext cx="4572000" cy="738664"/>
          </a:xfrm>
          <a:prstGeom prst="rect">
            <a:avLst/>
          </a:prstGeom>
        </p:spPr>
        <p:txBody>
          <a:bodyPr>
            <a:spAutoFit/>
          </a:bodyPr>
          <a:lstStyle/>
          <a:p>
            <a:r>
              <a:rPr lang="en-US" u="sng" dirty="0">
                <a:latin typeface="Arial" panose="020B0604020202020204" pitchFamily="34" charset="0"/>
                <a:hlinkClick r:id="rId3"/>
              </a:rPr>
              <a:t>https://www.youtube.com/watch?v=x_l52mF4dI8</a:t>
            </a:r>
            <a:endParaRPr lang="en-US" dirty="0"/>
          </a:p>
          <a:p>
            <a:br>
              <a:rPr lang="en-US" dirty="0"/>
            </a:br>
            <a:endParaRPr lang="en-US" dirty="0"/>
          </a:p>
        </p:txBody>
      </p:sp>
    </p:spTree>
    <p:extLst>
      <p:ext uri="{BB962C8B-B14F-4D97-AF65-F5344CB8AC3E}">
        <p14:creationId xmlns:p14="http://schemas.microsoft.com/office/powerpoint/2010/main" val="1666026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16"/>
        <p:cNvGrpSpPr/>
        <p:nvPr/>
      </p:nvGrpSpPr>
      <p:grpSpPr>
        <a:xfrm>
          <a:off x="0" y="0"/>
          <a:ext cx="0" cy="0"/>
          <a:chOff x="0" y="0"/>
          <a:chExt cx="0" cy="0"/>
        </a:xfrm>
      </p:grpSpPr>
      <p:sp>
        <p:nvSpPr>
          <p:cNvPr id="3417" name="Google Shape;3417;p52"/>
          <p:cNvSpPr txBox="1">
            <a:spLocks noGrp="1"/>
          </p:cNvSpPr>
          <p:nvPr>
            <p:ph type="title"/>
          </p:nvPr>
        </p:nvSpPr>
        <p:spPr>
          <a:xfrm>
            <a:off x="3183527" y="2420160"/>
            <a:ext cx="6786737"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9Slide07 SVNHogfish" panose="02000503000000020004" pitchFamily="2" charset="0"/>
              </a:rPr>
              <a:t>TRẢI NGHIỆM CÙNG VĂN BẢN</a:t>
            </a:r>
            <a:endParaRPr dirty="0">
              <a:latin typeface="#9Slide07 SVNHogfish" panose="02000503000000020004" pitchFamily="2" charset="0"/>
            </a:endParaRPr>
          </a:p>
        </p:txBody>
      </p:sp>
      <p:sp>
        <p:nvSpPr>
          <p:cNvPr id="3418" name="Google Shape;3418;p52"/>
          <p:cNvSpPr txBox="1">
            <a:spLocks noGrp="1"/>
          </p:cNvSpPr>
          <p:nvPr>
            <p:ph type="title" idx="2"/>
          </p:nvPr>
        </p:nvSpPr>
        <p:spPr>
          <a:xfrm>
            <a:off x="4373350" y="1337825"/>
            <a:ext cx="12417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II.</a:t>
            </a:r>
            <a:endParaRPr dirty="0"/>
          </a:p>
        </p:txBody>
      </p:sp>
    </p:spTree>
    <p:extLst>
      <p:ext uri="{BB962C8B-B14F-4D97-AF65-F5344CB8AC3E}">
        <p14:creationId xmlns:p14="http://schemas.microsoft.com/office/powerpoint/2010/main" val="3692283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300482" y="1573414"/>
            <a:ext cx="4546063" cy="927415"/>
          </a:xfrm>
        </p:spPr>
        <p:txBody>
          <a:bodyPr/>
          <a:lstStyle/>
          <a:p>
            <a:pPr marL="139700" indent="0">
              <a:buNone/>
            </a:pPr>
            <a:r>
              <a:rPr lang="en-US" sz="2000" dirty="0" err="1">
                <a:latin typeface="Calibri" panose="020F0502020204030204" pitchFamily="34" charset="0"/>
                <a:cs typeface="Calibri" panose="020F0502020204030204" pitchFamily="34" charset="0"/>
              </a:rPr>
              <a:t>Xem</a:t>
            </a:r>
            <a:r>
              <a:rPr lang="en-US" sz="2000" dirty="0">
                <a:latin typeface="Calibri" panose="020F0502020204030204" pitchFamily="34" charset="0"/>
                <a:cs typeface="Calibri" panose="020F0502020204030204" pitchFamily="34" charset="0"/>
              </a:rPr>
              <a:t> video </a:t>
            </a:r>
            <a:r>
              <a:rPr lang="en-US" sz="2000" dirty="0" err="1">
                <a:latin typeface="Calibri" panose="020F0502020204030204" pitchFamily="34" charset="0"/>
                <a:cs typeface="Calibri" panose="020F0502020204030204" pitchFamily="34" charset="0"/>
              </a:rPr>
              <a:t>giới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thiệu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về</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Đoàn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Giỏi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phẩm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Đất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rừng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phương</a:t>
            </a:r>
            <a:r>
              <a:rPr lang="en-US" sz="2000" dirty="0">
                <a:latin typeface="Calibri" panose="020F0502020204030204" pitchFamily="34" charset="0"/>
                <a:cs typeface="Calibri" panose="020F0502020204030204" pitchFamily="34" charset="0"/>
              </a:rPr>
              <a:t> Nam, </a:t>
            </a:r>
            <a:r>
              <a:rPr lang="en-US" sz="2000" dirty="0" err="1">
                <a:latin typeface="Calibri" panose="020F0502020204030204" pitchFamily="34" charset="0"/>
                <a:cs typeface="Calibri" panose="020F0502020204030204" pitchFamily="34" charset="0"/>
              </a:rPr>
              <a:t>hoàn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thành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phiếu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học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tập</a:t>
            </a:r>
            <a:r>
              <a:rPr lang="en-US" sz="2000" dirty="0">
                <a:latin typeface="Calibri" panose="020F0502020204030204" pitchFamily="34" charset="0"/>
                <a:cs typeface="Calibri" panose="020F0502020204030204" pitchFamily="34" charset="0"/>
              </a:rPr>
              <a:t> </a:t>
            </a:r>
          </a:p>
          <a:p>
            <a:pPr marL="139700" indent="0">
              <a:buNone/>
            </a:pP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07" y="349320"/>
            <a:ext cx="3222416" cy="4557873"/>
          </a:xfrm>
          <a:prstGeom prst="rect">
            <a:avLst/>
          </a:prstGeom>
        </p:spPr>
      </p:pic>
    </p:spTree>
    <p:extLst>
      <p:ext uri="{BB962C8B-B14F-4D97-AF65-F5344CB8AC3E}">
        <p14:creationId xmlns:p14="http://schemas.microsoft.com/office/powerpoint/2010/main" val="1615280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6292" y="304247"/>
            <a:ext cx="2095009" cy="1307921"/>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sp>
      </p:grpSp>
      <p:grpSp>
        <p:nvGrpSpPr>
          <p:cNvPr id="6" name="Group 6"/>
          <p:cNvGrpSpPr/>
          <p:nvPr/>
        </p:nvGrpSpPr>
        <p:grpSpPr>
          <a:xfrm>
            <a:off x="800346" y="366503"/>
            <a:ext cx="1866900" cy="1079525"/>
            <a:chOff x="0" y="0"/>
            <a:chExt cx="1695450" cy="1748632"/>
          </a:xfrm>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044F2B"/>
            </a:solidFill>
          </p:spPr>
        </p:sp>
      </p:grpSp>
      <p:grpSp>
        <p:nvGrpSpPr>
          <p:cNvPr id="8" name="Group 8"/>
          <p:cNvGrpSpPr/>
          <p:nvPr/>
        </p:nvGrpSpPr>
        <p:grpSpPr>
          <a:xfrm>
            <a:off x="2324840" y="243480"/>
            <a:ext cx="6304810" cy="4656541"/>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sp>
      </p:grpSp>
      <p:sp>
        <p:nvSpPr>
          <p:cNvPr id="10" name="TextBox 10"/>
          <p:cNvSpPr txBox="1"/>
          <p:nvPr/>
        </p:nvSpPr>
        <p:spPr>
          <a:xfrm>
            <a:off x="2928644" y="1264304"/>
            <a:ext cx="5591456" cy="413896"/>
          </a:xfrm>
          <a:prstGeom prst="rect">
            <a:avLst/>
          </a:prstGeom>
        </p:spPr>
        <p:txBody>
          <a:bodyPr wrap="square" lIns="0" tIns="0" rIns="0" bIns="0" rtlCol="0" anchor="t">
            <a:spAutoFit/>
          </a:bodyPr>
          <a:lstStyle/>
          <a:p>
            <a:pPr marL="285750" indent="-285750" algn="just" defTabSz="457200">
              <a:lnSpc>
                <a:spcPct val="150000"/>
              </a:lnSpc>
              <a:spcBef>
                <a:spcPct val="0"/>
              </a:spcBef>
              <a:buClrTx/>
              <a:buFont typeface="Wingdings" panose="05000000000000000000" pitchFamily="2" charset="2"/>
              <a:buChar char="v"/>
            </a:pPr>
            <a:r>
              <a:rPr lang="en-US" sz="1793" kern="1200" dirty="0" err="1">
                <a:solidFill>
                  <a:srgbClr val="9BBB59">
                    <a:lumMod val="50000"/>
                  </a:srgbClr>
                </a:solidFill>
                <a:latin typeface="Calibri"/>
                <a:ea typeface="+mn-ea"/>
                <a:cs typeface="+mn-cs"/>
              </a:rPr>
              <a:t>Đoàn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Giỏi</a:t>
            </a:r>
            <a:r>
              <a:rPr lang="en-US" sz="1793" kern="1200" dirty="0">
                <a:solidFill>
                  <a:srgbClr val="9BBB59">
                    <a:lumMod val="50000"/>
                  </a:srgbClr>
                </a:solidFill>
                <a:latin typeface="Calibri"/>
                <a:ea typeface="+mn-ea"/>
                <a:cs typeface="+mn-cs"/>
              </a:rPr>
              <a:t>  (1925 - 1989), </a:t>
            </a:r>
            <a:r>
              <a:rPr lang="en-US" sz="1793" kern="1200" dirty="0" err="1">
                <a:solidFill>
                  <a:srgbClr val="9BBB59">
                    <a:lumMod val="50000"/>
                  </a:srgbClr>
                </a:solidFill>
                <a:latin typeface="Calibri"/>
                <a:ea typeface="+mn-ea"/>
                <a:cs typeface="+mn-cs"/>
              </a:rPr>
              <a:t>quê</a:t>
            </a:r>
            <a:r>
              <a:rPr lang="en-US" sz="1793" kern="1200" dirty="0">
                <a:solidFill>
                  <a:srgbClr val="9BBB59">
                    <a:lumMod val="50000"/>
                  </a:srgbClr>
                </a:solidFill>
                <a:latin typeface="Calibri"/>
                <a:ea typeface="+mn-ea"/>
                <a:cs typeface="+mn-cs"/>
              </a:rPr>
              <a:t> ở </a:t>
            </a:r>
            <a:r>
              <a:rPr lang="en-US" sz="1793" kern="1200" dirty="0" err="1">
                <a:solidFill>
                  <a:srgbClr val="9BBB59">
                    <a:lumMod val="50000"/>
                  </a:srgbClr>
                </a:solidFill>
                <a:latin typeface="Calibri"/>
                <a:ea typeface="+mn-ea"/>
                <a:cs typeface="+mn-cs"/>
              </a:rPr>
              <a:t>Mỹ</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Tho</a:t>
            </a:r>
            <a:r>
              <a:rPr lang="en-US" sz="1793" kern="1200" dirty="0">
                <a:solidFill>
                  <a:srgbClr val="9BBB59">
                    <a:lumMod val="50000"/>
                  </a:srgbClr>
                </a:solidFill>
                <a:latin typeface="Calibri"/>
                <a:ea typeface="+mn-ea"/>
                <a:cs typeface="+mn-cs"/>
              </a:rPr>
              <a:t> – </a:t>
            </a:r>
            <a:r>
              <a:rPr lang="en-US" sz="1793" kern="1200" dirty="0" err="1">
                <a:solidFill>
                  <a:srgbClr val="9BBB59">
                    <a:lumMod val="50000"/>
                  </a:srgbClr>
                </a:solidFill>
                <a:latin typeface="Calibri"/>
                <a:ea typeface="+mn-ea"/>
                <a:cs typeface="+mn-cs"/>
              </a:rPr>
              <a:t>Tiền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Giang</a:t>
            </a:r>
            <a:endParaRPr lang="en-US" sz="1793" kern="1200" dirty="0">
              <a:solidFill>
                <a:srgbClr val="9BBB59">
                  <a:lumMod val="50000"/>
                </a:srgbClr>
              </a:solidFill>
              <a:latin typeface="Calibri"/>
              <a:ea typeface="+mn-ea"/>
              <a:cs typeface="+mn-cs"/>
            </a:endParaRPr>
          </a:p>
        </p:txBody>
      </p:sp>
      <p:sp>
        <p:nvSpPr>
          <p:cNvPr id="11" name="TextBox 11"/>
          <p:cNvSpPr txBox="1"/>
          <p:nvPr/>
        </p:nvSpPr>
        <p:spPr>
          <a:xfrm>
            <a:off x="539672" y="821124"/>
            <a:ext cx="2388247" cy="384721"/>
          </a:xfrm>
          <a:prstGeom prst="rect">
            <a:avLst/>
          </a:prstGeom>
        </p:spPr>
        <p:txBody>
          <a:bodyPr wrap="square" lIns="0" tIns="0" rIns="0" bIns="0" rtlCol="0" anchor="t">
            <a:spAutoFit/>
          </a:bodyPr>
          <a:lstStyle/>
          <a:p>
            <a:pPr algn="ctr" defTabSz="457200">
              <a:lnSpc>
                <a:spcPts val="3012"/>
              </a:lnSpc>
              <a:spcBef>
                <a:spcPct val="0"/>
              </a:spcBef>
              <a:buClrTx/>
            </a:pPr>
            <a:r>
              <a:rPr lang="en-US" sz="3000" b="1" kern="1200" spc="-40" dirty="0">
                <a:solidFill>
                  <a:srgbClr val="FFFFFF"/>
                </a:solidFill>
                <a:latin typeface="Candara" panose="020E0502030303020204" pitchFamily="34" charset="0"/>
                <a:ea typeface="+mn-ea"/>
                <a:cs typeface="+mn-cs"/>
              </a:rPr>
              <a:t> 1.TÁC GIẢ</a:t>
            </a:r>
          </a:p>
        </p:txBody>
      </p:sp>
      <p:pic>
        <p:nvPicPr>
          <p:cNvPr id="14" name="Picture 13">
            <a:extLst>
              <a:ext uri="{FF2B5EF4-FFF2-40B4-BE49-F238E27FC236}">
                <a16:creationId xmlns:a16="http://schemas.microsoft.com/office/drawing/2014/main" id="{B9E481CA-44DB-45B1-8090-4ADF2B8C1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85" y="1612168"/>
            <a:ext cx="2507104" cy="3351533"/>
          </a:xfrm>
          <a:prstGeom prst="rect">
            <a:avLst/>
          </a:prstGeom>
        </p:spPr>
      </p:pic>
      <p:sp>
        <p:nvSpPr>
          <p:cNvPr id="16" name="TextBox 10">
            <a:extLst>
              <a:ext uri="{FF2B5EF4-FFF2-40B4-BE49-F238E27FC236}">
                <a16:creationId xmlns:a16="http://schemas.microsoft.com/office/drawing/2014/main" id="{A27F1724-772A-4959-B069-46F312CDB6B0}"/>
              </a:ext>
            </a:extLst>
          </p:cNvPr>
          <p:cNvSpPr txBox="1"/>
          <p:nvPr/>
        </p:nvSpPr>
        <p:spPr>
          <a:xfrm>
            <a:off x="2928644" y="2137097"/>
            <a:ext cx="5591456" cy="371192"/>
          </a:xfrm>
          <a:prstGeom prst="rect">
            <a:avLst/>
          </a:prstGeom>
        </p:spPr>
        <p:txBody>
          <a:bodyPr wrap="square" lIns="0" tIns="0" rIns="0" bIns="0" rtlCol="0" anchor="t">
            <a:spAutoFit/>
          </a:bodyPr>
          <a:lstStyle/>
          <a:p>
            <a:pPr marL="285750" indent="-285750" algn="just" defTabSz="457200">
              <a:lnSpc>
                <a:spcPct val="150000"/>
              </a:lnSpc>
              <a:spcBef>
                <a:spcPct val="0"/>
              </a:spcBef>
              <a:buClrTx/>
              <a:buFont typeface="Wingdings" panose="05000000000000000000" pitchFamily="2" charset="2"/>
              <a:buChar char="v"/>
            </a:pPr>
            <a:r>
              <a:rPr lang="en-US" sz="1793" kern="1200" dirty="0" err="1">
                <a:solidFill>
                  <a:srgbClr val="9BBB59">
                    <a:lumMod val="50000"/>
                  </a:srgbClr>
                </a:solidFill>
                <a:latin typeface="Calibri"/>
                <a:ea typeface="+mn-ea"/>
                <a:cs typeface="+mn-cs"/>
              </a:rPr>
              <a:t>Nhà</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văn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của</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miền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đất</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phương</a:t>
            </a:r>
            <a:r>
              <a:rPr lang="en-US" sz="1793" kern="1200" dirty="0">
                <a:solidFill>
                  <a:srgbClr val="9BBB59">
                    <a:lumMod val="50000"/>
                  </a:srgbClr>
                </a:solidFill>
                <a:latin typeface="Calibri"/>
                <a:ea typeface="+mn-ea"/>
                <a:cs typeface="+mn-cs"/>
              </a:rPr>
              <a:t> Nam</a:t>
            </a:r>
          </a:p>
        </p:txBody>
      </p:sp>
      <p:sp>
        <p:nvSpPr>
          <p:cNvPr id="18" name="TextBox 10">
            <a:extLst>
              <a:ext uri="{FF2B5EF4-FFF2-40B4-BE49-F238E27FC236}">
                <a16:creationId xmlns:a16="http://schemas.microsoft.com/office/drawing/2014/main" id="{689387B5-9FA7-42FA-884D-E9BBAB3336FB}"/>
              </a:ext>
            </a:extLst>
          </p:cNvPr>
          <p:cNvSpPr txBox="1"/>
          <p:nvPr/>
        </p:nvSpPr>
        <p:spPr>
          <a:xfrm>
            <a:off x="2928644" y="2904103"/>
            <a:ext cx="5591456" cy="1246495"/>
          </a:xfrm>
          <a:prstGeom prst="rect">
            <a:avLst/>
          </a:prstGeom>
        </p:spPr>
        <p:txBody>
          <a:bodyPr wrap="square" lIns="0" tIns="0" rIns="0" bIns="0" rtlCol="0" anchor="t">
            <a:spAutoFit/>
          </a:bodyPr>
          <a:lstStyle/>
          <a:p>
            <a:pPr marL="285750" indent="-285750" algn="just" defTabSz="457200">
              <a:lnSpc>
                <a:spcPct val="150000"/>
              </a:lnSpc>
              <a:buClrTx/>
              <a:buFont typeface="Wingdings" panose="05000000000000000000" pitchFamily="2" charset="2"/>
              <a:buChar char="v"/>
            </a:pP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Các</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tác</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phẩm</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của</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ông</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tập</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trung</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tái</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hiện</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vẻ</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đẹp</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trù</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phú</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của</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thiên</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nhiên</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sự</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chất</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phác</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thuần</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hậu</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 can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đảm</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trọng</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nghĩa</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tình</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của</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con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người</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Nam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Bộ</a:t>
            </a:r>
            <a:r>
              <a:rPr lang="en-US" dirty="0">
                <a:ea typeface="+mn-ea"/>
              </a:rPr>
              <a:t>.</a:t>
            </a:r>
            <a:endParaRPr lang="en-US" sz="1800" kern="1200" dirty="0">
              <a:solidFill>
                <a:srgbClr val="9BBB59">
                  <a:lumMod val="50000"/>
                </a:srgb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2516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135324"/>
            <a:ext cx="2056909" cy="1371600"/>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sp>
      </p:grpSp>
      <p:grpSp>
        <p:nvGrpSpPr>
          <p:cNvPr id="6" name="Group 6"/>
          <p:cNvGrpSpPr/>
          <p:nvPr/>
        </p:nvGrpSpPr>
        <p:grpSpPr>
          <a:xfrm>
            <a:off x="247404" y="217711"/>
            <a:ext cx="1866900" cy="1206826"/>
            <a:chOff x="0" y="0"/>
            <a:chExt cx="1695450" cy="1748632"/>
          </a:xfrm>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044F2B"/>
            </a:solidFill>
          </p:spPr>
        </p:sp>
      </p:grpSp>
      <p:grpSp>
        <p:nvGrpSpPr>
          <p:cNvPr id="8" name="Group 8"/>
          <p:cNvGrpSpPr/>
          <p:nvPr/>
        </p:nvGrpSpPr>
        <p:grpSpPr>
          <a:xfrm>
            <a:off x="190500" y="171451"/>
            <a:ext cx="8724900" cy="4754339"/>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sp>
      </p:grpSp>
      <p:sp>
        <p:nvSpPr>
          <p:cNvPr id="10" name="TextBox 10"/>
          <p:cNvSpPr txBox="1"/>
          <p:nvPr/>
        </p:nvSpPr>
        <p:spPr>
          <a:xfrm>
            <a:off x="2337333" y="339210"/>
            <a:ext cx="6402629" cy="413896"/>
          </a:xfrm>
          <a:prstGeom prst="rect">
            <a:avLst/>
          </a:prstGeom>
        </p:spPr>
        <p:txBody>
          <a:bodyPr wrap="square" lIns="0" tIns="0" rIns="0" bIns="0" rtlCol="0" anchor="t">
            <a:spAutoFit/>
          </a:bodyPr>
          <a:lstStyle/>
          <a:p>
            <a:pPr marL="285750" indent="-285750" algn="just" defTabSz="457200">
              <a:lnSpc>
                <a:spcPct val="150000"/>
              </a:lnSpc>
              <a:spcBef>
                <a:spcPct val="0"/>
              </a:spcBef>
              <a:buClrTx/>
              <a:buFont typeface="Wingdings" panose="05000000000000000000" pitchFamily="2" charset="2"/>
              <a:buChar char="v"/>
            </a:pPr>
            <a:r>
              <a:rPr lang="en-US" sz="1793" b="1" kern="1200" dirty="0" err="1">
                <a:solidFill>
                  <a:srgbClr val="9BBB59">
                    <a:lumMod val="50000"/>
                  </a:srgbClr>
                </a:solidFill>
                <a:latin typeface="Calibri"/>
                <a:ea typeface="+mn-ea"/>
                <a:cs typeface="+mn-cs"/>
              </a:rPr>
              <a:t>Thể</a:t>
            </a:r>
            <a:r>
              <a:rPr lang="en-US" sz="1793" b="1" kern="1200" dirty="0">
                <a:solidFill>
                  <a:srgbClr val="9BBB59">
                    <a:lumMod val="50000"/>
                  </a:srgbClr>
                </a:solidFill>
                <a:latin typeface="Calibri"/>
                <a:ea typeface="+mn-ea"/>
                <a:cs typeface="+mn-cs"/>
              </a:rPr>
              <a:t> </a:t>
            </a:r>
            <a:r>
              <a:rPr lang="en-US" sz="1793" b="1" kern="1200" dirty="0" err="1">
                <a:solidFill>
                  <a:srgbClr val="9BBB59">
                    <a:lumMod val="50000"/>
                  </a:srgbClr>
                </a:solidFill>
                <a:latin typeface="Calibri"/>
                <a:ea typeface="+mn-ea"/>
                <a:cs typeface="+mn-cs"/>
              </a:rPr>
              <a:t>loại</a:t>
            </a:r>
            <a:r>
              <a:rPr lang="en-US" sz="1793" b="1" kern="1200" dirty="0">
                <a:solidFill>
                  <a:srgbClr val="9BBB59">
                    <a:lumMod val="50000"/>
                  </a:srgbClr>
                </a:solidFill>
                <a:latin typeface="Calibri"/>
                <a:ea typeface="+mn-ea"/>
                <a:cs typeface="+mn-cs"/>
              </a:rPr>
              <a:t> </a:t>
            </a:r>
            <a:r>
              <a:rPr lang="en-US" sz="1793" b="1" kern="1200" dirty="0" err="1">
                <a:solidFill>
                  <a:srgbClr val="9BBB59">
                    <a:lumMod val="50000"/>
                  </a:srgbClr>
                </a:solidFill>
                <a:latin typeface="Calibri"/>
                <a:ea typeface="+mn-ea"/>
                <a:cs typeface="+mn-cs"/>
              </a:rPr>
              <a:t>đa</a:t>
            </a:r>
            <a:r>
              <a:rPr lang="en-US" sz="1793" b="1" kern="1200" dirty="0">
                <a:solidFill>
                  <a:srgbClr val="9BBB59">
                    <a:lumMod val="50000"/>
                  </a:srgbClr>
                </a:solidFill>
                <a:latin typeface="Calibri"/>
                <a:ea typeface="+mn-ea"/>
                <a:cs typeface="+mn-cs"/>
              </a:rPr>
              <a:t> </a:t>
            </a:r>
            <a:r>
              <a:rPr lang="en-US" sz="1793" b="1" kern="1200" dirty="0" err="1">
                <a:solidFill>
                  <a:srgbClr val="9BBB59">
                    <a:lumMod val="50000"/>
                  </a:srgbClr>
                </a:solidFill>
                <a:latin typeface="Calibri"/>
                <a:ea typeface="+mn-ea"/>
                <a:cs typeface="+mn-cs"/>
              </a:rPr>
              <a:t>dạng</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Tiểu</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thuyết</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truyện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dài</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truyện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ngắn</a:t>
            </a:r>
            <a:r>
              <a:rPr lang="en-US" sz="1793" kern="1200" dirty="0">
                <a:solidFill>
                  <a:srgbClr val="9BBB59">
                    <a:lumMod val="50000"/>
                  </a:srgbClr>
                </a:solidFill>
                <a:latin typeface="Calibri"/>
                <a:ea typeface="+mn-ea"/>
                <a:cs typeface="+mn-cs"/>
              </a:rPr>
              <a:t> &amp; </a:t>
            </a:r>
            <a:r>
              <a:rPr lang="en-US" sz="1793" kern="1200" dirty="0" err="1">
                <a:solidFill>
                  <a:srgbClr val="9BBB59">
                    <a:lumMod val="50000"/>
                  </a:srgbClr>
                </a:solidFill>
                <a:latin typeface="Calibri"/>
                <a:ea typeface="+mn-ea"/>
                <a:cs typeface="+mn-cs"/>
              </a:rPr>
              <a:t>Ký</a:t>
            </a:r>
            <a:r>
              <a:rPr lang="en-US" sz="1793" kern="1200" dirty="0">
                <a:solidFill>
                  <a:srgbClr val="9BBB59">
                    <a:lumMod val="50000"/>
                  </a:srgbClr>
                </a:solidFill>
                <a:latin typeface="Calibri"/>
                <a:ea typeface="+mn-ea"/>
                <a:cs typeface="+mn-cs"/>
              </a:rPr>
              <a:t>… </a:t>
            </a:r>
          </a:p>
        </p:txBody>
      </p:sp>
      <p:sp>
        <p:nvSpPr>
          <p:cNvPr id="11" name="TextBox 11"/>
          <p:cNvSpPr txBox="1"/>
          <p:nvPr/>
        </p:nvSpPr>
        <p:spPr>
          <a:xfrm>
            <a:off x="-76200" y="658374"/>
            <a:ext cx="2388247" cy="384721"/>
          </a:xfrm>
          <a:prstGeom prst="rect">
            <a:avLst/>
          </a:prstGeom>
        </p:spPr>
        <p:txBody>
          <a:bodyPr wrap="square" lIns="0" tIns="0" rIns="0" bIns="0" rtlCol="0" anchor="t">
            <a:spAutoFit/>
          </a:bodyPr>
          <a:lstStyle/>
          <a:p>
            <a:pPr algn="ctr" defTabSz="457200">
              <a:lnSpc>
                <a:spcPts val="3012"/>
              </a:lnSpc>
              <a:spcBef>
                <a:spcPct val="0"/>
              </a:spcBef>
              <a:buClrTx/>
              <a:defRPr/>
            </a:pPr>
            <a:r>
              <a:rPr lang="en-US" sz="3000" b="1" kern="1200" spc="-40" dirty="0">
                <a:solidFill>
                  <a:srgbClr val="FFFFFF"/>
                </a:solidFill>
                <a:latin typeface="Candara" panose="020E0502030303020204" pitchFamily="34" charset="0"/>
                <a:ea typeface="+mn-ea"/>
                <a:cs typeface="+mn-cs"/>
              </a:rPr>
              <a:t> 1. TÁC GIẢ</a:t>
            </a:r>
          </a:p>
        </p:txBody>
      </p:sp>
      <p:sp>
        <p:nvSpPr>
          <p:cNvPr id="18" name="TextBox 10">
            <a:extLst>
              <a:ext uri="{FF2B5EF4-FFF2-40B4-BE49-F238E27FC236}">
                <a16:creationId xmlns:a16="http://schemas.microsoft.com/office/drawing/2014/main" id="{689387B5-9FA7-42FA-884D-E9BBAB3336FB}"/>
              </a:ext>
            </a:extLst>
          </p:cNvPr>
          <p:cNvSpPr txBox="1"/>
          <p:nvPr/>
        </p:nvSpPr>
        <p:spPr>
          <a:xfrm>
            <a:off x="2328906" y="755510"/>
            <a:ext cx="5553847" cy="415498"/>
          </a:xfrm>
          <a:prstGeom prst="rect">
            <a:avLst/>
          </a:prstGeom>
        </p:spPr>
        <p:txBody>
          <a:bodyPr wrap="square" lIns="0" tIns="0" rIns="0" bIns="0" rtlCol="0" anchor="t">
            <a:spAutoFit/>
          </a:bodyPr>
          <a:lstStyle/>
          <a:p>
            <a:pPr marL="285750" indent="-285750" algn="just" defTabSz="457200">
              <a:lnSpc>
                <a:spcPct val="150000"/>
              </a:lnSpc>
              <a:buClrTx/>
              <a:buFont typeface="Wingdings" panose="05000000000000000000" pitchFamily="2" charset="2"/>
              <a:buChar char="v"/>
              <a:defRPr/>
            </a:pPr>
            <a:r>
              <a:rPr lang="en-US" sz="1800" b="1" kern="1200" dirty="0" err="1">
                <a:solidFill>
                  <a:srgbClr val="9BBB59">
                    <a:lumMod val="50000"/>
                  </a:srgbClr>
                </a:solidFill>
                <a:latin typeface="Calibri" panose="020F0502020204030204" pitchFamily="34" charset="0"/>
                <a:ea typeface="+mn-ea"/>
                <a:cs typeface="Calibri" panose="020F0502020204030204" pitchFamily="34" charset="0"/>
              </a:rPr>
              <a:t>Tác</a:t>
            </a:r>
            <a:r>
              <a:rPr lang="en-US" sz="1800" b="1"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b="1" kern="1200" dirty="0" err="1">
                <a:solidFill>
                  <a:srgbClr val="9BBB59">
                    <a:lumMod val="50000"/>
                  </a:srgbClr>
                </a:solidFill>
                <a:latin typeface="Calibri" panose="020F0502020204030204" pitchFamily="34" charset="0"/>
                <a:ea typeface="+mn-ea"/>
                <a:cs typeface="Calibri" panose="020F0502020204030204" pitchFamily="34" charset="0"/>
              </a:rPr>
              <a:t>phẩm</a:t>
            </a:r>
            <a:r>
              <a:rPr lang="en-US" sz="1800" b="1"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b="1" kern="1200" dirty="0" err="1">
                <a:solidFill>
                  <a:srgbClr val="9BBB59">
                    <a:lumMod val="50000"/>
                  </a:srgbClr>
                </a:solidFill>
                <a:latin typeface="Calibri" panose="020F0502020204030204" pitchFamily="34" charset="0"/>
                <a:ea typeface="+mn-ea"/>
                <a:cs typeface="Calibri" panose="020F0502020204030204" pitchFamily="34" charset="0"/>
              </a:rPr>
              <a:t>chính</a:t>
            </a:r>
            <a:r>
              <a:rPr lang="en-US" sz="1800" b="1" kern="1200" dirty="0">
                <a:solidFill>
                  <a:srgbClr val="9BBB59">
                    <a:lumMod val="50000"/>
                  </a:srgbClr>
                </a:solidFill>
                <a:latin typeface="Calibri" panose="020F0502020204030204" pitchFamily="34" charset="0"/>
                <a:ea typeface="+mn-ea"/>
                <a:cs typeface="Calibri" panose="020F0502020204030204" pitchFamily="34" charset="0"/>
              </a:rPr>
              <a:t> </a:t>
            </a:r>
          </a:p>
        </p:txBody>
      </p:sp>
      <p:pic>
        <p:nvPicPr>
          <p:cNvPr id="5" name="Picture 4">
            <a:extLst>
              <a:ext uri="{FF2B5EF4-FFF2-40B4-BE49-F238E27FC236}">
                <a16:creationId xmlns:a16="http://schemas.microsoft.com/office/drawing/2014/main" id="{974729AC-018A-47F3-8DB4-EB762C775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8615" y="1875450"/>
            <a:ext cx="1543826" cy="23752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13" name="Straight Connector 12">
            <a:extLst>
              <a:ext uri="{FF2B5EF4-FFF2-40B4-BE49-F238E27FC236}">
                <a16:creationId xmlns:a16="http://schemas.microsoft.com/office/drawing/2014/main" id="{CC5498D0-4942-4A5B-9D98-BB3F3023595D}"/>
              </a:ext>
            </a:extLst>
          </p:cNvPr>
          <p:cNvCxnSpPr/>
          <p:nvPr/>
        </p:nvCxnSpPr>
        <p:spPr>
          <a:xfrm flipV="1">
            <a:off x="381000" y="1695450"/>
            <a:ext cx="7772400" cy="38100"/>
          </a:xfrm>
          <a:prstGeom prst="line">
            <a:avLst/>
          </a:prstGeom>
        </p:spPr>
        <p:style>
          <a:lnRef idx="3">
            <a:schemeClr val="accent3"/>
          </a:lnRef>
          <a:fillRef idx="0">
            <a:schemeClr val="accent3"/>
          </a:fillRef>
          <a:effectRef idx="2">
            <a:schemeClr val="accent3"/>
          </a:effectRef>
          <a:fontRef idx="minor">
            <a:schemeClr val="tx1"/>
          </a:fontRef>
        </p:style>
      </p:cxnSp>
      <p:pic>
        <p:nvPicPr>
          <p:cNvPr id="21" name="Picture 20">
            <a:extLst>
              <a:ext uri="{FF2B5EF4-FFF2-40B4-BE49-F238E27FC236}">
                <a16:creationId xmlns:a16="http://schemas.microsoft.com/office/drawing/2014/main" id="{8A9B3A78-9614-48CE-BE64-5F8599DD1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51" y="1869077"/>
            <a:ext cx="1571063" cy="24171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a:extLst>
              <a:ext uri="{FF2B5EF4-FFF2-40B4-BE49-F238E27FC236}">
                <a16:creationId xmlns:a16="http://schemas.microsoft.com/office/drawing/2014/main" id="{D7952E56-D0E5-4FA7-B8D8-6EF36C9326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6662" y="1890030"/>
            <a:ext cx="1560645" cy="23752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4">
            <a:extLst>
              <a:ext uri="{FF2B5EF4-FFF2-40B4-BE49-F238E27FC236}">
                <a16:creationId xmlns:a16="http://schemas.microsoft.com/office/drawing/2014/main" id="{05E1DC76-44C2-4E73-A388-FD3AB355A6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482" y="1938020"/>
            <a:ext cx="1677365" cy="23126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6" name="Oval 25">
            <a:extLst>
              <a:ext uri="{FF2B5EF4-FFF2-40B4-BE49-F238E27FC236}">
                <a16:creationId xmlns:a16="http://schemas.microsoft.com/office/drawing/2014/main" id="{7743B427-B8C4-4278-A3F7-6A320343A48A}"/>
              </a:ext>
            </a:extLst>
          </p:cNvPr>
          <p:cNvSpPr/>
          <p:nvPr/>
        </p:nvSpPr>
        <p:spPr>
          <a:xfrm>
            <a:off x="7316228" y="1601022"/>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27" name="Oval 26">
            <a:extLst>
              <a:ext uri="{FF2B5EF4-FFF2-40B4-BE49-F238E27FC236}">
                <a16:creationId xmlns:a16="http://schemas.microsoft.com/office/drawing/2014/main" id="{0AF07641-2208-4822-B1DA-47B5AF55A25C}"/>
              </a:ext>
            </a:extLst>
          </p:cNvPr>
          <p:cNvSpPr/>
          <p:nvPr/>
        </p:nvSpPr>
        <p:spPr>
          <a:xfrm>
            <a:off x="1373536" y="1608103"/>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9" name="Rectangle 18">
            <a:extLst>
              <a:ext uri="{FF2B5EF4-FFF2-40B4-BE49-F238E27FC236}">
                <a16:creationId xmlns:a16="http://schemas.microsoft.com/office/drawing/2014/main" id="{DA074EF5-796B-41B7-B135-B62269C5E312}"/>
              </a:ext>
            </a:extLst>
          </p:cNvPr>
          <p:cNvSpPr/>
          <p:nvPr/>
        </p:nvSpPr>
        <p:spPr>
          <a:xfrm>
            <a:off x="914399" y="4286250"/>
            <a:ext cx="1028488" cy="600164"/>
          </a:xfrm>
          <a:prstGeom prst="rect">
            <a:avLst/>
          </a:prstGeom>
          <a:noFill/>
        </p:spPr>
        <p:txBody>
          <a:bodyPr wrap="none" lIns="45720" tIns="22860" rIns="45720" bIns="22860">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a:buClrTx/>
            </a:pPr>
            <a:r>
              <a:rPr lang="en-US" sz="3600" b="1" kern="1200" dirty="0">
                <a:ln/>
                <a:solidFill>
                  <a:srgbClr val="9BBB59"/>
                </a:solidFill>
                <a:latin typeface="Calibri"/>
                <a:ea typeface="+mn-ea"/>
                <a:cs typeface="+mn-cs"/>
              </a:rPr>
              <a:t>1956</a:t>
            </a:r>
          </a:p>
        </p:txBody>
      </p:sp>
      <p:sp>
        <p:nvSpPr>
          <p:cNvPr id="28" name="Rectangle 27">
            <a:extLst>
              <a:ext uri="{FF2B5EF4-FFF2-40B4-BE49-F238E27FC236}">
                <a16:creationId xmlns:a16="http://schemas.microsoft.com/office/drawing/2014/main" id="{45C08308-CA5A-47E5-9D8C-E1140F73CA22}"/>
              </a:ext>
            </a:extLst>
          </p:cNvPr>
          <p:cNvSpPr/>
          <p:nvPr/>
        </p:nvSpPr>
        <p:spPr>
          <a:xfrm>
            <a:off x="2993816" y="4270901"/>
            <a:ext cx="1028488" cy="600164"/>
          </a:xfrm>
          <a:prstGeom prst="rect">
            <a:avLst/>
          </a:prstGeom>
          <a:noFill/>
        </p:spPr>
        <p:txBody>
          <a:bodyPr wrap="none" lIns="45720" tIns="22860" rIns="45720" bIns="22860">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a:buClrTx/>
            </a:pPr>
            <a:r>
              <a:rPr lang="en-US" sz="3600" b="1" kern="1200" dirty="0">
                <a:ln/>
                <a:solidFill>
                  <a:srgbClr val="9BBB59"/>
                </a:solidFill>
                <a:latin typeface="Calibri"/>
                <a:ea typeface="+mn-ea"/>
                <a:cs typeface="+mn-cs"/>
              </a:rPr>
              <a:t>1957</a:t>
            </a:r>
          </a:p>
        </p:txBody>
      </p:sp>
      <p:sp>
        <p:nvSpPr>
          <p:cNvPr id="29" name="Oval 28">
            <a:extLst>
              <a:ext uri="{FF2B5EF4-FFF2-40B4-BE49-F238E27FC236}">
                <a16:creationId xmlns:a16="http://schemas.microsoft.com/office/drawing/2014/main" id="{8FC4AAF6-D874-4577-8371-D784EE66F2DD}"/>
              </a:ext>
            </a:extLst>
          </p:cNvPr>
          <p:cNvSpPr/>
          <p:nvPr/>
        </p:nvSpPr>
        <p:spPr>
          <a:xfrm>
            <a:off x="3400417" y="1602539"/>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31" name="Oval 30">
            <a:extLst>
              <a:ext uri="{FF2B5EF4-FFF2-40B4-BE49-F238E27FC236}">
                <a16:creationId xmlns:a16="http://schemas.microsoft.com/office/drawing/2014/main" id="{B918225C-2C57-49F5-885F-DE34EBF8DDD2}"/>
              </a:ext>
            </a:extLst>
          </p:cNvPr>
          <p:cNvSpPr/>
          <p:nvPr/>
        </p:nvSpPr>
        <p:spPr>
          <a:xfrm>
            <a:off x="5358875" y="1608103"/>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4" name="Slide Zoom 33">
            <a:hlinkClick r:id="" action="ppaction://noaction"/>
            <a:extLst>
              <a:ext uri="{FF2B5EF4-FFF2-40B4-BE49-F238E27FC236}">
                <a16:creationId xmlns:a16="http://schemas.microsoft.com/office/drawing/2014/main" id="{FDBF976B-5EF8-4582-A784-15EB69ABA0A1}"/>
              </a:ext>
            </a:extLst>
          </p:cNvPr>
          <p:cNvPicPr>
            <a:picLocks noGrp="1" noRot="1" noChangeAspect="1" noMove="1" noResize="1" noEditPoints="1" noAdjustHandles="1" noChangeArrowheads="1" noChangeShapeType="1"/>
          </p:cNvPicPr>
          <p:nvPr/>
        </p:nvPicPr>
        <p:blipFill>
          <a:blip r:embed="rId7"/>
          <a:stretch>
            <a:fillRect/>
          </a:stretch>
        </p:blipFill>
        <p:spPr>
          <a:xfrm>
            <a:off x="2743200" y="4057650"/>
            <a:ext cx="152400" cy="85725"/>
          </a:xfrm>
          <a:prstGeom prst="rect">
            <a:avLst/>
          </a:prstGeom>
          <a:ln w="3175">
            <a:solidFill>
              <a:prstClr val="ltGray"/>
            </a:solidFill>
          </a:ln>
          <a:effectLst>
            <a:reflection stA="35000" endPos="23000" dist="50800" dir="5400000" sy="-100000" algn="bl" rotWithShape="0"/>
          </a:effectLst>
        </p:spPr>
      </p:pic>
    </p:spTree>
    <p:extLst>
      <p:ext uri="{BB962C8B-B14F-4D97-AF65-F5344CB8AC3E}">
        <p14:creationId xmlns:p14="http://schemas.microsoft.com/office/powerpoint/2010/main" val="15906400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anim calcmode="lin" valueType="num">
                                      <p:cBhvr>
                                        <p:cTn id="54" dur="1000" fill="hold"/>
                                        <p:tgtEl>
                                          <p:spTgt spid="31"/>
                                        </p:tgtEl>
                                        <p:attrNameLst>
                                          <p:attrName>ppt_x</p:attrName>
                                        </p:attrNameLst>
                                      </p:cBhvr>
                                      <p:tavLst>
                                        <p:tav tm="0">
                                          <p:val>
                                            <p:strVal val="#ppt_x"/>
                                          </p:val>
                                        </p:tav>
                                        <p:tav tm="100000">
                                          <p:val>
                                            <p:strVal val="#ppt_x"/>
                                          </p:val>
                                        </p:tav>
                                      </p:tavLst>
                                    </p:anim>
                                    <p:anim calcmode="lin" valueType="num">
                                      <p:cBhvr>
                                        <p:cTn id="55" dur="1000" fill="hold"/>
                                        <p:tgtEl>
                                          <p:spTgt spid="31"/>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6" grpId="0" animBg="1"/>
      <p:bldP spid="27" grpId="0" animBg="1"/>
      <p:bldP spid="19" grpId="0"/>
      <p:bldP spid="28" grpId="0"/>
      <p:bldP spid="29" grpId="0" animBg="1"/>
      <p:bldP spid="31" grpId="0" animBg="1"/>
    </p:bldLst>
  </p:timing>
</p:sld>
</file>

<file path=ppt/theme/theme1.xml><?xml version="1.0" encoding="utf-8"?>
<a:theme xmlns:a="http://schemas.openxmlformats.org/drawingml/2006/main" name="Language Arts Subject for Middle School - 6th Grade: Vocabulary Skills by Slidesgo">
  <a:themeElements>
    <a:clrScheme name="Simple Light">
      <a:dk1>
        <a:srgbClr val="578A36"/>
      </a:dk1>
      <a:lt1>
        <a:srgbClr val="C8D9AD"/>
      </a:lt1>
      <a:dk2>
        <a:srgbClr val="8EB355"/>
      </a:dk2>
      <a:lt2>
        <a:srgbClr val="4E4937"/>
      </a:lt2>
      <a:accent1>
        <a:srgbClr val="1E3D28"/>
      </a:accent1>
      <a:accent2>
        <a:srgbClr val="3E6949"/>
      </a:accent2>
      <a:accent3>
        <a:srgbClr val="FFFFFF"/>
      </a:accent3>
      <a:accent4>
        <a:srgbClr val="F2B6B6"/>
      </a:accent4>
      <a:accent5>
        <a:srgbClr val="FFCFCA"/>
      </a:accent5>
      <a:accent6>
        <a:srgbClr val="FFE6B3"/>
      </a:accent6>
      <a:hlink>
        <a:srgbClr val="4E49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805</TotalTime>
  <Words>1838</Words>
  <Application>Microsoft Office PowerPoint</Application>
  <PresentationFormat>On-screen Show (16:9)</PresentationFormat>
  <Paragraphs>165</Paragraphs>
  <Slides>32</Slides>
  <Notes>13</Notes>
  <HiddenSlides>0</HiddenSlides>
  <MMClips>0</MMClips>
  <ScaleCrop>false</ScaleCrop>
  <HeadingPairs>
    <vt:vector size="6" baseType="variant">
      <vt:variant>
        <vt:lpstr>Fonts Used</vt:lpstr>
      </vt:variant>
      <vt:variant>
        <vt:i4>17</vt:i4>
      </vt:variant>
      <vt:variant>
        <vt:lpstr>Theme</vt:lpstr>
      </vt:variant>
      <vt:variant>
        <vt:i4>13</vt:i4>
      </vt:variant>
      <vt:variant>
        <vt:lpstr>Slide Titles</vt:lpstr>
      </vt:variant>
      <vt:variant>
        <vt:i4>32</vt:i4>
      </vt:variant>
    </vt:vector>
  </HeadingPairs>
  <TitlesOfParts>
    <vt:vector size="62" baseType="lpstr">
      <vt:lpstr>#9Slide06 Deepika Sketch</vt:lpstr>
      <vt:lpstr>Denk One</vt:lpstr>
      <vt:lpstr>Calibri (Body)</vt:lpstr>
      <vt:lpstr>Lemonada Semi Bold Bold</vt:lpstr>
      <vt:lpstr>Arial</vt:lpstr>
      <vt:lpstr>Roboto condensed</vt:lpstr>
      <vt:lpstr>#9Slide03 BoosterNextFYBlack</vt:lpstr>
      <vt:lpstr>Calibri(body)</vt:lpstr>
      <vt:lpstr>Candara</vt:lpstr>
      <vt:lpstr>Wingdings</vt:lpstr>
      <vt:lpstr>#9Slide05 SVNVanilla Daisy Pro</vt:lpstr>
      <vt:lpstr>Poppins</vt:lpstr>
      <vt:lpstr>#9Slide07 SVNHogfish</vt:lpstr>
      <vt:lpstr>Calibri</vt:lpstr>
      <vt:lpstr>#9Slide05 IcielHumble Hearts</vt:lpstr>
      <vt:lpstr>#9Slide03 Kaleko 105 Round Bold</vt:lpstr>
      <vt:lpstr>Fira Sans Extra Condensed</vt:lpstr>
      <vt:lpstr>Language Arts Subject for Middle School - 6th Grade: Vocabulary Skills by Slidesgo</vt:lpstr>
      <vt:lpstr>Office Theme</vt:lpstr>
      <vt:lpstr>1_Office Theme</vt:lpstr>
      <vt:lpstr>2_Office Theme</vt:lpstr>
      <vt:lpstr>3_Office Theme</vt:lpstr>
      <vt:lpstr>4_Office Theme</vt:lpstr>
      <vt:lpstr>9_Office Theme</vt:lpstr>
      <vt:lpstr>10_Office Theme</vt:lpstr>
      <vt:lpstr>5_Office Theme</vt:lpstr>
      <vt:lpstr>6_Office Theme</vt:lpstr>
      <vt:lpstr>7_Office Theme</vt:lpstr>
      <vt:lpstr>8_Office Theme</vt:lpstr>
      <vt:lpstr>11_Office Theme</vt:lpstr>
      <vt:lpstr>Đi lấy mật  Trích “Đất rừng phương Nam” – Đoàn Giỏi</vt:lpstr>
      <vt:lpstr>YÊU CẦU CẦN ĐẠT</vt:lpstr>
      <vt:lpstr>TIẾN TRÌNH  BÀI HỌC</vt:lpstr>
      <vt:lpstr>KHỞI ĐỘNG</vt:lpstr>
      <vt:lpstr>PowerPoint Presentation</vt:lpstr>
      <vt:lpstr>TRẢI NGHIỆM CÙNG VĂN BẢN</vt:lpstr>
      <vt:lpstr>PowerPoint Presentation</vt:lpstr>
      <vt:lpstr>PowerPoint Presentation</vt:lpstr>
      <vt:lpstr>PowerPoint Presentation</vt:lpstr>
      <vt:lpstr>PowerPoint Presentation</vt:lpstr>
      <vt:lpstr>PowerPoint Presentation</vt:lpstr>
      <vt:lpstr>PowerPoint Presentation</vt:lpstr>
      <vt:lpstr>SUY NGẪM VÀ PHẢN HỒI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XÉT</vt:lpstr>
      <vt:lpstr>PowerPoint Presentation</vt:lpstr>
      <vt:lpstr>PowerPoint Presentation</vt:lpstr>
      <vt:lpstr>PowerPoint Presentation</vt:lpstr>
      <vt:lpstr>PowerPoint Presentation</vt:lpstr>
      <vt:lpstr>PowerPoint Presentation</vt:lpstr>
      <vt:lpstr>VIẾT KẾT NỐI VỚI ĐỌC</vt:lpstr>
      <vt:lpstr>Hướng dẫn: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Đi lấy mật  Trích “Đất rừng phương Nam” – Đoàn Giỏi</dc:title>
  <dc:creator>TH</dc:creator>
  <cp:lastModifiedBy>nguyenngoc632002@gmail.com</cp:lastModifiedBy>
  <cp:revision>45</cp:revision>
  <dcterms:modified xsi:type="dcterms:W3CDTF">2024-09-14T16:18:09Z</dcterms:modified>
</cp:coreProperties>
</file>