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7" r:id="rId1"/>
    <p:sldMasterId id="2147483725" r:id="rId2"/>
  </p:sldMasterIdLst>
  <p:notesMasterIdLst>
    <p:notesMasterId r:id="rId16"/>
  </p:notesMasterIdLst>
  <p:sldIdLst>
    <p:sldId id="623" r:id="rId3"/>
    <p:sldId id="555" r:id="rId4"/>
    <p:sldId id="556" r:id="rId5"/>
    <p:sldId id="583" r:id="rId6"/>
    <p:sldId id="585" r:id="rId7"/>
    <p:sldId id="586" r:id="rId8"/>
    <p:sldId id="546" r:id="rId9"/>
    <p:sldId id="618" r:id="rId10"/>
    <p:sldId id="619" r:id="rId11"/>
    <p:sldId id="620" r:id="rId12"/>
    <p:sldId id="621" r:id="rId13"/>
    <p:sldId id="617" r:id="rId14"/>
    <p:sldId id="622" r:id="rId15"/>
  </p:sldIdLst>
  <p:sldSz cx="12192000" cy="6858000"/>
  <p:notesSz cx="6858000" cy="9144000"/>
  <p:embeddedFontLst>
    <p:embeddedFont>
      <p:font typeface="等线" panose="02010600030101010101" pitchFamily="2" charset="-122"/>
      <p:regular r:id="rId17"/>
      <p:bold r:id="rId18"/>
    </p:embeddedFont>
    <p:embeddedFont>
      <p:font typeface="The Hand" panose="03070502030502020204" pitchFamily="66"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D99594"/>
    <a:srgbClr val="FDF7F9"/>
    <a:srgbClr val="BDC2FF"/>
    <a:srgbClr val="F6FDF6"/>
    <a:srgbClr val="FF6699"/>
    <a:srgbClr val="FFEFF0"/>
    <a:srgbClr val="DAF9FC"/>
    <a:srgbClr val="DDE2FF"/>
    <a:srgbClr val="8B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autoAdjust="0"/>
    <p:restoredTop sz="94660"/>
  </p:normalViewPr>
  <p:slideViewPr>
    <p:cSldViewPr snapToGrid="0">
      <p:cViewPr varScale="1">
        <p:scale>
          <a:sx n="81" d="100"/>
          <a:sy n="81" d="100"/>
        </p:scale>
        <p:origin x="8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ngoc632002@gmail.com" userId="da8942d95dd594f1" providerId="LiveId" clId="{E54C24B8-2B2D-46F4-BB9A-68AD080378DE}"/>
    <pc:docChg chg="undo custSel modSld">
      <pc:chgData name="nguyenngoc632002@gmail.com" userId="da8942d95dd594f1" providerId="LiveId" clId="{E54C24B8-2B2D-46F4-BB9A-68AD080378DE}" dt="2024-11-27T12:39:46.300" v="169" actId="1076"/>
      <pc:docMkLst>
        <pc:docMk/>
      </pc:docMkLst>
      <pc:sldChg chg="modSp">
        <pc:chgData name="nguyenngoc632002@gmail.com" userId="da8942d95dd594f1" providerId="LiveId" clId="{E54C24B8-2B2D-46F4-BB9A-68AD080378DE}" dt="2024-11-27T12:18:38.904" v="95" actId="20577"/>
        <pc:sldMkLst>
          <pc:docMk/>
          <pc:sldMk cId="2584352020" sldId="556"/>
        </pc:sldMkLst>
        <pc:spChg chg="mod">
          <ac:chgData name="nguyenngoc632002@gmail.com" userId="da8942d95dd594f1" providerId="LiveId" clId="{E54C24B8-2B2D-46F4-BB9A-68AD080378DE}" dt="2024-11-27T12:18:38.904" v="95" actId="20577"/>
          <ac:spMkLst>
            <pc:docMk/>
            <pc:sldMk cId="2584352020" sldId="556"/>
            <ac:spMk id="16" creationId="{00000000-0000-0000-0000-000000000000}"/>
          </ac:spMkLst>
        </pc:spChg>
      </pc:sldChg>
      <pc:sldChg chg="addSp delSp modSp mod addAnim delAnim">
        <pc:chgData name="nguyenngoc632002@gmail.com" userId="da8942d95dd594f1" providerId="LiveId" clId="{E54C24B8-2B2D-46F4-BB9A-68AD080378DE}" dt="2024-11-27T12:39:46.300" v="169" actId="1076"/>
        <pc:sldMkLst>
          <pc:docMk/>
          <pc:sldMk cId="2139775627" sldId="585"/>
        </pc:sldMkLst>
        <pc:spChg chg="mod">
          <ac:chgData name="nguyenngoc632002@gmail.com" userId="da8942d95dd594f1" providerId="LiveId" clId="{E54C24B8-2B2D-46F4-BB9A-68AD080378DE}" dt="2024-11-27T12:39:46.300" v="169" actId="1076"/>
          <ac:spMkLst>
            <pc:docMk/>
            <pc:sldMk cId="2139775627" sldId="585"/>
            <ac:spMk id="2" creationId="{00000000-0000-0000-0000-000000000000}"/>
          </ac:spMkLst>
        </pc:spChg>
        <pc:spChg chg="mod">
          <ac:chgData name="nguyenngoc632002@gmail.com" userId="da8942d95dd594f1" providerId="LiveId" clId="{E54C24B8-2B2D-46F4-BB9A-68AD080378DE}" dt="2024-11-27T12:18:51.758" v="120" actId="20577"/>
          <ac:spMkLst>
            <pc:docMk/>
            <pc:sldMk cId="2139775627" sldId="585"/>
            <ac:spMk id="6" creationId="{00000000-0000-0000-0000-000000000000}"/>
          </ac:spMkLst>
        </pc:spChg>
        <pc:spChg chg="add del mod">
          <ac:chgData name="nguyenngoc632002@gmail.com" userId="da8942d95dd594f1" providerId="LiveId" clId="{E54C24B8-2B2D-46F4-BB9A-68AD080378DE}" dt="2024-11-27T12:28:17.707" v="164" actId="20577"/>
          <ac:spMkLst>
            <pc:docMk/>
            <pc:sldMk cId="2139775627" sldId="585"/>
            <ac:spMk id="8" creationId="{3033901B-7995-8044-93EF-10A0D43C942C}"/>
          </ac:spMkLst>
        </pc:spChg>
        <pc:spChg chg="add del">
          <ac:chgData name="nguyenngoc632002@gmail.com" userId="da8942d95dd594f1" providerId="LiveId" clId="{E54C24B8-2B2D-46F4-BB9A-68AD080378DE}" dt="2024-11-27T12:25:10.737" v="141" actId="478"/>
          <ac:spMkLst>
            <pc:docMk/>
            <pc:sldMk cId="2139775627" sldId="585"/>
            <ac:spMk id="12" creationId="{900AC9C8-78F9-1573-D328-5D497E0648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E6CC-C979-43A6-B9DF-21787470583F}"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4DA5-3944-401D-95FC-A65BDC7A9AD4}" type="slidenum">
              <a:rPr lang="en-US" smtClean="0"/>
              <a:t>‹#›</a:t>
            </a:fld>
            <a:endParaRPr lang="en-US"/>
          </a:p>
        </p:txBody>
      </p:sp>
    </p:spTree>
    <p:extLst>
      <p:ext uri="{BB962C8B-B14F-4D97-AF65-F5344CB8AC3E}">
        <p14:creationId xmlns:p14="http://schemas.microsoft.com/office/powerpoint/2010/main" val="257085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a:t>
            </a:fld>
            <a:endParaRPr lang="zh-CN" altLang="en-US">
              <a:solidFill>
                <a:prstClr val="black"/>
              </a:solidFill>
              <a:latin typeface="等线"/>
            </a:endParaRPr>
          </a:p>
        </p:txBody>
      </p:sp>
    </p:spTree>
    <p:extLst>
      <p:ext uri="{BB962C8B-B14F-4D97-AF65-F5344CB8AC3E}">
        <p14:creationId xmlns:p14="http://schemas.microsoft.com/office/powerpoint/2010/main" val="413434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10</a:t>
            </a:fld>
            <a:endParaRPr lang="zh-CN" altLang="en-US">
              <a:solidFill>
                <a:prstClr val="black"/>
              </a:solidFill>
              <a:latin typeface="等线"/>
            </a:endParaRPr>
          </a:p>
        </p:txBody>
      </p:sp>
    </p:spTree>
    <p:extLst>
      <p:ext uri="{BB962C8B-B14F-4D97-AF65-F5344CB8AC3E}">
        <p14:creationId xmlns:p14="http://schemas.microsoft.com/office/powerpoint/2010/main" val="152706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12</a:t>
            </a:fld>
            <a:endParaRPr lang="zh-CN" altLang="en-US">
              <a:solidFill>
                <a:prstClr val="black"/>
              </a:solidFill>
              <a:latin typeface="等线"/>
            </a:endParaRPr>
          </a:p>
        </p:txBody>
      </p:sp>
    </p:spTree>
    <p:extLst>
      <p:ext uri="{BB962C8B-B14F-4D97-AF65-F5344CB8AC3E}">
        <p14:creationId xmlns:p14="http://schemas.microsoft.com/office/powerpoint/2010/main" val="192275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13</a:t>
            </a:fld>
            <a:endParaRPr lang="zh-CN" altLang="en-US">
              <a:solidFill>
                <a:prstClr val="black"/>
              </a:solidFill>
              <a:latin typeface="等线"/>
            </a:endParaRPr>
          </a:p>
        </p:txBody>
      </p:sp>
    </p:spTree>
    <p:extLst>
      <p:ext uri="{BB962C8B-B14F-4D97-AF65-F5344CB8AC3E}">
        <p14:creationId xmlns:p14="http://schemas.microsoft.com/office/powerpoint/2010/main" val="279506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2</a:t>
            </a:fld>
            <a:endParaRPr lang="zh-CN" altLang="en-US">
              <a:solidFill>
                <a:prstClr val="black"/>
              </a:solidFill>
              <a:latin typeface="等线"/>
            </a:endParaRPr>
          </a:p>
        </p:txBody>
      </p:sp>
    </p:spTree>
    <p:extLst>
      <p:ext uri="{BB962C8B-B14F-4D97-AF65-F5344CB8AC3E}">
        <p14:creationId xmlns:p14="http://schemas.microsoft.com/office/powerpoint/2010/main" val="166293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3</a:t>
            </a:fld>
            <a:endParaRPr lang="zh-CN" altLang="en-US">
              <a:solidFill>
                <a:prstClr val="black"/>
              </a:solidFill>
              <a:latin typeface="等线"/>
            </a:endParaRPr>
          </a:p>
        </p:txBody>
      </p:sp>
    </p:spTree>
    <p:extLst>
      <p:ext uri="{BB962C8B-B14F-4D97-AF65-F5344CB8AC3E}">
        <p14:creationId xmlns:p14="http://schemas.microsoft.com/office/powerpoint/2010/main" val="325462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4</a:t>
            </a:fld>
            <a:endParaRPr lang="zh-CN" altLang="en-US">
              <a:solidFill>
                <a:prstClr val="black"/>
              </a:solidFill>
              <a:latin typeface="等线"/>
            </a:endParaRPr>
          </a:p>
        </p:txBody>
      </p:sp>
    </p:spTree>
    <p:extLst>
      <p:ext uri="{BB962C8B-B14F-4D97-AF65-F5344CB8AC3E}">
        <p14:creationId xmlns:p14="http://schemas.microsoft.com/office/powerpoint/2010/main" val="27498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5</a:t>
            </a:fld>
            <a:endParaRPr lang="zh-CN" altLang="en-US">
              <a:solidFill>
                <a:prstClr val="black"/>
              </a:solidFill>
              <a:latin typeface="等线"/>
            </a:endParaRPr>
          </a:p>
        </p:txBody>
      </p:sp>
    </p:spTree>
    <p:extLst>
      <p:ext uri="{BB962C8B-B14F-4D97-AF65-F5344CB8AC3E}">
        <p14:creationId xmlns:p14="http://schemas.microsoft.com/office/powerpoint/2010/main" val="288173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6</a:t>
            </a:fld>
            <a:endParaRPr lang="zh-CN" altLang="en-US">
              <a:solidFill>
                <a:prstClr val="black"/>
              </a:solidFill>
              <a:latin typeface="等线"/>
            </a:endParaRPr>
          </a:p>
        </p:txBody>
      </p:sp>
    </p:spTree>
    <p:extLst>
      <p:ext uri="{BB962C8B-B14F-4D97-AF65-F5344CB8AC3E}">
        <p14:creationId xmlns:p14="http://schemas.microsoft.com/office/powerpoint/2010/main" val="30228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7</a:t>
            </a:fld>
            <a:endParaRPr lang="zh-CN" altLang="en-US">
              <a:solidFill>
                <a:prstClr val="black"/>
              </a:solidFill>
              <a:latin typeface="等线"/>
            </a:endParaRPr>
          </a:p>
        </p:txBody>
      </p:sp>
    </p:spTree>
    <p:extLst>
      <p:ext uri="{BB962C8B-B14F-4D97-AF65-F5344CB8AC3E}">
        <p14:creationId xmlns:p14="http://schemas.microsoft.com/office/powerpoint/2010/main" val="181711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8</a:t>
            </a:fld>
            <a:endParaRPr lang="zh-CN" altLang="en-US">
              <a:solidFill>
                <a:prstClr val="black"/>
              </a:solidFill>
              <a:latin typeface="等线"/>
            </a:endParaRPr>
          </a:p>
        </p:txBody>
      </p:sp>
    </p:spTree>
    <p:extLst>
      <p:ext uri="{BB962C8B-B14F-4D97-AF65-F5344CB8AC3E}">
        <p14:creationId xmlns:p14="http://schemas.microsoft.com/office/powerpoint/2010/main" val="29938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9</a:t>
            </a:fld>
            <a:endParaRPr lang="zh-CN" altLang="en-US">
              <a:solidFill>
                <a:prstClr val="black"/>
              </a:solidFill>
              <a:latin typeface="等线"/>
            </a:endParaRPr>
          </a:p>
        </p:txBody>
      </p:sp>
    </p:spTree>
    <p:extLst>
      <p:ext uri="{BB962C8B-B14F-4D97-AF65-F5344CB8AC3E}">
        <p14:creationId xmlns:p14="http://schemas.microsoft.com/office/powerpoint/2010/main" val="300701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94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6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28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413127657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9192932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0567527"/>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0434222"/>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246202538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5199855"/>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729048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6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78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29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28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0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5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7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724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4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13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93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54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51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38335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56595796"/>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5255286"/>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820017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8411108"/>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1771647893"/>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670140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3797291"/>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755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79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42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4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14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11/27/2024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2981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672" y="4744520"/>
            <a:ext cx="10003810" cy="1569660"/>
          </a:xfrm>
          <a:prstGeom prst="rect">
            <a:avLst/>
          </a:prstGeom>
          <a:ln w="28575">
            <a:solidFill>
              <a:srgbClr val="FF9999"/>
            </a:solidFill>
            <a:prstDash val="dash"/>
          </a:ln>
        </p:spPr>
        <p:txBody>
          <a:bodyPr wrap="square">
            <a:spAutoFit/>
          </a:bodyPr>
          <a:lstStyle/>
          <a:p>
            <a:pPr algn="just"/>
            <a:r>
              <a:rPr lang="vi-VN" sz="3200" i="1" dirty="0">
                <a:solidFill>
                  <a:srgbClr val="FF0000"/>
                </a:solidFill>
                <a:latin typeface="+mj-lt"/>
              </a:rPr>
              <a:t>Em hãy chỉ ra sự khác biệt về nghĩa của từ </a:t>
            </a:r>
            <a:r>
              <a:rPr lang="vi-VN" sz="3200" b="1" i="1" dirty="0">
                <a:solidFill>
                  <a:srgbClr val="FF0000"/>
                </a:solidFill>
                <a:latin typeface="+mj-lt"/>
              </a:rPr>
              <a:t>áo nâu</a:t>
            </a:r>
            <a:r>
              <a:rPr lang="vi-VN" sz="3200" i="1" dirty="0">
                <a:solidFill>
                  <a:srgbClr val="FF0000"/>
                </a:solidFill>
                <a:latin typeface="+mj-lt"/>
              </a:rPr>
              <a:t> trong </a:t>
            </a:r>
            <a:r>
              <a:rPr lang="en-US" sz="3200" i="1" dirty="0">
                <a:solidFill>
                  <a:srgbClr val="FF0000"/>
                </a:solidFill>
                <a:latin typeface="Times New Roman" panose="02020603050405020304" pitchFamily="18" charset="0"/>
                <a:cs typeface="Times New Roman" panose="02020603050405020304" pitchFamily="18" charset="0"/>
              </a:rPr>
              <a:t>2 </a:t>
            </a:r>
            <a:r>
              <a:rPr lang="en-US" sz="3200" i="1" dirty="0" err="1">
                <a:solidFill>
                  <a:srgbClr val="FF0000"/>
                </a:solidFill>
                <a:latin typeface="Times New Roman" panose="02020603050405020304" pitchFamily="18" charset="0"/>
                <a:cs typeface="Times New Roman" panose="02020603050405020304" pitchFamily="18" charset="0"/>
              </a:rPr>
              <a:t>ví</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dụ</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trên</a:t>
            </a:r>
            <a:r>
              <a:rPr lang="en-US" sz="3200" i="1" dirty="0">
                <a:solidFill>
                  <a:srgbClr val="FF0000"/>
                </a:solidFill>
                <a:latin typeface="+mj-lt"/>
              </a:rPr>
              <a:t>. </a:t>
            </a:r>
            <a:r>
              <a:rPr lang="vi-VN" sz="3200" i="1" dirty="0">
                <a:solidFill>
                  <a:srgbClr val="FF0000"/>
                </a:solidFill>
                <a:latin typeface="+mj-lt"/>
              </a:rPr>
              <a:t>Em dựa vào đâu để nhận biết nghĩa của từ </a:t>
            </a:r>
            <a:r>
              <a:rPr lang="vi-VN" sz="3200" b="1" i="1" dirty="0">
                <a:solidFill>
                  <a:srgbClr val="FF0000"/>
                </a:solidFill>
                <a:latin typeface="+mj-lt"/>
              </a:rPr>
              <a:t>áo nâu</a:t>
            </a:r>
            <a:r>
              <a:rPr lang="vi-VN" sz="3200" i="1" dirty="0">
                <a:solidFill>
                  <a:srgbClr val="FF0000"/>
                </a:solidFill>
                <a:latin typeface="+mj-lt"/>
              </a:rPr>
              <a:t> trong từng ví dụ đó?</a:t>
            </a:r>
            <a:endParaRPr lang="en-US" sz="3200" dirty="0">
              <a:solidFill>
                <a:srgbClr val="FF0000"/>
              </a:solidFill>
              <a:latin typeface="+mj-lt"/>
            </a:endParaRPr>
          </a:p>
        </p:txBody>
      </p:sp>
      <p:pic>
        <p:nvPicPr>
          <p:cNvPr id="4" name="Picture 3"/>
          <p:cNvPicPr>
            <a:picLocks noChangeAspect="1"/>
          </p:cNvPicPr>
          <p:nvPr/>
        </p:nvPicPr>
        <p:blipFill>
          <a:blip r:embed="rId3"/>
          <a:stretch>
            <a:fillRect/>
          </a:stretch>
        </p:blipFill>
        <p:spPr>
          <a:xfrm>
            <a:off x="8527947" y="1441226"/>
            <a:ext cx="2554603" cy="2503511"/>
          </a:xfrm>
          <a:prstGeom prst="rect">
            <a:avLst/>
          </a:prstGeom>
        </p:spPr>
      </p:pic>
      <p:sp>
        <p:nvSpPr>
          <p:cNvPr id="8" name="任意多边形 6"/>
          <p:cNvSpPr/>
          <p:nvPr/>
        </p:nvSpPr>
        <p:spPr>
          <a:xfrm>
            <a:off x="777922" y="641444"/>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2034780" y="1093417"/>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a:latin typeface="Times New Roman" panose="02020603050405020304" pitchFamily="18" charset="0"/>
                <a:cs typeface="Times New Roman" panose="02020603050405020304" pitchFamily="18" charset="0"/>
                <a:sym typeface="+mn-lt"/>
              </a:rPr>
              <a:t>“</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nâu</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cùng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với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xanh</a:t>
            </a:r>
            <a:endParaRPr lang="en-US" sz="2800" dirty="0">
              <a:latin typeface="Times New Roman" panose="02020603050405020304" pitchFamily="18" charset="0"/>
              <a:cs typeface="Times New Roman" panose="02020603050405020304" pitchFamily="18" charset="0"/>
              <a:sym typeface="+mn-lt"/>
            </a:endParaRPr>
          </a:p>
          <a:p>
            <a:pPr defTabSz="457200">
              <a:defRPr/>
            </a:pPr>
            <a:r>
              <a:rPr lang="en-US" sz="2800" dirty="0" err="1">
                <a:latin typeface="Times New Roman" panose="02020603050405020304" pitchFamily="18" charset="0"/>
                <a:cs typeface="Times New Roman" panose="02020603050405020304" pitchFamily="18" charset="0"/>
                <a:sym typeface="+mn-lt"/>
              </a:rPr>
              <a:t>Nông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thôn</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cùng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với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thị</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thành</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đứng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lên</a:t>
            </a:r>
            <a:r>
              <a:rPr lang="en-US" sz="2800" dirty="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
        <p:nvSpPr>
          <p:cNvPr id="7" name="任意多边形 6"/>
          <p:cNvSpPr/>
          <p:nvPr/>
        </p:nvSpPr>
        <p:spPr>
          <a:xfrm>
            <a:off x="842755" y="2692982"/>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9" name="圆角矩形 5"/>
          <p:cNvSpPr/>
          <p:nvPr/>
        </p:nvSpPr>
        <p:spPr>
          <a:xfrm>
            <a:off x="2099613" y="3144955"/>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a:latin typeface="Times New Roman" panose="02020603050405020304" pitchFamily="18" charset="0"/>
                <a:cs typeface="Times New Roman" panose="02020603050405020304" pitchFamily="18" charset="0"/>
                <a:sym typeface="+mn-lt"/>
              </a:rPr>
              <a:t>“</a:t>
            </a:r>
            <a:r>
              <a:rPr lang="en-US" sz="2800" dirty="0" err="1">
                <a:latin typeface="Times New Roman" panose="02020603050405020304" pitchFamily="18" charset="0"/>
                <a:cs typeface="Times New Roman" panose="02020603050405020304" pitchFamily="18" charset="0"/>
                <a:sym typeface="+mn-lt"/>
              </a:rPr>
              <a:t>Tôi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mua</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biếu</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bà</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một</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chiếc</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nâu</a:t>
            </a:r>
            <a:r>
              <a:rPr lang="en-US" sz="2800" dirty="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51842750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4752" y="586033"/>
            <a:ext cx="6182042" cy="1488426"/>
          </a:xfrm>
          <a:prstGeom prst="rect">
            <a:avLst/>
          </a:prstGeom>
        </p:spPr>
      </p:pic>
      <p:sp>
        <p:nvSpPr>
          <p:cNvPr id="3" name="Rectangle 2"/>
          <p:cNvSpPr/>
          <p:nvPr/>
        </p:nvSpPr>
        <p:spPr>
          <a:xfrm>
            <a:off x="696036" y="1645020"/>
            <a:ext cx="10426889" cy="4832092"/>
          </a:xfrm>
          <a:prstGeom prst="rect">
            <a:avLst/>
          </a:prstGeom>
        </p:spPr>
        <p:txBody>
          <a:bodyPr wrap="square">
            <a:spAutoFit/>
          </a:bodyPr>
          <a:lstStyle/>
          <a:p>
            <a:pPr algn="just"/>
            <a:r>
              <a:rPr lang="en-US" sz="2800" b="1" dirty="0">
                <a:solidFill>
                  <a:schemeClr val="tx1">
                    <a:lumMod val="95000"/>
                    <a:lumOff val="5000"/>
                  </a:schemeClr>
                </a:solidFill>
                <a:latin typeface="+mj-lt"/>
              </a:rPr>
              <a:t>    </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Từ giọt trong đoạn thơ sau có nhiều cách hiểu khác nhau. Có người cho là giọt sương, người cho là giọt mưa xuân và có người cho là "giọt âm thanh" tiếng chim. Theo em, trong ngữ cảnh này, có thể chọn cách hiểu nào? Vì sao?</a:t>
            </a:r>
          </a:p>
          <a:p>
            <a:pPr algn="just"/>
            <a:endParaRPr lang="en-US" sz="2800" i="1"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Ơi, con chim chiền chiện</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Hót chi mà vang trời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Từng giọt long lanh rơi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Tôi đưa tay tôi hứng.</a:t>
            </a:r>
            <a:endParaRPr lang="vi-VN" sz="2800" b="0" i="0" dirty="0">
              <a:solidFill>
                <a:schemeClr val="tx1">
                  <a:lumMod val="95000"/>
                  <a:lumOff val="5000"/>
                </a:schemeClr>
              </a:solidFill>
              <a:effectLst/>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480" y="3705683"/>
            <a:ext cx="4114354" cy="2651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91494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260" y="1804749"/>
            <a:ext cx="10809026" cy="3970318"/>
          </a:xfrm>
          <a:prstGeom prst="rect">
            <a:avLst/>
          </a:prstGeom>
        </p:spPr>
        <p:txBody>
          <a:bodyPr wrap="square">
            <a:spAutoFit/>
          </a:bodyPr>
          <a:lstStyle/>
          <a:p>
            <a:pPr algn="just"/>
            <a:r>
              <a:rPr lang="vi-VN" sz="2800" b="1" dirty="0">
                <a:solidFill>
                  <a:schemeClr val="tx1">
                    <a:lumMod val="95000"/>
                    <a:lumOff val="5000"/>
                  </a:schemeClr>
                </a:solidFill>
                <a:latin typeface="+mj-lt"/>
              </a:rPr>
              <a:t>Trong ngữ cảnh này, cả hai cách hiểu đều có thể chấp nhận. Vì:</a:t>
            </a:r>
          </a:p>
          <a:p>
            <a:pPr algn="just"/>
            <a:endParaRPr lang="en-US" sz="2800" dirty="0">
              <a:solidFill>
                <a:schemeClr val="tx1">
                  <a:lumMod val="95000"/>
                  <a:lumOff val="5000"/>
                </a:schemeClr>
              </a:solidFill>
              <a:latin typeface="+mj-lt"/>
            </a:endParaRPr>
          </a:p>
          <a:p>
            <a:pPr algn="just"/>
            <a:r>
              <a:rPr lang="vi-VN" sz="2800" b="1" dirty="0">
                <a:solidFill>
                  <a:schemeClr val="tx1">
                    <a:lumMod val="95000"/>
                    <a:lumOff val="5000"/>
                  </a:schemeClr>
                </a:solidFill>
                <a:latin typeface="+mj-lt"/>
              </a:rPr>
              <a:t>+ Cách hiểu 1</a:t>
            </a:r>
            <a:r>
              <a:rPr lang="vi-VN" sz="2800" dirty="0">
                <a:solidFill>
                  <a:schemeClr val="tx1">
                    <a:lumMod val="95000"/>
                    <a:lumOff val="5000"/>
                  </a:schemeClr>
                </a:solidFill>
                <a:latin typeface="+mj-lt"/>
              </a:rPr>
              <a:t>: Giọt sương mùa xuân long lanh là điều hợp với lí lẽ thông thương. Tác giả "đưa tay", "hứng" một sự vật hữu hình.</a:t>
            </a:r>
          </a:p>
          <a:p>
            <a:pPr algn="just"/>
            <a:endParaRPr lang="en-US" sz="2800" dirty="0">
              <a:solidFill>
                <a:schemeClr val="tx1">
                  <a:lumMod val="95000"/>
                  <a:lumOff val="5000"/>
                </a:schemeClr>
              </a:solidFill>
              <a:latin typeface="+mj-lt"/>
            </a:endParaRPr>
          </a:p>
          <a:p>
            <a:pPr algn="just"/>
            <a:r>
              <a:rPr lang="vi-VN" sz="2800" b="1" dirty="0">
                <a:solidFill>
                  <a:schemeClr val="tx1">
                    <a:lumMod val="95000"/>
                    <a:lumOff val="5000"/>
                  </a:schemeClr>
                </a:solidFill>
                <a:latin typeface="+mj-lt"/>
              </a:rPr>
              <a:t>+ Cách hiểu 2: </a:t>
            </a:r>
            <a:r>
              <a:rPr lang="vi-VN" sz="2800" dirty="0">
                <a:solidFill>
                  <a:schemeClr val="tx1">
                    <a:lumMod val="95000"/>
                    <a:lumOff val="5000"/>
                  </a:schemeClr>
                </a:solidFill>
                <a:latin typeface="+mj-lt"/>
              </a:rPr>
              <a:t>Giọt âm thanh là sự chuyển đổi cảm giác. Giọt là vật hữu hình, phải dùng thị giác để cảm nhận. Giọt âm thanh ở đây chính là tiếng chim. Tiếng chim hót vang trời, lảnh lót và trong trẻo đã được hữu hình hóa thành từng giọt long lanh vì giọt long lanh cũng thật trong trẻo</a:t>
            </a:r>
            <a:endParaRPr lang="vi-VN" sz="2800" b="0" i="0" dirty="0">
              <a:solidFill>
                <a:schemeClr val="tx1">
                  <a:lumMod val="95000"/>
                  <a:lumOff val="5000"/>
                </a:schemeClr>
              </a:solidFill>
              <a:effectLst/>
              <a:latin typeface="+mj-lt"/>
            </a:endParaRPr>
          </a:p>
        </p:txBody>
      </p:sp>
      <p:pic>
        <p:nvPicPr>
          <p:cNvPr id="3" name="Picture 2"/>
          <p:cNvPicPr>
            <a:picLocks noChangeAspect="1"/>
          </p:cNvPicPr>
          <p:nvPr/>
        </p:nvPicPr>
        <p:blipFill>
          <a:blip r:embed="rId2"/>
          <a:stretch>
            <a:fillRect/>
          </a:stretch>
        </p:blipFill>
        <p:spPr>
          <a:xfrm>
            <a:off x="2974752" y="586033"/>
            <a:ext cx="6182042" cy="1488426"/>
          </a:xfrm>
          <a:prstGeom prst="rect">
            <a:avLst/>
          </a:prstGeom>
        </p:spPr>
      </p:pic>
    </p:spTree>
    <p:extLst>
      <p:ext uri="{BB962C8B-B14F-4D97-AF65-F5344CB8AC3E}">
        <p14:creationId xmlns:p14="http://schemas.microsoft.com/office/powerpoint/2010/main" val="31659778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67077" y="558738"/>
            <a:ext cx="4664026" cy="142018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68007856"/>
              </p:ext>
            </p:extLst>
          </p:nvPr>
        </p:nvGraphicFramePr>
        <p:xfrm>
          <a:off x="871940" y="1661361"/>
          <a:ext cx="10592178" cy="4766734"/>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000"/>
                    </a:ext>
                  </a:extLst>
                </a:gridCol>
                <a:gridCol w="3248167">
                  <a:extLst>
                    <a:ext uri="{9D8B030D-6E8A-4147-A177-3AD203B41FA5}">
                      <a16:colId xmlns:a16="http://schemas.microsoft.com/office/drawing/2014/main" val="20001"/>
                    </a:ext>
                  </a:extLst>
                </a:gridCol>
                <a:gridCol w="5718411">
                  <a:extLst>
                    <a:ext uri="{9D8B030D-6E8A-4147-A177-3AD203B41FA5}">
                      <a16:colId xmlns:a16="http://schemas.microsoft.com/office/drawing/2014/main" val="20002"/>
                    </a:ext>
                  </a:extLst>
                </a:gridCol>
              </a:tblGrid>
              <a:tr h="625540">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BPTT</a:t>
                      </a:r>
                    </a:p>
                  </a:txBody>
                  <a:tcPr>
                    <a:solidFill>
                      <a:srgbClr val="D99594"/>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thơ</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thể</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hiện</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dụng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extLst>
                  <a:ext uri="{0D108BD9-81ED-4DB2-BD59-A6C34878D82A}">
                    <a16:rowId xmlns:a16="http://schemas.microsoft.com/office/drawing/2014/main" val="10000"/>
                  </a:ext>
                </a:extLst>
              </a:tr>
              <a:tr h="1547354">
                <a:tc>
                  <a:txBody>
                    <a:bodyPr/>
                    <a:lstStyle/>
                    <a:p>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Ẩ</a:t>
                      </a:r>
                      <a:r>
                        <a:rPr lang="vi-VN" sz="2800" dirty="0">
                          <a:solidFill>
                            <a:schemeClr val="tx1"/>
                          </a:solidFill>
                          <a:latin typeface="Times New Roman" panose="02020603050405020304" pitchFamily="18" charset="0"/>
                          <a:cs typeface="Times New Roman" panose="02020603050405020304" pitchFamily="18" charset="0"/>
                        </a:rPr>
                        <a:t>n d</a:t>
                      </a:r>
                      <a:r>
                        <a:rPr lang="en-US" sz="2800" dirty="0">
                          <a:solidFill>
                            <a:schemeClr val="tx1"/>
                          </a:solidFill>
                          <a:latin typeface="Times New Roman" panose="02020603050405020304" pitchFamily="18" charset="0"/>
                          <a:cs typeface="Times New Roman" panose="02020603050405020304" pitchFamily="18" charset="0"/>
                        </a:rPr>
                        <a:t>ụ</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a:solidFill>
                            <a:schemeClr val="tx1"/>
                          </a:solidFill>
                          <a:latin typeface="Times New Roman" panose="02020603050405020304" pitchFamily="18" charset="0"/>
                          <a:cs typeface="Times New Roman" panose="02020603050405020304" pitchFamily="18" charset="0"/>
                        </a:rPr>
                        <a:t>mùa xuân nho nhỏ, một cành hoa, một nốt trầm, ...</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kern="0" dirty="0">
                          <a:solidFill>
                            <a:schemeClr val="tx1"/>
                          </a:solidFill>
                          <a:latin typeface="Times New Roman" panose="02020603050405020304" pitchFamily="18" charset="0"/>
                          <a:cs typeface="Times New Roman" panose="02020603050405020304" pitchFamily="18" charset="0"/>
                        </a:rPr>
                        <a:t>- </a:t>
                      </a:r>
                      <a:r>
                        <a:rPr lang="vi-VN" sz="2800" kern="0" dirty="0">
                          <a:solidFill>
                            <a:schemeClr val="tx1"/>
                          </a:solidFill>
                          <a:latin typeface="Times New Roman" panose="02020603050405020304" pitchFamily="18" charset="0"/>
                          <a:cs typeface="Times New Roman" panose="02020603050405020304" pitchFamily="18" charset="0"/>
                        </a:rPr>
                        <a:t>Tác dụng: </a:t>
                      </a:r>
                      <a:r>
                        <a:rPr lang="vi-VN" sz="2800" i="1" kern="0" dirty="0">
                          <a:solidFill>
                            <a:schemeClr val="tx1"/>
                          </a:solidFill>
                          <a:latin typeface="Times New Roman" panose="02020603050405020304" pitchFamily="18" charset="0"/>
                          <a:cs typeface="Times New Roman" panose="02020603050405020304" pitchFamily="18" charset="0"/>
                        </a:rPr>
                        <a:t>Thể hiện ước nguyện chân thành, tha thiết của nhà thơ: được cống hiến những gì tốt đẹp, dù nhỏ bé, đơn sơ cho cuộc đời.</a:t>
                      </a:r>
                      <a:endParaRPr lang="vi-VN" sz="2800" b="0" kern="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547354">
                <a:tc>
                  <a:txBody>
                    <a:bodyPr/>
                    <a:lstStyle/>
                    <a:p>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S</a:t>
                      </a:r>
                      <a:r>
                        <a:rPr lang="vi-VN" sz="2800" dirty="0">
                          <a:solidFill>
                            <a:schemeClr val="tx1"/>
                          </a:solidFill>
                          <a:latin typeface="Times New Roman" panose="02020603050405020304" pitchFamily="18" charset="0"/>
                          <a:cs typeface="Times New Roman" panose="02020603050405020304" pitchFamily="18" charset="0"/>
                        </a:rPr>
                        <a:t>o sánh</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a:solidFill>
                            <a:schemeClr val="tx1"/>
                          </a:solidFill>
                          <a:latin typeface="Times New Roman" panose="02020603050405020304" pitchFamily="18" charset="0"/>
                          <a:cs typeface="Times New Roman" panose="02020603050405020304" pitchFamily="18" charset="0"/>
                        </a:rPr>
                        <a:t>Đất nước </a:t>
                      </a:r>
                      <a:r>
                        <a:rPr lang="vi-VN" sz="2800" i="1" u="sng" dirty="0">
                          <a:solidFill>
                            <a:schemeClr val="tx1"/>
                          </a:solidFill>
                          <a:latin typeface="Times New Roman" panose="02020603050405020304" pitchFamily="18" charset="0"/>
                          <a:cs typeface="Times New Roman" panose="02020603050405020304" pitchFamily="18" charset="0"/>
                        </a:rPr>
                        <a:t>như</a:t>
                      </a:r>
                      <a:r>
                        <a:rPr lang="vi-VN" sz="2800" i="1" dirty="0">
                          <a:solidFill>
                            <a:schemeClr val="tx1"/>
                          </a:solidFill>
                          <a:latin typeface="Times New Roman" panose="02020603050405020304" pitchFamily="18" charset="0"/>
                          <a:cs typeface="Times New Roman" panose="02020603050405020304" pitchFamily="18" charset="0"/>
                        </a:rPr>
                        <a:t> vì sao/ Cứ đi lên phía trước.</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i="1" kern="0" dirty="0">
                          <a:solidFill>
                            <a:schemeClr val="tx1"/>
                          </a:solidFill>
                          <a:latin typeface="Times New Roman" panose="02020603050405020304" pitchFamily="18" charset="0"/>
                          <a:cs typeface="Times New Roman" panose="02020603050405020304" pitchFamily="18" charset="0"/>
                        </a:rPr>
                        <a:t>- </a:t>
                      </a:r>
                      <a:r>
                        <a:rPr lang="en-US" sz="2800" i="1" kern="0" dirty="0" err="1">
                          <a:solidFill>
                            <a:schemeClr val="tx1"/>
                          </a:solidFill>
                          <a:latin typeface="Times New Roman" panose="02020603050405020304" pitchFamily="18" charset="0"/>
                          <a:cs typeface="Times New Roman" panose="02020603050405020304" pitchFamily="18" charset="0"/>
                        </a:rPr>
                        <a:t>Tác</a:t>
                      </a:r>
                      <a:r>
                        <a:rPr lang="en-US" sz="2800" i="1" kern="0" baseline="0" dirty="0">
                          <a:solidFill>
                            <a:schemeClr val="tx1"/>
                          </a:solidFill>
                          <a:latin typeface="Times New Roman" panose="02020603050405020304" pitchFamily="18" charset="0"/>
                          <a:cs typeface="Times New Roman" panose="02020603050405020304" pitchFamily="18" charset="0"/>
                        </a:rPr>
                        <a:t>  </a:t>
                      </a:r>
                      <a:r>
                        <a:rPr lang="en-US" sz="2800" i="1" kern="0" baseline="0" dirty="0" err="1">
                          <a:solidFill>
                            <a:schemeClr val="tx1"/>
                          </a:solidFill>
                          <a:latin typeface="Times New Roman" panose="02020603050405020304" pitchFamily="18" charset="0"/>
                          <a:cs typeface="Times New Roman" panose="02020603050405020304" pitchFamily="18" charset="0"/>
                        </a:rPr>
                        <a:t>dụng</a:t>
                      </a:r>
                      <a:r>
                        <a:rPr lang="en-US" sz="2800" i="1" kern="0" baseline="0" dirty="0">
                          <a:solidFill>
                            <a:schemeClr val="tx1"/>
                          </a:solidFill>
                          <a:latin typeface="Times New Roman" panose="02020603050405020304" pitchFamily="18" charset="0"/>
                          <a:cs typeface="Times New Roman" panose="02020603050405020304" pitchFamily="18" charset="0"/>
                        </a:rPr>
                        <a:t>: </a:t>
                      </a:r>
                      <a:r>
                        <a:rPr lang="vi-VN" sz="2800" i="1" kern="0" dirty="0">
                          <a:solidFill>
                            <a:schemeClr val="tx1"/>
                          </a:solidFill>
                          <a:latin typeface="Times New Roman" panose="02020603050405020304" pitchFamily="18" charset="0"/>
                          <a:cs typeface="Times New Roman" panose="02020603050405020304" pitchFamily="18" charset="0"/>
                        </a:rPr>
                        <a:t>gợi lên hình ảnh rạng ngời của lá cờ Tổ quốc và niềm tự hào của tác giả về đất nước, về tương lai tươi sáng của dân tộc.</a:t>
                      </a:r>
                      <a:endParaRPr lang="vi-VN" sz="2800" b="0" kern="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44554">
                <a:tc gridSpan="3">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42571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320" y="4070982"/>
            <a:ext cx="10003810" cy="2308324"/>
          </a:xfrm>
          <a:prstGeom prst="rect">
            <a:avLst/>
          </a:prstGeom>
          <a:ln w="28575">
            <a:solidFill>
              <a:srgbClr val="FF9999"/>
            </a:solidFill>
            <a:prstDash val="dash"/>
          </a:ln>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Hãy viết đoạn văn (khoảng 5-7 câu) nêu cảm nhận về biện pháp tu từ có vị trí nổi bật nhất trong bài thơ “Mùa xuân nho nhỏ”.</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0917" y="656214"/>
            <a:ext cx="8700306" cy="1311005"/>
          </a:xfrm>
          <a:prstGeom prst="rect">
            <a:avLst/>
          </a:prstGeom>
        </p:spPr>
      </p:pic>
      <p:pic>
        <p:nvPicPr>
          <p:cNvPr id="4" name="Picture 3"/>
          <p:cNvPicPr>
            <a:picLocks noChangeAspect="1"/>
          </p:cNvPicPr>
          <p:nvPr/>
        </p:nvPicPr>
        <p:blipFill>
          <a:blip r:embed="rId4"/>
          <a:stretch>
            <a:fillRect/>
          </a:stretch>
        </p:blipFill>
        <p:spPr>
          <a:xfrm>
            <a:off x="8568890" y="641444"/>
            <a:ext cx="2554603" cy="2503511"/>
          </a:xfrm>
          <a:prstGeom prst="rect">
            <a:avLst/>
          </a:prstGeom>
        </p:spPr>
      </p:pic>
      <p:sp>
        <p:nvSpPr>
          <p:cNvPr id="8" name="任意多边形 6"/>
          <p:cNvSpPr/>
          <p:nvPr/>
        </p:nvSpPr>
        <p:spPr>
          <a:xfrm>
            <a:off x="992320" y="2038828"/>
            <a:ext cx="3413527"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r>
              <a:rPr lang="en-US" sz="3200" b="1" dirty="0" err="1">
                <a:solidFill>
                  <a:srgbClr val="FFFFFF"/>
                </a:solidFill>
                <a:latin typeface="Times New Roman" panose="02020603050405020304" pitchFamily="18" charset="0"/>
                <a:cs typeface="Times New Roman" panose="02020603050405020304" pitchFamily="18" charset="0"/>
                <a:sym typeface="+mn-lt"/>
              </a:rPr>
              <a:t>Phần</a:t>
            </a:r>
            <a:r>
              <a:rPr lang="en-US" sz="3200" b="1" dirty="0">
                <a:solidFill>
                  <a:srgbClr val="FFFFFF"/>
                </a:solidFill>
                <a:latin typeface="Times New Roman" panose="02020603050405020304" pitchFamily="18" charset="0"/>
                <a:cs typeface="Times New Roman" panose="02020603050405020304" pitchFamily="18" charset="0"/>
                <a:sym typeface="+mn-lt"/>
              </a:rPr>
              <a:t> </a:t>
            </a:r>
            <a:r>
              <a:rPr lang="en-US" sz="3200" b="1" dirty="0" err="1">
                <a:solidFill>
                  <a:srgbClr val="FFFFFF"/>
                </a:solidFill>
                <a:latin typeface="Times New Roman" panose="02020603050405020304" pitchFamily="18" charset="0"/>
                <a:cs typeface="Times New Roman" panose="02020603050405020304" pitchFamily="18" charset="0"/>
                <a:sym typeface="+mn-lt"/>
              </a:rPr>
              <a:t>thưởng</a:t>
            </a: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3413204" y="2490801"/>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marL="228600" indent="-228600" defTabSz="457200">
              <a:buAutoNum type="arabicPeriod"/>
              <a:defRPr/>
            </a:pP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Điểm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bài</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viết</a:t>
            </a:r>
            <a:endParaRPr lang="en-US" sz="2800" dirty="0">
              <a:solidFill>
                <a:srgbClr val="3E3938"/>
              </a:solidFill>
              <a:latin typeface="Times New Roman" panose="02020603050405020304" pitchFamily="18" charset="0"/>
              <a:cs typeface="Times New Roman" panose="02020603050405020304" pitchFamily="18" charset="0"/>
              <a:sym typeface="+mn-lt"/>
            </a:endParaRPr>
          </a:p>
          <a:p>
            <a:pPr marL="228600" indent="-228600" defTabSz="457200">
              <a:buAutoNum type="arabicPeriod"/>
              <a:defRPr/>
            </a:pP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Được</a:t>
            </a:r>
            <a:r>
              <a:rPr lang="en-US" sz="2800" dirty="0">
                <a:solidFill>
                  <a:srgbClr val="3E3938"/>
                </a:solidFill>
                <a:latin typeface="Times New Roman" panose="02020603050405020304" pitchFamily="18" charset="0"/>
                <a:cs typeface="Times New Roman" panose="02020603050405020304" pitchFamily="18" charset="0"/>
                <a:sym typeface="+mn-lt"/>
              </a:rPr>
              <a:t> +2 </a:t>
            </a:r>
            <a:r>
              <a:rPr lang="en-US" sz="2800" dirty="0" err="1">
                <a:solidFill>
                  <a:srgbClr val="3E3938"/>
                </a:solidFill>
                <a:latin typeface="Times New Roman" panose="02020603050405020304" pitchFamily="18" charset="0"/>
                <a:cs typeface="Times New Roman" panose="02020603050405020304" pitchFamily="18" charset="0"/>
                <a:sym typeface="+mn-lt"/>
              </a:rPr>
              <a:t>điểm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vào</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bài</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kiểm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tra</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sắp</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tới</a:t>
            </a:r>
            <a:endParaRPr sz="2800" dirty="0">
              <a:solidFill>
                <a:srgbClr val="3E3938"/>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98035489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sp>
        <p:nvSpPr>
          <p:cNvPr id="2" name="TextBox 1">
            <a:extLst>
              <a:ext uri="{FF2B5EF4-FFF2-40B4-BE49-F238E27FC236}">
                <a16:creationId xmlns:a16="http://schemas.microsoft.com/office/drawing/2014/main" id="{1921390E-D9A1-0700-71E5-88FE7DA717F5}"/>
              </a:ext>
            </a:extLst>
          </p:cNvPr>
          <p:cNvSpPr txBox="1"/>
          <p:nvPr/>
        </p:nvSpPr>
        <p:spPr>
          <a:xfrm>
            <a:off x="106738" y="2403835"/>
            <a:ext cx="11513858" cy="1477328"/>
          </a:xfrm>
          <a:prstGeom prst="rect">
            <a:avLst/>
          </a:prstGeom>
          <a:noFill/>
        </p:spPr>
        <p:txBody>
          <a:bodyPr wrap="none" rtlCol="0">
            <a:spAutoFit/>
          </a:bodyPr>
          <a:lstStyle/>
          <a:p>
            <a:pPr algn="ctr"/>
            <a:r>
              <a:rPr lang="en-US" sz="4500" b="1" dirty="0">
                <a:latin typeface="Times New Roman" panose="02020603050405020304" pitchFamily="18" charset="0"/>
                <a:cs typeface="Times New Roman" panose="02020603050405020304" pitchFamily="18" charset="0"/>
              </a:rPr>
              <a:t>TIẾT 47: THỰC HÀNH TIẾNG VIỆT</a:t>
            </a:r>
          </a:p>
          <a:p>
            <a:pPr algn="ctr"/>
            <a:r>
              <a:rPr lang="en-US" sz="4500" b="1" dirty="0" err="1">
                <a:latin typeface="Times New Roman" panose="02020603050405020304" pitchFamily="18" charset="0"/>
                <a:cs typeface="Times New Roman" panose="02020603050405020304" pitchFamily="18" charset="0"/>
              </a:rPr>
              <a:t>Ngữ</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cảnh</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và</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nghĩa</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của</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từ</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ngữ</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trong</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ngữ</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cảnh</a:t>
            </a:r>
            <a:endParaRPr lang="en-US" sz="45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4338095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2993" y="531442"/>
            <a:ext cx="8675360" cy="1072989"/>
          </a:xfrm>
          <a:prstGeom prst="rect">
            <a:avLst/>
          </a:prstGeom>
        </p:spPr>
      </p:pic>
      <p:sp>
        <p:nvSpPr>
          <p:cNvPr id="16" name="Title 1"/>
          <p:cNvSpPr txBox="1">
            <a:spLocks/>
          </p:cNvSpPr>
          <p:nvPr/>
        </p:nvSpPr>
        <p:spPr>
          <a:xfrm>
            <a:off x="692694" y="1477005"/>
            <a:ext cx="80418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2695" y="2179645"/>
            <a:ext cx="10826016" cy="1384995"/>
          </a:xfrm>
          <a:prstGeom prst="rect">
            <a:avLst/>
          </a:prstGeom>
        </p:spPr>
        <p:txBody>
          <a:bodyPr wrap="square">
            <a:spAutoFit/>
          </a:bodyPr>
          <a:lstStyle/>
          <a:p>
            <a:pPr algn="just">
              <a:buClr>
                <a:srgbClr val="000000"/>
              </a:buClr>
              <a:defRPr/>
            </a:pP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Chỉ ra sự khác biệt về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sau</a:t>
            </a:r>
            <a:r>
              <a:rPr lang="en-US" sz="2800" kern="0" dirty="0">
                <a:solidFill>
                  <a:schemeClr val="bg2">
                    <a:lumMod val="10000"/>
                  </a:schemeClr>
                </a:solidFill>
                <a:latin typeface="Times New Roman" panose="02020603050405020304" pitchFamily="18" charset="0"/>
                <a:cs typeface="Times New Roman" panose="02020603050405020304" pitchFamily="18" charset="0"/>
                <a:sym typeface="Arial"/>
              </a:rPr>
              <a:t>. </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Dựa vào đâu để nhận biết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đó?</a:t>
            </a: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defRPr/>
            </a:pP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grpSp>
        <p:nvGrpSpPr>
          <p:cNvPr id="18" name="组合 1"/>
          <p:cNvGrpSpPr/>
          <p:nvPr/>
        </p:nvGrpSpPr>
        <p:grpSpPr>
          <a:xfrm>
            <a:off x="1473958" y="3416420"/>
            <a:ext cx="9209667" cy="2438470"/>
            <a:chOff x="1418801" y="1763006"/>
            <a:chExt cx="4163999" cy="4539649"/>
          </a:xfrm>
        </p:grpSpPr>
        <p:grpSp>
          <p:nvGrpSpPr>
            <p:cNvPr id="19" name="组合 2"/>
            <p:cNvGrpSpPr/>
            <p:nvPr/>
          </p:nvGrpSpPr>
          <p:grpSpPr>
            <a:xfrm>
              <a:off x="1418801" y="1763006"/>
              <a:ext cx="4060262" cy="4539649"/>
              <a:chOff x="1346373" y="2170412"/>
              <a:chExt cx="4060262" cy="4539649"/>
            </a:xfrm>
          </p:grpSpPr>
          <p:sp>
            <p:nvSpPr>
              <p:cNvPr id="22" name="圆角矩形 5"/>
              <p:cNvSpPr/>
              <p:nvPr/>
            </p:nvSpPr>
            <p:spPr>
              <a:xfrm>
                <a:off x="1346373" y="2507998"/>
                <a:ext cx="4060262" cy="420206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3"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1"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5" name="Rectangle 4"/>
          <p:cNvSpPr/>
          <p:nvPr/>
        </p:nvSpPr>
        <p:spPr>
          <a:xfrm>
            <a:off x="2537543" y="4016424"/>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thì 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843520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44">
            <a:extLst>
              <a:ext uri="{FF2B5EF4-FFF2-40B4-BE49-F238E27FC236}">
                <a16:creationId xmlns:a16="http://schemas.microsoft.com/office/drawing/2014/main" id="{493A0432-FC0B-44E5-B140-CBB207AD2895}"/>
              </a:ext>
            </a:extLst>
          </p:cNvPr>
          <p:cNvSpPr/>
          <p:nvPr/>
        </p:nvSpPr>
        <p:spPr>
          <a:xfrm rot="5400000">
            <a:off x="2142057" y="3161640"/>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
        <p:nvSpPr>
          <p:cNvPr id="26" name="燕尾形 48">
            <a:extLst>
              <a:ext uri="{FF2B5EF4-FFF2-40B4-BE49-F238E27FC236}">
                <a16:creationId xmlns:a16="http://schemas.microsoft.com/office/drawing/2014/main" id="{44DC92A2-1325-42C6-A5F9-54F3AB28EB38}"/>
              </a:ext>
            </a:extLst>
          </p:cNvPr>
          <p:cNvSpPr/>
          <p:nvPr/>
        </p:nvSpPr>
        <p:spPr>
          <a:xfrm rot="5400000">
            <a:off x="2137252" y="4277239"/>
            <a:ext cx="357372" cy="634780"/>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19" name="Rectangle 18"/>
          <p:cNvSpPr/>
          <p:nvPr/>
        </p:nvSpPr>
        <p:spPr>
          <a:xfrm>
            <a:off x="2950036" y="4800600"/>
            <a:ext cx="6291927" cy="1371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8707" tIns="50800" rIns="50800" bIns="50800" numCol="1" spcCol="1270" anchor="ctr" anchorCtr="0">
            <a:noAutofit/>
          </a:bodyPr>
          <a:lstStyle/>
          <a:p>
            <a:pPr lvl="0" algn="l" defTabSz="889000">
              <a:lnSpc>
                <a:spcPct val="90000"/>
              </a:lnSpc>
              <a:spcBef>
                <a:spcPct val="0"/>
              </a:spcBef>
              <a:spcAft>
                <a:spcPct val="35000"/>
              </a:spcAft>
            </a:pPr>
            <a:endParaRPr lang="en-US" sz="2000" b="1" kern="1200" dirty="0">
              <a:latin typeface="Times New Roman" panose="02020603050405020304" pitchFamily="18" charset="0"/>
              <a:cs typeface="Times New Roman" panose="02020603050405020304" pitchFamily="18" charset="0"/>
            </a:endParaRPr>
          </a:p>
        </p:txBody>
      </p:sp>
      <p:sp>
        <p:nvSpPr>
          <p:cNvPr id="2" name="Rectangle 1"/>
          <p:cNvSpPr/>
          <p:nvPr/>
        </p:nvSpPr>
        <p:spPr>
          <a:xfrm>
            <a:off x="2757584" y="3305148"/>
            <a:ext cx="6300123" cy="480131"/>
          </a:xfrm>
          <a:prstGeom prst="rect">
            <a:avLst/>
          </a:prstGeom>
        </p:spPr>
        <p:txBody>
          <a:bodyPr wrap="non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(thị thơm): có mùi hương dễ chịu</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757584" y="4205144"/>
            <a:ext cx="8444418" cy="867930"/>
          </a:xfrm>
          <a:prstGeom prst="rect">
            <a:avLst/>
          </a:prstGeom>
        </p:spPr>
        <p:txBody>
          <a:bodyPr wrap="squar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(người thơm): phẩm chất tốt đẹp, thơm thảo, được mọi người yêu mến, ca ngợi</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016857" y="5392531"/>
            <a:ext cx="8762553" cy="867930"/>
          </a:xfrm>
          <a:prstGeom prst="rect">
            <a:avLst/>
          </a:prstGeom>
          <a:solidFill>
            <a:srgbClr val="D99594"/>
          </a:solidFill>
        </p:spPr>
        <p:txBody>
          <a:bodyPr wrap="square">
            <a:spAutoFit/>
          </a:bodyPr>
          <a:lstStyle/>
          <a:p>
            <a:pPr lvl="0" algn="just" defTabSz="889000">
              <a:lnSpc>
                <a:spcPct val="90000"/>
              </a:lnSpc>
              <a:spcBef>
                <a:spcPct val="0"/>
              </a:spcBef>
              <a:spcAft>
                <a:spcPct val="35000"/>
              </a:spcAft>
            </a:pPr>
            <a:r>
              <a:rPr lang="vi-VN" sz="2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Trong những ngữ cảnh khác nhau, từ ngữ sẽ mang những nét nghĩa khác nhau</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24" name="组合 1"/>
          <p:cNvGrpSpPr/>
          <p:nvPr/>
        </p:nvGrpSpPr>
        <p:grpSpPr>
          <a:xfrm>
            <a:off x="1569743" y="550242"/>
            <a:ext cx="9209667" cy="2207053"/>
            <a:chOff x="1418801" y="1763006"/>
            <a:chExt cx="4163999" cy="4108825"/>
          </a:xfrm>
        </p:grpSpPr>
        <p:grpSp>
          <p:nvGrpSpPr>
            <p:cNvPr id="28" name="组合 2"/>
            <p:cNvGrpSpPr/>
            <p:nvPr/>
          </p:nvGrpSpPr>
          <p:grpSpPr>
            <a:xfrm>
              <a:off x="1418801" y="1763006"/>
              <a:ext cx="4060262" cy="4108825"/>
              <a:chOff x="1346373" y="2170412"/>
              <a:chExt cx="4060262" cy="4108825"/>
            </a:xfrm>
          </p:grpSpPr>
          <p:sp>
            <p:nvSpPr>
              <p:cNvPr id="30" name="圆角矩形 5"/>
              <p:cNvSpPr/>
              <p:nvPr/>
            </p:nvSpPr>
            <p:spPr>
              <a:xfrm>
                <a:off x="1346373" y="2507998"/>
                <a:ext cx="4060262" cy="3771239"/>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31"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9"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32" name="Rectangle 31"/>
          <p:cNvSpPr/>
          <p:nvPr/>
        </p:nvSpPr>
        <p:spPr>
          <a:xfrm>
            <a:off x="2633328" y="1068358"/>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thì 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212624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474" y="3088484"/>
            <a:ext cx="2820537" cy="1077218"/>
          </a:xfrm>
          <a:prstGeom prst="rect">
            <a:avLst/>
          </a:prstGeom>
          <a:ln w="28575">
            <a:solidFill>
              <a:srgbClr val="D99594"/>
            </a:solidFill>
            <a:prstDash val="dash"/>
          </a:ln>
        </p:spPr>
        <p:txBody>
          <a:bodyPr wrap="square">
            <a:spAutoFit/>
          </a:bodyPr>
          <a:lstStyle/>
          <a:p>
            <a:pPr algn="just"/>
            <a:r>
              <a:rPr lang="vi-VN" sz="3200" dirty="0">
                <a:solidFill>
                  <a:srgbClr val="FF0000"/>
                </a:solidFill>
                <a:latin typeface="+mj-lt"/>
              </a:rPr>
              <a:t>Ngữ cảnh là bối cảnh ngôn ngữ</a:t>
            </a:r>
            <a:endParaRPr lang="en-US" sz="3200" dirty="0">
              <a:solidFill>
                <a:srgbClr val="FF0000"/>
              </a:solidFill>
              <a:latin typeface="+mj-lt"/>
            </a:endParaRPr>
          </a:p>
        </p:txBody>
      </p:sp>
      <p:sp>
        <p:nvSpPr>
          <p:cNvPr id="6" name="Title 1"/>
          <p:cNvSpPr txBox="1">
            <a:spLocks/>
          </p:cNvSpPr>
          <p:nvPr/>
        </p:nvSpPr>
        <p:spPr>
          <a:xfrm>
            <a:off x="692694" y="1477005"/>
            <a:ext cx="80418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02993" y="531442"/>
            <a:ext cx="8675360" cy="1072989"/>
          </a:xfrm>
          <a:prstGeom prst="rect">
            <a:avLst/>
          </a:prstGeom>
        </p:spPr>
      </p:pic>
      <p:sp>
        <p:nvSpPr>
          <p:cNvPr id="8" name="Google Shape;498;p52">
            <a:extLst>
              <a:ext uri="{FF2B5EF4-FFF2-40B4-BE49-F238E27FC236}">
                <a16:creationId xmlns:a16="http://schemas.microsoft.com/office/drawing/2014/main" id="{3033901B-7995-8044-93EF-10A0D43C942C}"/>
              </a:ext>
            </a:extLst>
          </p:cNvPr>
          <p:cNvSpPr txBox="1">
            <a:spLocks/>
          </p:cNvSpPr>
          <p:nvPr/>
        </p:nvSpPr>
        <p:spPr>
          <a:xfrm>
            <a:off x="4328461" y="2086175"/>
            <a:ext cx="7228463" cy="1991714"/>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a:t>
            </a:r>
            <a:r>
              <a:rPr lang="vi-VN" kern="0" dirty="0">
                <a:solidFill>
                  <a:schemeClr val="tx1"/>
                </a:solidFill>
                <a:latin typeface="+mj-lt"/>
              </a:rPr>
              <a:t>trong văn bản</a:t>
            </a:r>
            <a:r>
              <a:rPr lang="vi-VN" b="0" kern="0" dirty="0">
                <a:solidFill>
                  <a:schemeClr val="tx1"/>
                </a:solidFill>
                <a:latin typeface="+mj-lt"/>
              </a:rPr>
              <a:t>, gồm những đơn vị ngôn ngữ (từ, cụm từ, câu) đ</a:t>
            </a:r>
            <a:r>
              <a:rPr lang="en-US" b="0" kern="0" dirty="0">
                <a:solidFill>
                  <a:schemeClr val="tx1"/>
                </a:solidFill>
                <a:latin typeface="The Hand" panose="03070502030502020204" pitchFamily="66" charset="0"/>
                <a:ea typeface="Tahoma" panose="020B0604030504040204" pitchFamily="34" charset="0"/>
                <a:cs typeface="Tahoma" panose="020B0604030504040204" pitchFamily="34" charset="0"/>
              </a:rPr>
              <a:t>ứ</a:t>
            </a:r>
            <a:r>
              <a:rPr lang="vi-VN" b="0" kern="0" dirty="0">
                <a:solidFill>
                  <a:schemeClr val="tx1"/>
                </a:solidFill>
                <a:latin typeface="+mj-lt"/>
              </a:rPr>
              <a:t>ng trước và sau một đơn </a:t>
            </a:r>
            <a:r>
              <a:rPr lang="en-US" b="0" kern="0" dirty="0">
                <a:solidFill>
                  <a:schemeClr val="tx1"/>
                </a:solidFill>
                <a:latin typeface="+mj-lt"/>
              </a:rPr>
              <a:t>v</a:t>
            </a:r>
            <a:r>
              <a:rPr lang="vi-VN" b="0" kern="0" dirty="0">
                <a:solidFill>
                  <a:schemeClr val="tx1"/>
                </a:solidFill>
                <a:latin typeface="+mj-lt"/>
              </a:rPr>
              <a:t>ị ngôn ngữ (còn gọi là văn cảnh) </a:t>
            </a:r>
            <a:endParaRPr lang="en-US" b="0" kern="0" dirty="0">
              <a:solidFill>
                <a:schemeClr val="tx1"/>
              </a:solidFill>
              <a:latin typeface="+mj-lt"/>
            </a:endParaRPr>
          </a:p>
        </p:txBody>
      </p:sp>
      <p:sp>
        <p:nvSpPr>
          <p:cNvPr id="12" name="Google Shape;498;p52">
            <a:extLst>
              <a:ext uri="{FF2B5EF4-FFF2-40B4-BE49-F238E27FC236}">
                <a16:creationId xmlns:a16="http://schemas.microsoft.com/office/drawing/2014/main" id="{900AC9C8-78F9-1573-D328-5D497E0648AD}"/>
              </a:ext>
            </a:extLst>
          </p:cNvPr>
          <p:cNvSpPr txBox="1">
            <a:spLocks/>
          </p:cNvSpPr>
          <p:nvPr/>
        </p:nvSpPr>
        <p:spPr>
          <a:xfrm>
            <a:off x="4328461" y="4357000"/>
            <a:ext cx="7219062" cy="2132511"/>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a:t>
            </a:r>
            <a:r>
              <a:rPr lang="vi-VN" kern="0" dirty="0">
                <a:solidFill>
                  <a:schemeClr val="tx1"/>
                </a:solidFill>
                <a:latin typeface="+mj-lt"/>
              </a:rPr>
              <a:t>ngoài văn bản</a:t>
            </a:r>
            <a:r>
              <a:rPr lang="vi-VN" b="0" kern="0" dirty="0">
                <a:solidFill>
                  <a:schemeClr val="tx1"/>
                </a:solidFill>
                <a:latin typeface="+mj-lt"/>
              </a:rPr>
              <a:t>, gồm người nói, người nghe, địa điểm, thời gian, ... Mà một đơn vị ngôn ngữ được sử dụng.</a:t>
            </a:r>
            <a:endParaRPr lang="en-US" b="0" kern="0" dirty="0">
              <a:solidFill>
                <a:schemeClr val="tx1"/>
              </a:solidFill>
              <a:latin typeface="+mj-lt"/>
            </a:endParaRPr>
          </a:p>
        </p:txBody>
      </p:sp>
    </p:spTree>
    <p:extLst>
      <p:ext uri="{BB962C8B-B14F-4D97-AF65-F5344CB8AC3E}">
        <p14:creationId xmlns:p14="http://schemas.microsoft.com/office/powerpoint/2010/main" val="21397756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80">
                                          <p:stCondLst>
                                            <p:cond delay="0"/>
                                          </p:stCondLst>
                                        </p:cTn>
                                        <p:tgtEl>
                                          <p:spTgt spid="8">
                                            <p:txEl>
                                              <p:pRg st="0" end="0"/>
                                            </p:txEl>
                                          </p:spTgt>
                                        </p:tgtEl>
                                      </p:cBhvr>
                                    </p:animEffect>
                                    <p:anim calcmode="lin" valueType="num">
                                      <p:cBhvr>
                                        <p:cTn id="1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xEl>
                                              <p:pRg st="0" end="0"/>
                                            </p:txEl>
                                          </p:spTgt>
                                        </p:tgtEl>
                                      </p:cBhvr>
                                      <p:to x="100000" y="60000"/>
                                    </p:animScale>
                                    <p:animScale>
                                      <p:cBhvr>
                                        <p:cTn id="24" dur="166" decel="50000">
                                          <p:stCondLst>
                                            <p:cond delay="676"/>
                                          </p:stCondLst>
                                        </p:cTn>
                                        <p:tgtEl>
                                          <p:spTgt spid="8">
                                            <p:txEl>
                                              <p:pRg st="0" end="0"/>
                                            </p:txEl>
                                          </p:spTgt>
                                        </p:tgtEl>
                                      </p:cBhvr>
                                      <p:to x="100000" y="100000"/>
                                    </p:animScale>
                                    <p:animScale>
                                      <p:cBhvr>
                                        <p:cTn id="25" dur="26">
                                          <p:stCondLst>
                                            <p:cond delay="1312"/>
                                          </p:stCondLst>
                                        </p:cTn>
                                        <p:tgtEl>
                                          <p:spTgt spid="8">
                                            <p:txEl>
                                              <p:pRg st="0" end="0"/>
                                            </p:txEl>
                                          </p:spTgt>
                                        </p:tgtEl>
                                      </p:cBhvr>
                                      <p:to x="100000" y="80000"/>
                                    </p:animScale>
                                    <p:animScale>
                                      <p:cBhvr>
                                        <p:cTn id="26" dur="166" decel="50000">
                                          <p:stCondLst>
                                            <p:cond delay="1338"/>
                                          </p:stCondLst>
                                        </p:cTn>
                                        <p:tgtEl>
                                          <p:spTgt spid="8">
                                            <p:txEl>
                                              <p:pRg st="0" end="0"/>
                                            </p:txEl>
                                          </p:spTgt>
                                        </p:tgtEl>
                                      </p:cBhvr>
                                      <p:to x="100000" y="100000"/>
                                    </p:animScale>
                                    <p:animScale>
                                      <p:cBhvr>
                                        <p:cTn id="27" dur="26">
                                          <p:stCondLst>
                                            <p:cond delay="1642"/>
                                          </p:stCondLst>
                                        </p:cTn>
                                        <p:tgtEl>
                                          <p:spTgt spid="8">
                                            <p:txEl>
                                              <p:pRg st="0" end="0"/>
                                            </p:txEl>
                                          </p:spTgt>
                                        </p:tgtEl>
                                      </p:cBhvr>
                                      <p:to x="100000" y="90000"/>
                                    </p:animScale>
                                    <p:animScale>
                                      <p:cBhvr>
                                        <p:cTn id="28" dur="166" decel="50000">
                                          <p:stCondLst>
                                            <p:cond delay="1668"/>
                                          </p:stCondLst>
                                        </p:cTn>
                                        <p:tgtEl>
                                          <p:spTgt spid="8">
                                            <p:txEl>
                                              <p:pRg st="0" end="0"/>
                                            </p:txEl>
                                          </p:spTgt>
                                        </p:tgtEl>
                                      </p:cBhvr>
                                      <p:to x="100000" y="100000"/>
                                    </p:animScale>
                                    <p:animScale>
                                      <p:cBhvr>
                                        <p:cTn id="29" dur="26">
                                          <p:stCondLst>
                                            <p:cond delay="1808"/>
                                          </p:stCondLst>
                                        </p:cTn>
                                        <p:tgtEl>
                                          <p:spTgt spid="8">
                                            <p:txEl>
                                              <p:pRg st="0" end="0"/>
                                            </p:txEl>
                                          </p:spTgt>
                                        </p:tgtEl>
                                      </p:cBhvr>
                                      <p:to x="100000" y="95000"/>
                                    </p:animScale>
                                    <p:animScale>
                                      <p:cBhvr>
                                        <p:cTn id="30" dur="166" decel="50000">
                                          <p:stCondLst>
                                            <p:cond delay="1834"/>
                                          </p:stCondLst>
                                        </p:cTn>
                                        <p:tgtEl>
                                          <p:spTgt spid="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319301" y="449556"/>
            <a:ext cx="4456562" cy="1072989"/>
          </a:xfrm>
          <a:prstGeom prst="rect">
            <a:avLst/>
          </a:prstGeom>
        </p:spPr>
      </p:pic>
      <p:sp>
        <p:nvSpPr>
          <p:cNvPr id="8" name="i$liḋe-TextBox 101">
            <a:extLst>
              <a:ext uri="{FF2B5EF4-FFF2-40B4-BE49-F238E27FC236}">
                <a16:creationId xmlns:a16="http://schemas.microsoft.com/office/drawing/2014/main" id="{28E84EDA-2D46-40C7-AFAE-AC2E160415C4}"/>
              </a:ext>
            </a:extLst>
          </p:cNvPr>
          <p:cNvSpPr txBox="1">
            <a:spLocks/>
          </p:cNvSpPr>
          <p:nvPr/>
        </p:nvSpPr>
        <p:spPr>
          <a:xfrm>
            <a:off x="8814283" y="3154683"/>
            <a:ext cx="2295041" cy="756637"/>
          </a:xfrm>
          <a:prstGeom prst="rect">
            <a:avLst/>
          </a:prstGeom>
          <a:noFill/>
        </p:spPr>
        <p:txBody>
          <a:bodyPr vert="horz" wrap="none" lIns="91440" tIns="45720" rIns="91440" bIns="45720" anchor="ctr">
            <a:normAutofit lnSpcReduction="10000"/>
          </a:bodyPr>
          <a:lstStyle/>
          <a:p>
            <a:pPr>
              <a:spcBef>
                <a:spcPct val="0"/>
              </a:spcBef>
              <a:defRPr/>
            </a:pPr>
            <a:r>
              <a:rPr lang="en-US" altLang="zh-CN" sz="4400" dirty="0">
                <a:solidFill>
                  <a:prstClr val="black"/>
                </a:solidFill>
                <a:latin typeface="Times New Roman" panose="02020603050405020304" pitchFamily="18" charset="0"/>
                <a:cs typeface="Times New Roman" panose="02020603050405020304" pitchFamily="18" charset="0"/>
                <a:sym typeface="+mn-lt"/>
              </a:rPr>
              <a:t>NHÓM 3</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0" name="i$liḋe-TextBox 105">
            <a:extLst>
              <a:ext uri="{FF2B5EF4-FFF2-40B4-BE49-F238E27FC236}">
                <a16:creationId xmlns:a16="http://schemas.microsoft.com/office/drawing/2014/main" id="{F92F0DAE-0440-46E9-B054-692D2A4505FD}"/>
              </a:ext>
            </a:extLst>
          </p:cNvPr>
          <p:cNvSpPr txBox="1">
            <a:spLocks/>
          </p:cNvSpPr>
          <p:nvPr/>
        </p:nvSpPr>
        <p:spPr>
          <a:xfrm>
            <a:off x="1093657" y="1968383"/>
            <a:ext cx="2295041" cy="728342"/>
          </a:xfrm>
          <a:prstGeom prst="rect">
            <a:avLst/>
          </a:prstGeom>
          <a:noFill/>
        </p:spPr>
        <p:txBody>
          <a:bodyPr vert="horz" wrap="none" lIns="91440" tIns="45720" rIns="91440" bIns="45720" anchor="ctr">
            <a:normAutofit lnSpcReduction="10000"/>
          </a:bodyPr>
          <a:lstStyle/>
          <a:p>
            <a:pPr algn="r">
              <a:spcBef>
                <a:spcPct val="0"/>
              </a:spcBef>
              <a:defRPr/>
            </a:pPr>
            <a:r>
              <a:rPr lang="en-US" altLang="zh-CN" sz="4400" dirty="0">
                <a:solidFill>
                  <a:prstClr val="black"/>
                </a:solidFill>
                <a:latin typeface="Times New Roman" panose="02020603050405020304" pitchFamily="18" charset="0"/>
                <a:cs typeface="Times New Roman" panose="02020603050405020304" pitchFamily="18" charset="0"/>
                <a:sym typeface="+mn-lt"/>
              </a:rPr>
              <a:t>NHÓM 1</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1" name="i$liḋe-TextBox 108">
            <a:extLst>
              <a:ext uri="{FF2B5EF4-FFF2-40B4-BE49-F238E27FC236}">
                <a16:creationId xmlns:a16="http://schemas.microsoft.com/office/drawing/2014/main" id="{40FCE2FA-6E33-40A8-9EB0-D16C9E185D41}"/>
              </a:ext>
            </a:extLst>
          </p:cNvPr>
          <p:cNvSpPr txBox="1">
            <a:spLocks/>
          </p:cNvSpPr>
          <p:nvPr/>
        </p:nvSpPr>
        <p:spPr>
          <a:xfrm>
            <a:off x="1318213" y="4805117"/>
            <a:ext cx="2295041" cy="767948"/>
          </a:xfrm>
          <a:prstGeom prst="rect">
            <a:avLst/>
          </a:prstGeom>
          <a:noFill/>
        </p:spPr>
        <p:txBody>
          <a:bodyPr vert="horz" wrap="none" lIns="91440" tIns="45720" rIns="91440" bIns="45720" anchor="ctr">
            <a:normAutofit/>
          </a:bodyPr>
          <a:lstStyle/>
          <a:p>
            <a:pPr algn="r">
              <a:spcBef>
                <a:spcPct val="0"/>
              </a:spcBef>
              <a:defRPr/>
            </a:pPr>
            <a:r>
              <a:rPr lang="en-US" altLang="zh-CN" sz="4400" dirty="0">
                <a:solidFill>
                  <a:prstClr val="black"/>
                </a:solidFill>
                <a:latin typeface="Times New Roman" panose="02020603050405020304" pitchFamily="18" charset="0"/>
                <a:cs typeface="Times New Roman" panose="02020603050405020304" pitchFamily="18" charset="0"/>
                <a:sym typeface="+mn-lt"/>
              </a:rPr>
              <a:t>NHÓM 2</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2" name="PA-文本框 42">
            <a:extLst>
              <a:ext uri="{FF2B5EF4-FFF2-40B4-BE49-F238E27FC236}">
                <a16:creationId xmlns:a16="http://schemas.microsoft.com/office/drawing/2014/main" id="{C0B48341-6543-4B37-885A-B9568F1B9527}"/>
              </a:ext>
            </a:extLst>
          </p:cNvPr>
          <p:cNvSpPr txBox="1"/>
          <p:nvPr>
            <p:custDataLst>
              <p:tags r:id="rId1"/>
            </p:custDataLst>
          </p:nvPr>
        </p:nvSpPr>
        <p:spPr>
          <a:xfrm>
            <a:off x="8814283" y="3656676"/>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3</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4" name="PA-文本框 42">
            <a:extLst>
              <a:ext uri="{FF2B5EF4-FFF2-40B4-BE49-F238E27FC236}">
                <a16:creationId xmlns:a16="http://schemas.microsoft.com/office/drawing/2014/main" id="{75A31B75-786B-4EBE-A114-91A3DB6049DC}"/>
              </a:ext>
            </a:extLst>
          </p:cNvPr>
          <p:cNvSpPr txBox="1"/>
          <p:nvPr>
            <p:custDataLst>
              <p:tags r:id="rId2"/>
            </p:custDataLst>
          </p:nvPr>
        </p:nvSpPr>
        <p:spPr>
          <a:xfrm>
            <a:off x="871211" y="2466285"/>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1</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5" name="PA-文本框 42">
            <a:extLst>
              <a:ext uri="{FF2B5EF4-FFF2-40B4-BE49-F238E27FC236}">
                <a16:creationId xmlns:a16="http://schemas.microsoft.com/office/drawing/2014/main" id="{C31202D7-9EAE-477A-98AA-BD20FDAA801B}"/>
              </a:ext>
            </a:extLst>
          </p:cNvPr>
          <p:cNvSpPr txBox="1"/>
          <p:nvPr>
            <p:custDataLst>
              <p:tags r:id="rId3"/>
            </p:custDataLst>
          </p:nvPr>
        </p:nvSpPr>
        <p:spPr>
          <a:xfrm>
            <a:off x="1098415" y="5372500"/>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2</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grpSp>
        <p:nvGrpSpPr>
          <p:cNvPr id="16" name="组合 1">
            <a:extLst>
              <a:ext uri="{FF2B5EF4-FFF2-40B4-BE49-F238E27FC236}">
                <a16:creationId xmlns:a16="http://schemas.microsoft.com/office/drawing/2014/main" id="{41B3A1AF-626A-4164-A818-3E5F9DBD625F}"/>
              </a:ext>
            </a:extLst>
          </p:cNvPr>
          <p:cNvGrpSpPr/>
          <p:nvPr/>
        </p:nvGrpSpPr>
        <p:grpSpPr>
          <a:xfrm>
            <a:off x="3293193" y="1565227"/>
            <a:ext cx="5064462" cy="4520420"/>
            <a:chOff x="3292335" y="1565712"/>
            <a:chExt cx="5063144" cy="4519243"/>
          </a:xfrm>
        </p:grpSpPr>
        <p:sp>
          <p:nvSpPr>
            <p:cNvPr id="18" name="íṡľíḍè-Freeform: Shape 2">
              <a:extLst>
                <a:ext uri="{FF2B5EF4-FFF2-40B4-BE49-F238E27FC236}">
                  <a16:creationId xmlns:a16="http://schemas.microsoft.com/office/drawing/2014/main" id="{AF04069E-B262-4131-9604-DEAEE8DAB82B}"/>
                </a:ext>
              </a:extLst>
            </p:cNvPr>
            <p:cNvSpPr>
              <a:spLocks/>
            </p:cNvSpPr>
            <p:nvPr/>
          </p:nvSpPr>
          <p:spPr bwMode="auto">
            <a:xfrm>
              <a:off x="4687174" y="2828754"/>
              <a:ext cx="708294" cy="1004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9" name="íṡľíḍè-Freeform: Shape 3">
              <a:extLst>
                <a:ext uri="{FF2B5EF4-FFF2-40B4-BE49-F238E27FC236}">
                  <a16:creationId xmlns:a16="http://schemas.microsoft.com/office/drawing/2014/main" id="{EBBFF27E-FEF4-4A7E-9710-A8BE7939E769}"/>
                </a:ext>
              </a:extLst>
            </p:cNvPr>
            <p:cNvSpPr>
              <a:spLocks/>
            </p:cNvSpPr>
            <p:nvPr/>
          </p:nvSpPr>
          <p:spPr bwMode="auto">
            <a:xfrm>
              <a:off x="4682468" y="3826482"/>
              <a:ext cx="2426080" cy="1428352"/>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0" name="íṡľíḍè-Freeform: Shape 4">
              <a:extLst>
                <a:ext uri="{FF2B5EF4-FFF2-40B4-BE49-F238E27FC236}">
                  <a16:creationId xmlns:a16="http://schemas.microsoft.com/office/drawing/2014/main" id="{1D772D7E-E73E-4582-BA72-4B0B154389CA}"/>
                </a:ext>
              </a:extLst>
            </p:cNvPr>
            <p:cNvSpPr>
              <a:spLocks/>
            </p:cNvSpPr>
            <p:nvPr/>
          </p:nvSpPr>
          <p:spPr bwMode="auto">
            <a:xfrm>
              <a:off x="6800288" y="2824047"/>
              <a:ext cx="731824" cy="2023695"/>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1" name="íṡľíḍè-Freeform: Shape 5">
              <a:extLst>
                <a:ext uri="{FF2B5EF4-FFF2-40B4-BE49-F238E27FC236}">
                  <a16:creationId xmlns:a16="http://schemas.microsoft.com/office/drawing/2014/main" id="{4D9A2FF5-7613-4510-8258-436982122873}"/>
                </a:ext>
              </a:extLst>
            </p:cNvPr>
            <p:cNvSpPr>
              <a:spLocks/>
            </p:cNvSpPr>
            <p:nvPr/>
          </p:nvSpPr>
          <p:spPr bwMode="auto">
            <a:xfrm>
              <a:off x="5094266" y="2405190"/>
              <a:ext cx="2026047" cy="729471"/>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2" name="íṡľíḍè-Oval 6">
              <a:extLst>
                <a:ext uri="{FF2B5EF4-FFF2-40B4-BE49-F238E27FC236}">
                  <a16:creationId xmlns:a16="http://schemas.microsoft.com/office/drawing/2014/main" id="{249F5AC3-F1CF-4CD3-A98F-882D50519031}"/>
                </a:ext>
              </a:extLst>
            </p:cNvPr>
            <p:cNvSpPr>
              <a:spLocks/>
            </p:cNvSpPr>
            <p:nvPr/>
          </p:nvSpPr>
          <p:spPr bwMode="auto">
            <a:xfrm>
              <a:off x="8073333" y="3715884"/>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3" name="íṡľíḍè-Oval 7">
              <a:extLst>
                <a:ext uri="{FF2B5EF4-FFF2-40B4-BE49-F238E27FC236}">
                  <a16:creationId xmlns:a16="http://schemas.microsoft.com/office/drawing/2014/main" id="{8E68FBCE-B424-44D4-9726-34F94CD2CEEF}"/>
                </a:ext>
              </a:extLst>
            </p:cNvPr>
            <p:cNvSpPr>
              <a:spLocks/>
            </p:cNvSpPr>
            <p:nvPr/>
          </p:nvSpPr>
          <p:spPr bwMode="auto">
            <a:xfrm>
              <a:off x="8061568" y="3593521"/>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4" name="íṡľíḍè-Oval 8">
              <a:extLst>
                <a:ext uri="{FF2B5EF4-FFF2-40B4-BE49-F238E27FC236}">
                  <a16:creationId xmlns:a16="http://schemas.microsoft.com/office/drawing/2014/main" id="{EE59CEFA-5BB5-474C-91B9-B83532131214}"/>
                </a:ext>
              </a:extLst>
            </p:cNvPr>
            <p:cNvSpPr>
              <a:spLocks/>
            </p:cNvSpPr>
            <p:nvPr/>
          </p:nvSpPr>
          <p:spPr bwMode="auto">
            <a:xfrm>
              <a:off x="8028624" y="3442921"/>
              <a:ext cx="77654"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5" name="íṡľíḍè-Oval 9">
              <a:extLst>
                <a:ext uri="{FF2B5EF4-FFF2-40B4-BE49-F238E27FC236}">
                  <a16:creationId xmlns:a16="http://schemas.microsoft.com/office/drawing/2014/main" id="{9EF5761A-97A2-49D7-9B4F-B7460A74968C}"/>
                </a:ext>
              </a:extLst>
            </p:cNvPr>
            <p:cNvSpPr>
              <a:spLocks/>
            </p:cNvSpPr>
            <p:nvPr/>
          </p:nvSpPr>
          <p:spPr bwMode="auto">
            <a:xfrm>
              <a:off x="8016858" y="3313499"/>
              <a:ext cx="56475"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6" name="íṡľíḍè-Oval 10">
              <a:extLst>
                <a:ext uri="{FF2B5EF4-FFF2-40B4-BE49-F238E27FC236}">
                  <a16:creationId xmlns:a16="http://schemas.microsoft.com/office/drawing/2014/main" id="{2A44F68D-6F73-43EA-8A56-FF43DA64AD71}"/>
                </a:ext>
              </a:extLst>
            </p:cNvPr>
            <p:cNvSpPr>
              <a:spLocks/>
            </p:cNvSpPr>
            <p:nvPr/>
          </p:nvSpPr>
          <p:spPr bwMode="auto">
            <a:xfrm>
              <a:off x="7988621" y="3169958"/>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7" name="íṡľíḍè-Oval 11">
              <a:extLst>
                <a:ext uri="{FF2B5EF4-FFF2-40B4-BE49-F238E27FC236}">
                  <a16:creationId xmlns:a16="http://schemas.microsoft.com/office/drawing/2014/main" id="{EFAD7F6A-C52B-4A74-9F4F-6ED8577B9B5A}"/>
                </a:ext>
              </a:extLst>
            </p:cNvPr>
            <p:cNvSpPr>
              <a:spLocks/>
            </p:cNvSpPr>
            <p:nvPr/>
          </p:nvSpPr>
          <p:spPr bwMode="auto">
            <a:xfrm>
              <a:off x="7934499" y="3045242"/>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8" name="íṡľíḍè-Oval 12">
              <a:extLst>
                <a:ext uri="{FF2B5EF4-FFF2-40B4-BE49-F238E27FC236}">
                  <a16:creationId xmlns:a16="http://schemas.microsoft.com/office/drawing/2014/main" id="{5A82AABD-90CD-43F9-BDEB-92F9E6E44E77}"/>
                </a:ext>
              </a:extLst>
            </p:cNvPr>
            <p:cNvSpPr>
              <a:spLocks/>
            </p:cNvSpPr>
            <p:nvPr/>
          </p:nvSpPr>
          <p:spPr bwMode="auto">
            <a:xfrm>
              <a:off x="7861552" y="2913466"/>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9" name="íṡľíḍè-Oval 13">
              <a:extLst>
                <a:ext uri="{FF2B5EF4-FFF2-40B4-BE49-F238E27FC236}">
                  <a16:creationId xmlns:a16="http://schemas.microsoft.com/office/drawing/2014/main" id="{1E549493-2D91-4541-8EFC-2257F2E8EF32}"/>
                </a:ext>
              </a:extLst>
            </p:cNvPr>
            <p:cNvSpPr>
              <a:spLocks/>
            </p:cNvSpPr>
            <p:nvPr/>
          </p:nvSpPr>
          <p:spPr bwMode="auto">
            <a:xfrm>
              <a:off x="7805076" y="2795809"/>
              <a:ext cx="51769"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0" name="íṡľíḍè-Oval 14">
              <a:extLst>
                <a:ext uri="{FF2B5EF4-FFF2-40B4-BE49-F238E27FC236}">
                  <a16:creationId xmlns:a16="http://schemas.microsoft.com/office/drawing/2014/main" id="{B7728D7F-9A3C-478F-AE80-C7B1EEEBB02E}"/>
                </a:ext>
              </a:extLst>
            </p:cNvPr>
            <p:cNvSpPr>
              <a:spLocks/>
            </p:cNvSpPr>
            <p:nvPr/>
          </p:nvSpPr>
          <p:spPr bwMode="auto">
            <a:xfrm>
              <a:off x="7727423" y="2661681"/>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1" name="íṡľíḍè-Oval 15">
              <a:extLst>
                <a:ext uri="{FF2B5EF4-FFF2-40B4-BE49-F238E27FC236}">
                  <a16:creationId xmlns:a16="http://schemas.microsoft.com/office/drawing/2014/main" id="{C7487087-493A-4712-AA89-063160E65852}"/>
                </a:ext>
              </a:extLst>
            </p:cNvPr>
            <p:cNvSpPr>
              <a:spLocks/>
            </p:cNvSpPr>
            <p:nvPr/>
          </p:nvSpPr>
          <p:spPr bwMode="auto">
            <a:xfrm>
              <a:off x="7638004" y="2544025"/>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2" name="íṡľíḍè-Oval 16">
              <a:extLst>
                <a:ext uri="{FF2B5EF4-FFF2-40B4-BE49-F238E27FC236}">
                  <a16:creationId xmlns:a16="http://schemas.microsoft.com/office/drawing/2014/main" id="{05A9C535-16AB-4EF5-9BAC-087EE30E4E26}"/>
                </a:ext>
              </a:extLst>
            </p:cNvPr>
            <p:cNvSpPr>
              <a:spLocks/>
            </p:cNvSpPr>
            <p:nvPr/>
          </p:nvSpPr>
          <p:spPr bwMode="auto">
            <a:xfrm>
              <a:off x="7555644" y="2461664"/>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3" name="íṡľíḍè-Oval 17">
              <a:extLst>
                <a:ext uri="{FF2B5EF4-FFF2-40B4-BE49-F238E27FC236}">
                  <a16:creationId xmlns:a16="http://schemas.microsoft.com/office/drawing/2014/main" id="{067A834C-98EA-49E4-B93E-773E80014F25}"/>
                </a:ext>
              </a:extLst>
            </p:cNvPr>
            <p:cNvSpPr>
              <a:spLocks/>
            </p:cNvSpPr>
            <p:nvPr/>
          </p:nvSpPr>
          <p:spPr bwMode="auto">
            <a:xfrm>
              <a:off x="7437987" y="2344008"/>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4" name="íṡľíḍè-Oval 18">
              <a:extLst>
                <a:ext uri="{FF2B5EF4-FFF2-40B4-BE49-F238E27FC236}">
                  <a16:creationId xmlns:a16="http://schemas.microsoft.com/office/drawing/2014/main" id="{8FC4500E-7B89-4A57-A124-2E823A4DC428}"/>
                </a:ext>
              </a:extLst>
            </p:cNvPr>
            <p:cNvSpPr>
              <a:spLocks/>
            </p:cNvSpPr>
            <p:nvPr/>
          </p:nvSpPr>
          <p:spPr bwMode="auto">
            <a:xfrm>
              <a:off x="7348568" y="224753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5" name="íṡľíḍè-Oval 19">
              <a:extLst>
                <a:ext uri="{FF2B5EF4-FFF2-40B4-BE49-F238E27FC236}">
                  <a16:creationId xmlns:a16="http://schemas.microsoft.com/office/drawing/2014/main" id="{8C023F40-C768-47C7-81C5-4C3018D71798}"/>
                </a:ext>
              </a:extLst>
            </p:cNvPr>
            <p:cNvSpPr>
              <a:spLocks/>
            </p:cNvSpPr>
            <p:nvPr/>
          </p:nvSpPr>
          <p:spPr bwMode="auto">
            <a:xfrm>
              <a:off x="7247384" y="2160464"/>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6" name="íṡľíḍè-Oval 20">
              <a:extLst>
                <a:ext uri="{FF2B5EF4-FFF2-40B4-BE49-F238E27FC236}">
                  <a16:creationId xmlns:a16="http://schemas.microsoft.com/office/drawing/2014/main" id="{5AC482D8-961A-48AF-876B-4881356453FF}"/>
                </a:ext>
              </a:extLst>
            </p:cNvPr>
            <p:cNvSpPr>
              <a:spLocks/>
            </p:cNvSpPr>
            <p:nvPr/>
          </p:nvSpPr>
          <p:spPr bwMode="auto">
            <a:xfrm>
              <a:off x="7113255" y="2092222"/>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7" name="íṡľíḍè-Oval 21">
              <a:extLst>
                <a:ext uri="{FF2B5EF4-FFF2-40B4-BE49-F238E27FC236}">
                  <a16:creationId xmlns:a16="http://schemas.microsoft.com/office/drawing/2014/main" id="{0FCA8937-3DCF-4E2F-8E36-33F62CD531CF}"/>
                </a:ext>
              </a:extLst>
            </p:cNvPr>
            <p:cNvSpPr>
              <a:spLocks/>
            </p:cNvSpPr>
            <p:nvPr/>
          </p:nvSpPr>
          <p:spPr bwMode="auto">
            <a:xfrm>
              <a:off x="6995598" y="2031041"/>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8" name="íṡľíḍè-Oval 22">
              <a:extLst>
                <a:ext uri="{FF2B5EF4-FFF2-40B4-BE49-F238E27FC236}">
                  <a16:creationId xmlns:a16="http://schemas.microsoft.com/office/drawing/2014/main" id="{CB7D21F4-798E-4704-9FE4-1C989AE27F16}"/>
                </a:ext>
              </a:extLst>
            </p:cNvPr>
            <p:cNvSpPr>
              <a:spLocks/>
            </p:cNvSpPr>
            <p:nvPr/>
          </p:nvSpPr>
          <p:spPr bwMode="auto">
            <a:xfrm>
              <a:off x="6868529" y="1965154"/>
              <a:ext cx="72947"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9" name="íṡľíḍè-Oval 23">
              <a:extLst>
                <a:ext uri="{FF2B5EF4-FFF2-40B4-BE49-F238E27FC236}">
                  <a16:creationId xmlns:a16="http://schemas.microsoft.com/office/drawing/2014/main" id="{DC40D89C-9073-4E30-8773-ADF8BB96EA7D}"/>
                </a:ext>
              </a:extLst>
            </p:cNvPr>
            <p:cNvSpPr>
              <a:spLocks/>
            </p:cNvSpPr>
            <p:nvPr/>
          </p:nvSpPr>
          <p:spPr bwMode="auto">
            <a:xfrm>
              <a:off x="6746166" y="1903973"/>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0" name="íṡľíḍè-Oval 24">
              <a:extLst>
                <a:ext uri="{FF2B5EF4-FFF2-40B4-BE49-F238E27FC236}">
                  <a16:creationId xmlns:a16="http://schemas.microsoft.com/office/drawing/2014/main" id="{7D7A88CD-A631-46C6-BA46-2073372CEFD7}"/>
                </a:ext>
              </a:extLst>
            </p:cNvPr>
            <p:cNvSpPr>
              <a:spLocks/>
            </p:cNvSpPr>
            <p:nvPr/>
          </p:nvSpPr>
          <p:spPr bwMode="auto">
            <a:xfrm>
              <a:off x="6607331" y="1863969"/>
              <a:ext cx="70594" cy="729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1" name="íṡľíḍè-Oval 25">
              <a:extLst>
                <a:ext uri="{FF2B5EF4-FFF2-40B4-BE49-F238E27FC236}">
                  <a16:creationId xmlns:a16="http://schemas.microsoft.com/office/drawing/2014/main" id="{706E88CD-358F-4FA3-B1F5-93AEA52BE437}"/>
                </a:ext>
              </a:extLst>
            </p:cNvPr>
            <p:cNvSpPr>
              <a:spLocks/>
            </p:cNvSpPr>
            <p:nvPr/>
          </p:nvSpPr>
          <p:spPr bwMode="auto">
            <a:xfrm>
              <a:off x="6461437" y="1835731"/>
              <a:ext cx="82360" cy="84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2" name="íṡľíḍè-Oval 26">
              <a:extLst>
                <a:ext uri="{FF2B5EF4-FFF2-40B4-BE49-F238E27FC236}">
                  <a16:creationId xmlns:a16="http://schemas.microsoft.com/office/drawing/2014/main" id="{F30FA6F5-8DD0-48EC-BDED-C30AC6828092}"/>
                </a:ext>
              </a:extLst>
            </p:cNvPr>
            <p:cNvSpPr>
              <a:spLocks/>
            </p:cNvSpPr>
            <p:nvPr/>
          </p:nvSpPr>
          <p:spPr bwMode="auto">
            <a:xfrm>
              <a:off x="6339074" y="1831025"/>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3" name="íṡľíḍè-Oval 27">
              <a:extLst>
                <a:ext uri="{FF2B5EF4-FFF2-40B4-BE49-F238E27FC236}">
                  <a16:creationId xmlns:a16="http://schemas.microsoft.com/office/drawing/2014/main" id="{ADD64B75-F114-488A-97BB-B413680FD2B7}"/>
                </a:ext>
              </a:extLst>
            </p:cNvPr>
            <p:cNvSpPr>
              <a:spLocks/>
            </p:cNvSpPr>
            <p:nvPr/>
          </p:nvSpPr>
          <p:spPr bwMode="auto">
            <a:xfrm>
              <a:off x="6188473" y="179572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4" name="íṡľíḍè-Oval 28">
              <a:extLst>
                <a:ext uri="{FF2B5EF4-FFF2-40B4-BE49-F238E27FC236}">
                  <a16:creationId xmlns:a16="http://schemas.microsoft.com/office/drawing/2014/main" id="{75DD82D2-4821-4AEF-9EE1-D19805044A27}"/>
                </a:ext>
              </a:extLst>
            </p:cNvPr>
            <p:cNvSpPr>
              <a:spLocks/>
            </p:cNvSpPr>
            <p:nvPr/>
          </p:nvSpPr>
          <p:spPr bwMode="auto">
            <a:xfrm>
              <a:off x="6059051" y="1791022"/>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5" name="íṡľíḍè-Oval 29">
              <a:extLst>
                <a:ext uri="{FF2B5EF4-FFF2-40B4-BE49-F238E27FC236}">
                  <a16:creationId xmlns:a16="http://schemas.microsoft.com/office/drawing/2014/main" id="{F7C4939B-183A-4731-845D-EB3E8D01690B}"/>
                </a:ext>
              </a:extLst>
            </p:cNvPr>
            <p:cNvSpPr>
              <a:spLocks/>
            </p:cNvSpPr>
            <p:nvPr/>
          </p:nvSpPr>
          <p:spPr bwMode="auto">
            <a:xfrm>
              <a:off x="5920216" y="1814553"/>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6" name="íṡľíḍè-Oval 30">
              <a:extLst>
                <a:ext uri="{FF2B5EF4-FFF2-40B4-BE49-F238E27FC236}">
                  <a16:creationId xmlns:a16="http://schemas.microsoft.com/office/drawing/2014/main" id="{2663F716-B926-4280-A88F-65F74F7BA2F9}"/>
                </a:ext>
              </a:extLst>
            </p:cNvPr>
            <p:cNvSpPr>
              <a:spLocks/>
            </p:cNvSpPr>
            <p:nvPr/>
          </p:nvSpPr>
          <p:spPr bwMode="auto">
            <a:xfrm>
              <a:off x="5764910" y="1819260"/>
              <a:ext cx="87066"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7" name="íṡľíḍè-Oval 31">
              <a:extLst>
                <a:ext uri="{FF2B5EF4-FFF2-40B4-BE49-F238E27FC236}">
                  <a16:creationId xmlns:a16="http://schemas.microsoft.com/office/drawing/2014/main" id="{B3E5578B-EDD7-4FD5-9529-0165C98DB4EF}"/>
                </a:ext>
              </a:extLst>
            </p:cNvPr>
            <p:cNvSpPr>
              <a:spLocks/>
            </p:cNvSpPr>
            <p:nvPr/>
          </p:nvSpPr>
          <p:spPr bwMode="auto">
            <a:xfrm>
              <a:off x="5623722" y="184043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8" name="íṡľíḍè-Oval 32">
              <a:extLst>
                <a:ext uri="{FF2B5EF4-FFF2-40B4-BE49-F238E27FC236}">
                  <a16:creationId xmlns:a16="http://schemas.microsoft.com/office/drawing/2014/main" id="{B804E697-716D-43E4-8D04-C39079E9B1D3}"/>
                </a:ext>
              </a:extLst>
            </p:cNvPr>
            <p:cNvSpPr>
              <a:spLocks/>
            </p:cNvSpPr>
            <p:nvPr/>
          </p:nvSpPr>
          <p:spPr bwMode="auto">
            <a:xfrm>
              <a:off x="5501358" y="188044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9" name="íṡľíḍè-Oval 33">
              <a:extLst>
                <a:ext uri="{FF2B5EF4-FFF2-40B4-BE49-F238E27FC236}">
                  <a16:creationId xmlns:a16="http://schemas.microsoft.com/office/drawing/2014/main" id="{C8D3F60E-516B-4BE9-ABCD-88425E6AEFBE}"/>
                </a:ext>
              </a:extLst>
            </p:cNvPr>
            <p:cNvSpPr>
              <a:spLocks/>
            </p:cNvSpPr>
            <p:nvPr/>
          </p:nvSpPr>
          <p:spPr bwMode="auto">
            <a:xfrm>
              <a:off x="5362524" y="1920444"/>
              <a:ext cx="77654"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0" name="íṡľíḍè-Oval 34">
              <a:extLst>
                <a:ext uri="{FF2B5EF4-FFF2-40B4-BE49-F238E27FC236}">
                  <a16:creationId xmlns:a16="http://schemas.microsoft.com/office/drawing/2014/main" id="{1DA9AFFE-5FAF-41DB-9CD4-C5941D2F89BF}"/>
                </a:ext>
              </a:extLst>
            </p:cNvPr>
            <p:cNvSpPr>
              <a:spLocks/>
            </p:cNvSpPr>
            <p:nvPr/>
          </p:nvSpPr>
          <p:spPr bwMode="auto">
            <a:xfrm>
              <a:off x="5240160" y="1981625"/>
              <a:ext cx="72947"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1" name="íṡľíḍè-Oval 35">
              <a:extLst>
                <a:ext uri="{FF2B5EF4-FFF2-40B4-BE49-F238E27FC236}">
                  <a16:creationId xmlns:a16="http://schemas.microsoft.com/office/drawing/2014/main" id="{51BD543D-E92F-4C14-9463-58CB1B922725}"/>
                </a:ext>
              </a:extLst>
            </p:cNvPr>
            <p:cNvSpPr>
              <a:spLocks/>
            </p:cNvSpPr>
            <p:nvPr/>
          </p:nvSpPr>
          <p:spPr bwMode="auto">
            <a:xfrm>
              <a:off x="5106032" y="2042807"/>
              <a:ext cx="89419"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2" name="íṡľíḍè-Oval 36">
              <a:extLst>
                <a:ext uri="{FF2B5EF4-FFF2-40B4-BE49-F238E27FC236}">
                  <a16:creationId xmlns:a16="http://schemas.microsoft.com/office/drawing/2014/main" id="{593FB187-AA42-4A30-B13B-B84AF6D27B47}"/>
                </a:ext>
              </a:extLst>
            </p:cNvPr>
            <p:cNvSpPr>
              <a:spLocks/>
            </p:cNvSpPr>
            <p:nvPr/>
          </p:nvSpPr>
          <p:spPr bwMode="auto">
            <a:xfrm>
              <a:off x="4993082" y="212046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3" name="íṡľíḍè-Oval 37">
              <a:extLst>
                <a:ext uri="{FF2B5EF4-FFF2-40B4-BE49-F238E27FC236}">
                  <a16:creationId xmlns:a16="http://schemas.microsoft.com/office/drawing/2014/main" id="{E6F3797E-6F6C-41BC-8182-3A42E229283E}"/>
                </a:ext>
              </a:extLst>
            </p:cNvPr>
            <p:cNvSpPr>
              <a:spLocks/>
            </p:cNvSpPr>
            <p:nvPr/>
          </p:nvSpPr>
          <p:spPr bwMode="auto">
            <a:xfrm>
              <a:off x="4866013" y="2186348"/>
              <a:ext cx="72947"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4" name="íṡľíḍè-Oval 38">
              <a:extLst>
                <a:ext uri="{FF2B5EF4-FFF2-40B4-BE49-F238E27FC236}">
                  <a16:creationId xmlns:a16="http://schemas.microsoft.com/office/drawing/2014/main" id="{737D8E5C-4F0E-47A2-8A90-7C881A5CC4F1}"/>
                </a:ext>
              </a:extLst>
            </p:cNvPr>
            <p:cNvSpPr>
              <a:spLocks/>
            </p:cNvSpPr>
            <p:nvPr/>
          </p:nvSpPr>
          <p:spPr bwMode="auto">
            <a:xfrm>
              <a:off x="4760121" y="227576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5" name="íṡľíḍè-Oval 39">
              <a:extLst>
                <a:ext uri="{FF2B5EF4-FFF2-40B4-BE49-F238E27FC236}">
                  <a16:creationId xmlns:a16="http://schemas.microsoft.com/office/drawing/2014/main" id="{4AE3FB48-1DBE-4585-866C-8BA0D3F6C580}"/>
                </a:ext>
              </a:extLst>
            </p:cNvPr>
            <p:cNvSpPr>
              <a:spLocks/>
            </p:cNvSpPr>
            <p:nvPr/>
          </p:nvSpPr>
          <p:spPr bwMode="auto">
            <a:xfrm>
              <a:off x="4675409" y="238871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6" name="íṡľíḍè-Oval 40">
              <a:extLst>
                <a:ext uri="{FF2B5EF4-FFF2-40B4-BE49-F238E27FC236}">
                  <a16:creationId xmlns:a16="http://schemas.microsoft.com/office/drawing/2014/main" id="{E7D5C73F-5C1A-432E-BD45-7B0CCC1A1D0E}"/>
                </a:ext>
              </a:extLst>
            </p:cNvPr>
            <p:cNvSpPr>
              <a:spLocks/>
            </p:cNvSpPr>
            <p:nvPr/>
          </p:nvSpPr>
          <p:spPr bwMode="auto">
            <a:xfrm>
              <a:off x="4564811" y="2478137"/>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7" name="íṡľíḍè-Oval 41">
              <a:extLst>
                <a:ext uri="{FF2B5EF4-FFF2-40B4-BE49-F238E27FC236}">
                  <a16:creationId xmlns:a16="http://schemas.microsoft.com/office/drawing/2014/main" id="{5DA49A9B-4543-4A5F-B066-B3589810E4DF}"/>
                </a:ext>
              </a:extLst>
            </p:cNvPr>
            <p:cNvSpPr>
              <a:spLocks/>
            </p:cNvSpPr>
            <p:nvPr/>
          </p:nvSpPr>
          <p:spPr bwMode="auto">
            <a:xfrm>
              <a:off x="4463627" y="257696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8" name="íṡľíḍè-Oval 42">
              <a:extLst>
                <a:ext uri="{FF2B5EF4-FFF2-40B4-BE49-F238E27FC236}">
                  <a16:creationId xmlns:a16="http://schemas.microsoft.com/office/drawing/2014/main" id="{E35BA97A-A5A9-4987-A076-62BEAE415D97}"/>
                </a:ext>
              </a:extLst>
            </p:cNvPr>
            <p:cNvSpPr>
              <a:spLocks/>
            </p:cNvSpPr>
            <p:nvPr/>
          </p:nvSpPr>
          <p:spPr bwMode="auto">
            <a:xfrm>
              <a:off x="4390680" y="2694624"/>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9" name="íṡľíḍè-Oval 43">
              <a:extLst>
                <a:ext uri="{FF2B5EF4-FFF2-40B4-BE49-F238E27FC236}">
                  <a16:creationId xmlns:a16="http://schemas.microsoft.com/office/drawing/2014/main" id="{D447918D-B996-493C-888C-C32CB7322940}"/>
                </a:ext>
              </a:extLst>
            </p:cNvPr>
            <p:cNvSpPr>
              <a:spLocks/>
            </p:cNvSpPr>
            <p:nvPr/>
          </p:nvSpPr>
          <p:spPr bwMode="auto">
            <a:xfrm>
              <a:off x="4324792" y="2816988"/>
              <a:ext cx="82360"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0" name="íṡľíḍè-Oval 44">
              <a:extLst>
                <a:ext uri="{FF2B5EF4-FFF2-40B4-BE49-F238E27FC236}">
                  <a16:creationId xmlns:a16="http://schemas.microsoft.com/office/drawing/2014/main" id="{31CACD4B-6B79-4709-B7B1-4D641C7FFB56}"/>
                </a:ext>
              </a:extLst>
            </p:cNvPr>
            <p:cNvSpPr>
              <a:spLocks/>
            </p:cNvSpPr>
            <p:nvPr/>
          </p:nvSpPr>
          <p:spPr bwMode="auto">
            <a:xfrm>
              <a:off x="4268317" y="2951117"/>
              <a:ext cx="68241"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1" name="íṡľíḍè-Oval 45">
              <a:extLst>
                <a:ext uri="{FF2B5EF4-FFF2-40B4-BE49-F238E27FC236}">
                  <a16:creationId xmlns:a16="http://schemas.microsoft.com/office/drawing/2014/main" id="{A9E0DD3B-10F8-427A-A74E-35EB1B7C2B78}"/>
                </a:ext>
              </a:extLst>
            </p:cNvPr>
            <p:cNvSpPr>
              <a:spLocks/>
            </p:cNvSpPr>
            <p:nvPr/>
          </p:nvSpPr>
          <p:spPr bwMode="auto">
            <a:xfrm>
              <a:off x="4202429" y="307348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2" name="íṡľíḍè-Oval 46">
              <a:extLst>
                <a:ext uri="{FF2B5EF4-FFF2-40B4-BE49-F238E27FC236}">
                  <a16:creationId xmlns:a16="http://schemas.microsoft.com/office/drawing/2014/main" id="{DBFD40B0-47EC-45AA-8660-61C9D6AA08DC}"/>
                </a:ext>
              </a:extLst>
            </p:cNvPr>
            <p:cNvSpPr>
              <a:spLocks/>
            </p:cNvSpPr>
            <p:nvPr/>
          </p:nvSpPr>
          <p:spPr bwMode="auto">
            <a:xfrm>
              <a:off x="4157719" y="321466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3" name="íṡľíḍè-Oval 47">
              <a:extLst>
                <a:ext uri="{FF2B5EF4-FFF2-40B4-BE49-F238E27FC236}">
                  <a16:creationId xmlns:a16="http://schemas.microsoft.com/office/drawing/2014/main" id="{9CCEADE7-8D97-4F09-99A2-FFC43E50DD3D}"/>
                </a:ext>
              </a:extLst>
            </p:cNvPr>
            <p:cNvSpPr>
              <a:spLocks/>
            </p:cNvSpPr>
            <p:nvPr/>
          </p:nvSpPr>
          <p:spPr bwMode="auto">
            <a:xfrm>
              <a:off x="4124776" y="3341737"/>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4" name="íṡľíḍè-Oval 48">
              <a:extLst>
                <a:ext uri="{FF2B5EF4-FFF2-40B4-BE49-F238E27FC236}">
                  <a16:creationId xmlns:a16="http://schemas.microsoft.com/office/drawing/2014/main" id="{D3C01A8D-E465-4896-B456-9A66F06CB4F8}"/>
                </a:ext>
              </a:extLst>
            </p:cNvPr>
            <p:cNvSpPr>
              <a:spLocks/>
            </p:cNvSpPr>
            <p:nvPr/>
          </p:nvSpPr>
          <p:spPr bwMode="auto">
            <a:xfrm>
              <a:off x="4113010" y="3487631"/>
              <a:ext cx="6118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5" name="íṡľíḍè-Oval 49">
              <a:extLst>
                <a:ext uri="{FF2B5EF4-FFF2-40B4-BE49-F238E27FC236}">
                  <a16:creationId xmlns:a16="http://schemas.microsoft.com/office/drawing/2014/main" id="{9C706701-A866-414D-B927-1550DE633556}"/>
                </a:ext>
              </a:extLst>
            </p:cNvPr>
            <p:cNvSpPr>
              <a:spLocks/>
            </p:cNvSpPr>
            <p:nvPr/>
          </p:nvSpPr>
          <p:spPr bwMode="auto">
            <a:xfrm>
              <a:off x="4089478" y="363117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6" name="íṡľíḍè-Oval 50">
              <a:extLst>
                <a:ext uri="{FF2B5EF4-FFF2-40B4-BE49-F238E27FC236}">
                  <a16:creationId xmlns:a16="http://schemas.microsoft.com/office/drawing/2014/main" id="{C6071A5A-17DA-49C8-9CAC-17930135CADA}"/>
                </a:ext>
              </a:extLst>
            </p:cNvPr>
            <p:cNvSpPr>
              <a:spLocks/>
            </p:cNvSpPr>
            <p:nvPr/>
          </p:nvSpPr>
          <p:spPr bwMode="auto">
            <a:xfrm>
              <a:off x="4063594" y="3760594"/>
              <a:ext cx="7059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7" name="íṡľíḍè-Oval 51">
              <a:extLst>
                <a:ext uri="{FF2B5EF4-FFF2-40B4-BE49-F238E27FC236}">
                  <a16:creationId xmlns:a16="http://schemas.microsoft.com/office/drawing/2014/main" id="{29BF61B3-58C8-4107-916B-D195C2C131D8}"/>
                </a:ext>
              </a:extLst>
            </p:cNvPr>
            <p:cNvSpPr>
              <a:spLocks/>
            </p:cNvSpPr>
            <p:nvPr/>
          </p:nvSpPr>
          <p:spPr bwMode="auto">
            <a:xfrm>
              <a:off x="4080066" y="3911194"/>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8" name="íṡľíḍè-Oval 52">
              <a:extLst>
                <a:ext uri="{FF2B5EF4-FFF2-40B4-BE49-F238E27FC236}">
                  <a16:creationId xmlns:a16="http://schemas.microsoft.com/office/drawing/2014/main" id="{6ACCFFD1-82AF-479A-8454-E2394E747F74}"/>
                </a:ext>
              </a:extLst>
            </p:cNvPr>
            <p:cNvSpPr>
              <a:spLocks/>
            </p:cNvSpPr>
            <p:nvPr/>
          </p:nvSpPr>
          <p:spPr bwMode="auto">
            <a:xfrm>
              <a:off x="4105951" y="4050029"/>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9" name="íṡľíḍè-Oval 53">
              <a:extLst>
                <a:ext uri="{FF2B5EF4-FFF2-40B4-BE49-F238E27FC236}">
                  <a16:creationId xmlns:a16="http://schemas.microsoft.com/office/drawing/2014/main" id="{B581DCC0-2B84-40D9-8122-4638E6D07F15}"/>
                </a:ext>
              </a:extLst>
            </p:cNvPr>
            <p:cNvSpPr>
              <a:spLocks/>
            </p:cNvSpPr>
            <p:nvPr/>
          </p:nvSpPr>
          <p:spPr bwMode="auto">
            <a:xfrm>
              <a:off x="4113010" y="4172392"/>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0" name="íṡľíḍè-Oval 54">
              <a:extLst>
                <a:ext uri="{FF2B5EF4-FFF2-40B4-BE49-F238E27FC236}">
                  <a16:creationId xmlns:a16="http://schemas.microsoft.com/office/drawing/2014/main" id="{484DC3DE-64AF-4EDE-ADE3-747089F41A88}"/>
                </a:ext>
              </a:extLst>
            </p:cNvPr>
            <p:cNvSpPr>
              <a:spLocks/>
            </p:cNvSpPr>
            <p:nvPr/>
          </p:nvSpPr>
          <p:spPr bwMode="auto">
            <a:xfrm>
              <a:off x="4134188" y="4313581"/>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1" name="i$liḋe-Oval 55">
              <a:extLst>
                <a:ext uri="{FF2B5EF4-FFF2-40B4-BE49-F238E27FC236}">
                  <a16:creationId xmlns:a16="http://schemas.microsoft.com/office/drawing/2014/main" id="{480B3E54-EFFC-4C6D-8206-261E10C0AFA9}"/>
                </a:ext>
              </a:extLst>
            </p:cNvPr>
            <p:cNvSpPr>
              <a:spLocks/>
            </p:cNvSpPr>
            <p:nvPr/>
          </p:nvSpPr>
          <p:spPr bwMode="auto">
            <a:xfrm>
              <a:off x="4178898" y="4464181"/>
              <a:ext cx="56475"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2" name="i$liḋe-Oval 56">
              <a:extLst>
                <a:ext uri="{FF2B5EF4-FFF2-40B4-BE49-F238E27FC236}">
                  <a16:creationId xmlns:a16="http://schemas.microsoft.com/office/drawing/2014/main" id="{419320EA-B2BB-42C1-8369-E993A3873E1C}"/>
                </a:ext>
              </a:extLst>
            </p:cNvPr>
            <p:cNvSpPr>
              <a:spLocks/>
            </p:cNvSpPr>
            <p:nvPr/>
          </p:nvSpPr>
          <p:spPr bwMode="auto">
            <a:xfrm>
              <a:off x="4230666" y="4574779"/>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3" name="i$liḋe-Oval 57">
              <a:extLst>
                <a:ext uri="{FF2B5EF4-FFF2-40B4-BE49-F238E27FC236}">
                  <a16:creationId xmlns:a16="http://schemas.microsoft.com/office/drawing/2014/main" id="{B790D0AD-6157-4E0E-B2A2-8276EFD0E25D}"/>
                </a:ext>
              </a:extLst>
            </p:cNvPr>
            <p:cNvSpPr>
              <a:spLocks/>
            </p:cNvSpPr>
            <p:nvPr/>
          </p:nvSpPr>
          <p:spPr bwMode="auto">
            <a:xfrm>
              <a:off x="4301261" y="470890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4" name="i$liḋe-Oval 58">
              <a:extLst>
                <a:ext uri="{FF2B5EF4-FFF2-40B4-BE49-F238E27FC236}">
                  <a16:creationId xmlns:a16="http://schemas.microsoft.com/office/drawing/2014/main" id="{D4B88030-E214-4FA6-B106-6BB3CD107BA6}"/>
                </a:ext>
              </a:extLst>
            </p:cNvPr>
            <p:cNvSpPr>
              <a:spLocks/>
            </p:cNvSpPr>
            <p:nvPr/>
          </p:nvSpPr>
          <p:spPr bwMode="auto">
            <a:xfrm>
              <a:off x="4374208" y="4843036"/>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5" name="i$liḋe-Oval 59">
              <a:extLst>
                <a:ext uri="{FF2B5EF4-FFF2-40B4-BE49-F238E27FC236}">
                  <a16:creationId xmlns:a16="http://schemas.microsoft.com/office/drawing/2014/main" id="{A7DDE688-D6B8-4425-8D62-9ECBC7F15B6D}"/>
                </a:ext>
              </a:extLst>
            </p:cNvPr>
            <p:cNvSpPr>
              <a:spLocks/>
            </p:cNvSpPr>
            <p:nvPr/>
          </p:nvSpPr>
          <p:spPr bwMode="auto">
            <a:xfrm>
              <a:off x="4442448" y="4965399"/>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6" name="i$liḋe-Oval 60">
              <a:extLst>
                <a:ext uri="{FF2B5EF4-FFF2-40B4-BE49-F238E27FC236}">
                  <a16:creationId xmlns:a16="http://schemas.microsoft.com/office/drawing/2014/main" id="{322AE56D-9486-4142-8540-29976F55CD46}"/>
                </a:ext>
              </a:extLst>
            </p:cNvPr>
            <p:cNvSpPr>
              <a:spLocks/>
            </p:cNvSpPr>
            <p:nvPr/>
          </p:nvSpPr>
          <p:spPr bwMode="auto">
            <a:xfrm>
              <a:off x="4515395" y="5054817"/>
              <a:ext cx="87066"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7" name="i$liḋe-Oval 61">
              <a:extLst>
                <a:ext uri="{FF2B5EF4-FFF2-40B4-BE49-F238E27FC236}">
                  <a16:creationId xmlns:a16="http://schemas.microsoft.com/office/drawing/2014/main" id="{B833A119-0B37-467A-81DE-BD702354CD6F}"/>
                </a:ext>
              </a:extLst>
            </p:cNvPr>
            <p:cNvSpPr>
              <a:spLocks/>
            </p:cNvSpPr>
            <p:nvPr/>
          </p:nvSpPr>
          <p:spPr bwMode="auto">
            <a:xfrm>
              <a:off x="4621287" y="5160709"/>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8" name="i$liḋe-Oval 62">
              <a:extLst>
                <a:ext uri="{FF2B5EF4-FFF2-40B4-BE49-F238E27FC236}">
                  <a16:creationId xmlns:a16="http://schemas.microsoft.com/office/drawing/2014/main" id="{4B96080B-3270-494E-B1CD-8B8F6D61ED08}"/>
                </a:ext>
              </a:extLst>
            </p:cNvPr>
            <p:cNvSpPr>
              <a:spLocks/>
            </p:cNvSpPr>
            <p:nvPr/>
          </p:nvSpPr>
          <p:spPr bwMode="auto">
            <a:xfrm>
              <a:off x="4727178" y="5266599"/>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9" name="i$liḋe-Oval 63">
              <a:extLst>
                <a:ext uri="{FF2B5EF4-FFF2-40B4-BE49-F238E27FC236}">
                  <a16:creationId xmlns:a16="http://schemas.microsoft.com/office/drawing/2014/main" id="{A77C84DB-E28B-4090-90FF-373C25E5A082}"/>
                </a:ext>
              </a:extLst>
            </p:cNvPr>
            <p:cNvSpPr>
              <a:spLocks/>
            </p:cNvSpPr>
            <p:nvPr/>
          </p:nvSpPr>
          <p:spPr bwMode="auto">
            <a:xfrm>
              <a:off x="4826009" y="536778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0" name="i$liḋe-Oval 64">
              <a:extLst>
                <a:ext uri="{FF2B5EF4-FFF2-40B4-BE49-F238E27FC236}">
                  <a16:creationId xmlns:a16="http://schemas.microsoft.com/office/drawing/2014/main" id="{45FC6021-D96E-4C8E-B1F0-378F28C087F3}"/>
                </a:ext>
              </a:extLst>
            </p:cNvPr>
            <p:cNvSpPr>
              <a:spLocks/>
            </p:cNvSpPr>
            <p:nvPr/>
          </p:nvSpPr>
          <p:spPr bwMode="auto">
            <a:xfrm>
              <a:off x="4922488" y="5438378"/>
              <a:ext cx="89419" cy="8941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1" name="i$liḋe-Oval 65">
              <a:extLst>
                <a:ext uri="{FF2B5EF4-FFF2-40B4-BE49-F238E27FC236}">
                  <a16:creationId xmlns:a16="http://schemas.microsoft.com/office/drawing/2014/main" id="{817DF4B6-A656-4C41-81BD-822B97CFAC07}"/>
                </a:ext>
              </a:extLst>
            </p:cNvPr>
            <p:cNvSpPr>
              <a:spLocks/>
            </p:cNvSpPr>
            <p:nvPr/>
          </p:nvSpPr>
          <p:spPr bwMode="auto">
            <a:xfrm>
              <a:off x="5061323" y="5518385"/>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2" name="i$liḋe-Oval 66">
              <a:extLst>
                <a:ext uri="{FF2B5EF4-FFF2-40B4-BE49-F238E27FC236}">
                  <a16:creationId xmlns:a16="http://schemas.microsoft.com/office/drawing/2014/main" id="{87250CDC-658A-4481-ABB0-4D63EEF50187}"/>
                </a:ext>
              </a:extLst>
            </p:cNvPr>
            <p:cNvSpPr>
              <a:spLocks/>
            </p:cNvSpPr>
            <p:nvPr/>
          </p:nvSpPr>
          <p:spPr bwMode="auto">
            <a:xfrm>
              <a:off x="5178979" y="5572507"/>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3" name="i$liḋe-Oval 67">
              <a:extLst>
                <a:ext uri="{FF2B5EF4-FFF2-40B4-BE49-F238E27FC236}">
                  <a16:creationId xmlns:a16="http://schemas.microsoft.com/office/drawing/2014/main" id="{6C45E595-7BEF-40F5-96DE-FBD5F2F39E69}"/>
                </a:ext>
              </a:extLst>
            </p:cNvPr>
            <p:cNvSpPr>
              <a:spLocks/>
            </p:cNvSpPr>
            <p:nvPr/>
          </p:nvSpPr>
          <p:spPr bwMode="auto">
            <a:xfrm>
              <a:off x="5313107" y="564545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4" name="i$liḋe-Oval 68">
              <a:extLst>
                <a:ext uri="{FF2B5EF4-FFF2-40B4-BE49-F238E27FC236}">
                  <a16:creationId xmlns:a16="http://schemas.microsoft.com/office/drawing/2014/main" id="{55DD58B8-E021-457E-8EB8-2B442C7311E2}"/>
                </a:ext>
              </a:extLst>
            </p:cNvPr>
            <p:cNvSpPr>
              <a:spLocks/>
            </p:cNvSpPr>
            <p:nvPr/>
          </p:nvSpPr>
          <p:spPr bwMode="auto">
            <a:xfrm>
              <a:off x="5435471" y="5713695"/>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5" name="i$liḋe-Oval 69">
              <a:extLst>
                <a:ext uri="{FF2B5EF4-FFF2-40B4-BE49-F238E27FC236}">
                  <a16:creationId xmlns:a16="http://schemas.microsoft.com/office/drawing/2014/main" id="{5F47CCF6-6AC6-41A4-82E4-2475B57FC44E}"/>
                </a:ext>
              </a:extLst>
            </p:cNvPr>
            <p:cNvSpPr>
              <a:spLocks/>
            </p:cNvSpPr>
            <p:nvPr/>
          </p:nvSpPr>
          <p:spPr bwMode="auto">
            <a:xfrm>
              <a:off x="5579012" y="5739579"/>
              <a:ext cx="51769"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6" name="i$liḋe-Oval 70">
              <a:extLst>
                <a:ext uri="{FF2B5EF4-FFF2-40B4-BE49-F238E27FC236}">
                  <a16:creationId xmlns:a16="http://schemas.microsoft.com/office/drawing/2014/main" id="{FA457EB8-8A93-4437-A6E1-E41CB962479C}"/>
                </a:ext>
              </a:extLst>
            </p:cNvPr>
            <p:cNvSpPr>
              <a:spLocks/>
            </p:cNvSpPr>
            <p:nvPr/>
          </p:nvSpPr>
          <p:spPr bwMode="auto">
            <a:xfrm>
              <a:off x="5701375" y="5746639"/>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7" name="i$liḋe-Oval 71">
              <a:extLst>
                <a:ext uri="{FF2B5EF4-FFF2-40B4-BE49-F238E27FC236}">
                  <a16:creationId xmlns:a16="http://schemas.microsoft.com/office/drawing/2014/main" id="{8A2C9D40-92B5-4A9F-826D-15D77D707BF8}"/>
                </a:ext>
              </a:extLst>
            </p:cNvPr>
            <p:cNvSpPr>
              <a:spLocks/>
            </p:cNvSpPr>
            <p:nvPr/>
          </p:nvSpPr>
          <p:spPr bwMode="auto">
            <a:xfrm>
              <a:off x="5842563" y="576781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8" name="i$liḋe-Oval 72">
              <a:extLst>
                <a:ext uri="{FF2B5EF4-FFF2-40B4-BE49-F238E27FC236}">
                  <a16:creationId xmlns:a16="http://schemas.microsoft.com/office/drawing/2014/main" id="{493830EE-3349-445C-A352-1D826A1552FE}"/>
                </a:ext>
              </a:extLst>
            </p:cNvPr>
            <p:cNvSpPr>
              <a:spLocks/>
            </p:cNvSpPr>
            <p:nvPr/>
          </p:nvSpPr>
          <p:spPr bwMode="auto">
            <a:xfrm>
              <a:off x="5997870" y="5807820"/>
              <a:ext cx="49416"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9" name="i$liḋe-Oval 73">
              <a:extLst>
                <a:ext uri="{FF2B5EF4-FFF2-40B4-BE49-F238E27FC236}">
                  <a16:creationId xmlns:a16="http://schemas.microsoft.com/office/drawing/2014/main" id="{FBE3DFF4-159B-4A92-A8AD-C95AE73F7F07}"/>
                </a:ext>
              </a:extLst>
            </p:cNvPr>
            <p:cNvSpPr>
              <a:spLocks/>
            </p:cNvSpPr>
            <p:nvPr/>
          </p:nvSpPr>
          <p:spPr bwMode="auto">
            <a:xfrm>
              <a:off x="6131998" y="580782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0" name="i$liḋe-Oval 74">
              <a:extLst>
                <a:ext uri="{FF2B5EF4-FFF2-40B4-BE49-F238E27FC236}">
                  <a16:creationId xmlns:a16="http://schemas.microsoft.com/office/drawing/2014/main" id="{7103B14D-74C7-4C2A-BB88-426CC777CF8A}"/>
                </a:ext>
              </a:extLst>
            </p:cNvPr>
            <p:cNvSpPr>
              <a:spLocks/>
            </p:cNvSpPr>
            <p:nvPr/>
          </p:nvSpPr>
          <p:spPr bwMode="auto">
            <a:xfrm>
              <a:off x="6266127" y="577958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1" name="i$liḋe-Oval 75">
              <a:extLst>
                <a:ext uri="{FF2B5EF4-FFF2-40B4-BE49-F238E27FC236}">
                  <a16:creationId xmlns:a16="http://schemas.microsoft.com/office/drawing/2014/main" id="{35C29752-D506-4C59-8F45-2D439567CB52}"/>
                </a:ext>
              </a:extLst>
            </p:cNvPr>
            <p:cNvSpPr>
              <a:spLocks/>
            </p:cNvSpPr>
            <p:nvPr/>
          </p:nvSpPr>
          <p:spPr bwMode="auto">
            <a:xfrm>
              <a:off x="6400255" y="5751345"/>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2" name="i$liḋe-Oval 76">
              <a:extLst>
                <a:ext uri="{FF2B5EF4-FFF2-40B4-BE49-F238E27FC236}">
                  <a16:creationId xmlns:a16="http://schemas.microsoft.com/office/drawing/2014/main" id="{5E0750CE-463E-4925-8768-A0D2605C992F}"/>
                </a:ext>
              </a:extLst>
            </p:cNvPr>
            <p:cNvSpPr>
              <a:spLocks/>
            </p:cNvSpPr>
            <p:nvPr/>
          </p:nvSpPr>
          <p:spPr bwMode="auto">
            <a:xfrm>
              <a:off x="6543797" y="573487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3" name="i$liḋe-Oval 77">
              <a:extLst>
                <a:ext uri="{FF2B5EF4-FFF2-40B4-BE49-F238E27FC236}">
                  <a16:creationId xmlns:a16="http://schemas.microsoft.com/office/drawing/2014/main" id="{CF4B072B-AE55-4071-A505-FA54C2E01C7A}"/>
                </a:ext>
              </a:extLst>
            </p:cNvPr>
            <p:cNvSpPr>
              <a:spLocks/>
            </p:cNvSpPr>
            <p:nvPr/>
          </p:nvSpPr>
          <p:spPr bwMode="auto">
            <a:xfrm>
              <a:off x="6684984" y="5713695"/>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4" name="i$liḋe-Oval 78">
              <a:extLst>
                <a:ext uri="{FF2B5EF4-FFF2-40B4-BE49-F238E27FC236}">
                  <a16:creationId xmlns:a16="http://schemas.microsoft.com/office/drawing/2014/main" id="{C3E59841-5ECE-4217-8E8B-CE464025B95C}"/>
                </a:ext>
              </a:extLst>
            </p:cNvPr>
            <p:cNvSpPr>
              <a:spLocks/>
            </p:cNvSpPr>
            <p:nvPr/>
          </p:nvSpPr>
          <p:spPr bwMode="auto">
            <a:xfrm>
              <a:off x="6812054" y="5661926"/>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5" name="i$liḋe-Oval 79">
              <a:extLst>
                <a:ext uri="{FF2B5EF4-FFF2-40B4-BE49-F238E27FC236}">
                  <a16:creationId xmlns:a16="http://schemas.microsoft.com/office/drawing/2014/main" id="{9B19B9EE-89F3-48ED-95C2-D5D93825CA0C}"/>
                </a:ext>
              </a:extLst>
            </p:cNvPr>
            <p:cNvSpPr>
              <a:spLocks/>
            </p:cNvSpPr>
            <p:nvPr/>
          </p:nvSpPr>
          <p:spPr bwMode="auto">
            <a:xfrm>
              <a:off x="6934417" y="5596038"/>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6" name="i$liḋe-Oval 80">
              <a:extLst>
                <a:ext uri="{FF2B5EF4-FFF2-40B4-BE49-F238E27FC236}">
                  <a16:creationId xmlns:a16="http://schemas.microsoft.com/office/drawing/2014/main" id="{3332608B-9584-4CF1-9F6F-C7F891948655}"/>
                </a:ext>
              </a:extLst>
            </p:cNvPr>
            <p:cNvSpPr>
              <a:spLocks/>
            </p:cNvSpPr>
            <p:nvPr/>
          </p:nvSpPr>
          <p:spPr bwMode="auto">
            <a:xfrm>
              <a:off x="7063839" y="5527797"/>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7" name="i$liḋe-Oval 81">
              <a:extLst>
                <a:ext uri="{FF2B5EF4-FFF2-40B4-BE49-F238E27FC236}">
                  <a16:creationId xmlns:a16="http://schemas.microsoft.com/office/drawing/2014/main" id="{F13AA3BA-0747-46DD-B0FF-A92356323585}"/>
                </a:ext>
              </a:extLst>
            </p:cNvPr>
            <p:cNvSpPr>
              <a:spLocks/>
            </p:cNvSpPr>
            <p:nvPr/>
          </p:nvSpPr>
          <p:spPr bwMode="auto">
            <a:xfrm>
              <a:off x="7190908" y="5466616"/>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8" name="i$liḋe-Oval 82">
              <a:extLst>
                <a:ext uri="{FF2B5EF4-FFF2-40B4-BE49-F238E27FC236}">
                  <a16:creationId xmlns:a16="http://schemas.microsoft.com/office/drawing/2014/main" id="{65345923-3C2D-477D-A258-832D0EB1ED55}"/>
                </a:ext>
              </a:extLst>
            </p:cNvPr>
            <p:cNvSpPr>
              <a:spLocks/>
            </p:cNvSpPr>
            <p:nvPr/>
          </p:nvSpPr>
          <p:spPr bwMode="auto">
            <a:xfrm>
              <a:off x="7303859" y="538425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9" name="i$liḋe-Oval 83">
              <a:extLst>
                <a:ext uri="{FF2B5EF4-FFF2-40B4-BE49-F238E27FC236}">
                  <a16:creationId xmlns:a16="http://schemas.microsoft.com/office/drawing/2014/main" id="{1A25FCC2-F291-44D5-9A82-EB59551B2349}"/>
                </a:ext>
              </a:extLst>
            </p:cNvPr>
            <p:cNvSpPr>
              <a:spLocks/>
            </p:cNvSpPr>
            <p:nvPr/>
          </p:nvSpPr>
          <p:spPr bwMode="auto">
            <a:xfrm>
              <a:off x="7397984" y="5278365"/>
              <a:ext cx="77654"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0" name="i$liḋe-Oval 84">
              <a:extLst>
                <a:ext uri="{FF2B5EF4-FFF2-40B4-BE49-F238E27FC236}">
                  <a16:creationId xmlns:a16="http://schemas.microsoft.com/office/drawing/2014/main" id="{B265F3F2-39E5-41D4-B250-B255FD2E657D}"/>
                </a:ext>
              </a:extLst>
            </p:cNvPr>
            <p:cNvSpPr>
              <a:spLocks/>
            </p:cNvSpPr>
            <p:nvPr/>
          </p:nvSpPr>
          <p:spPr bwMode="auto">
            <a:xfrm>
              <a:off x="7503875" y="5188946"/>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1" name="i$liḋe-Oval 85">
              <a:extLst>
                <a:ext uri="{FF2B5EF4-FFF2-40B4-BE49-F238E27FC236}">
                  <a16:creationId xmlns:a16="http://schemas.microsoft.com/office/drawing/2014/main" id="{E4C88BB7-D8C5-4D1B-9607-3D590896DD1D}"/>
                </a:ext>
              </a:extLst>
            </p:cNvPr>
            <p:cNvSpPr>
              <a:spLocks/>
            </p:cNvSpPr>
            <p:nvPr/>
          </p:nvSpPr>
          <p:spPr bwMode="auto">
            <a:xfrm>
              <a:off x="7609766" y="5092468"/>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2" name="i$liḋe-Oval 86">
              <a:extLst>
                <a:ext uri="{FF2B5EF4-FFF2-40B4-BE49-F238E27FC236}">
                  <a16:creationId xmlns:a16="http://schemas.microsoft.com/office/drawing/2014/main" id="{20E8C790-57A2-450C-9C3F-CC483294A8B3}"/>
                </a:ext>
              </a:extLst>
            </p:cNvPr>
            <p:cNvSpPr>
              <a:spLocks/>
            </p:cNvSpPr>
            <p:nvPr/>
          </p:nvSpPr>
          <p:spPr bwMode="auto">
            <a:xfrm>
              <a:off x="7706244" y="4986576"/>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3" name="i$liḋe-Oval 87">
              <a:extLst>
                <a:ext uri="{FF2B5EF4-FFF2-40B4-BE49-F238E27FC236}">
                  <a16:creationId xmlns:a16="http://schemas.microsoft.com/office/drawing/2014/main" id="{B0841E08-C9AC-491E-BD88-05FB3868BEF5}"/>
                </a:ext>
              </a:extLst>
            </p:cNvPr>
            <p:cNvSpPr>
              <a:spLocks/>
            </p:cNvSpPr>
            <p:nvPr/>
          </p:nvSpPr>
          <p:spPr bwMode="auto">
            <a:xfrm>
              <a:off x="7772132" y="4871273"/>
              <a:ext cx="56475"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4" name="i$liḋe-Oval 88">
              <a:extLst>
                <a:ext uri="{FF2B5EF4-FFF2-40B4-BE49-F238E27FC236}">
                  <a16:creationId xmlns:a16="http://schemas.microsoft.com/office/drawing/2014/main" id="{B2DA6A7A-5E8E-4BFA-8F91-93EF8ACA57D5}"/>
                </a:ext>
              </a:extLst>
            </p:cNvPr>
            <p:cNvSpPr>
              <a:spLocks/>
            </p:cNvSpPr>
            <p:nvPr/>
          </p:nvSpPr>
          <p:spPr bwMode="auto">
            <a:xfrm>
              <a:off x="7821548" y="4730085"/>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5" name="i$liḋe-Oval 89">
              <a:extLst>
                <a:ext uri="{FF2B5EF4-FFF2-40B4-BE49-F238E27FC236}">
                  <a16:creationId xmlns:a16="http://schemas.microsoft.com/office/drawing/2014/main" id="{C2E1DA99-8B14-4160-8EB5-75A3BDB617EB}"/>
                </a:ext>
              </a:extLst>
            </p:cNvPr>
            <p:cNvSpPr>
              <a:spLocks/>
            </p:cNvSpPr>
            <p:nvPr/>
          </p:nvSpPr>
          <p:spPr bwMode="auto">
            <a:xfrm>
              <a:off x="7894495" y="4614781"/>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6" name="i$liḋe-Oval 90">
              <a:extLst>
                <a:ext uri="{FF2B5EF4-FFF2-40B4-BE49-F238E27FC236}">
                  <a16:creationId xmlns:a16="http://schemas.microsoft.com/office/drawing/2014/main" id="{234A51F5-83D2-4745-AA1A-33E0CBAF8793}"/>
                </a:ext>
              </a:extLst>
            </p:cNvPr>
            <p:cNvSpPr>
              <a:spLocks/>
            </p:cNvSpPr>
            <p:nvPr/>
          </p:nvSpPr>
          <p:spPr bwMode="auto">
            <a:xfrm>
              <a:off x="7950970" y="4480653"/>
              <a:ext cx="89419" cy="823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7" name="i$liḋe-Oval 91">
              <a:extLst>
                <a:ext uri="{FF2B5EF4-FFF2-40B4-BE49-F238E27FC236}">
                  <a16:creationId xmlns:a16="http://schemas.microsoft.com/office/drawing/2014/main" id="{D3D38834-6825-47CA-A8DB-1CD70B93062E}"/>
                </a:ext>
              </a:extLst>
            </p:cNvPr>
            <p:cNvSpPr>
              <a:spLocks/>
            </p:cNvSpPr>
            <p:nvPr/>
          </p:nvSpPr>
          <p:spPr bwMode="auto">
            <a:xfrm>
              <a:off x="8007446" y="435829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8" name="i$liḋe-Oval 92">
              <a:extLst>
                <a:ext uri="{FF2B5EF4-FFF2-40B4-BE49-F238E27FC236}">
                  <a16:creationId xmlns:a16="http://schemas.microsoft.com/office/drawing/2014/main" id="{55330E16-F205-4F3A-A12C-61BE1B78E02F}"/>
                </a:ext>
              </a:extLst>
            </p:cNvPr>
            <p:cNvSpPr>
              <a:spLocks/>
            </p:cNvSpPr>
            <p:nvPr/>
          </p:nvSpPr>
          <p:spPr bwMode="auto">
            <a:xfrm>
              <a:off x="8016858" y="4207689"/>
              <a:ext cx="84713"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9" name="i$liḋe-Oval 93">
              <a:extLst>
                <a:ext uri="{FF2B5EF4-FFF2-40B4-BE49-F238E27FC236}">
                  <a16:creationId xmlns:a16="http://schemas.microsoft.com/office/drawing/2014/main" id="{FA0F4786-DF35-4756-9208-DB84189359F2}"/>
                </a:ext>
              </a:extLst>
            </p:cNvPr>
            <p:cNvSpPr>
              <a:spLocks/>
            </p:cNvSpPr>
            <p:nvPr/>
          </p:nvSpPr>
          <p:spPr bwMode="auto">
            <a:xfrm>
              <a:off x="8049802" y="4078267"/>
              <a:ext cx="63534"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0" name="i$liḋe-Oval 94">
              <a:extLst>
                <a:ext uri="{FF2B5EF4-FFF2-40B4-BE49-F238E27FC236}">
                  <a16:creationId xmlns:a16="http://schemas.microsoft.com/office/drawing/2014/main" id="{3C874126-E498-4971-AF79-0D3DEBACFA57}"/>
                </a:ext>
              </a:extLst>
            </p:cNvPr>
            <p:cNvSpPr>
              <a:spLocks/>
            </p:cNvSpPr>
            <p:nvPr/>
          </p:nvSpPr>
          <p:spPr bwMode="auto">
            <a:xfrm>
              <a:off x="8068627" y="3939432"/>
              <a:ext cx="65888"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1" name="i$liḋe-Oval 95">
              <a:extLst>
                <a:ext uri="{FF2B5EF4-FFF2-40B4-BE49-F238E27FC236}">
                  <a16:creationId xmlns:a16="http://schemas.microsoft.com/office/drawing/2014/main" id="{5277EB90-C3D5-4E20-A337-A73F54D98935}"/>
                </a:ext>
              </a:extLst>
            </p:cNvPr>
            <p:cNvSpPr>
              <a:spLocks/>
            </p:cNvSpPr>
            <p:nvPr/>
          </p:nvSpPr>
          <p:spPr bwMode="auto">
            <a:xfrm>
              <a:off x="4535025" y="1565712"/>
              <a:ext cx="870659" cy="870659"/>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2" name="i$liḋe-Oval 96">
              <a:extLst>
                <a:ext uri="{FF2B5EF4-FFF2-40B4-BE49-F238E27FC236}">
                  <a16:creationId xmlns:a16="http://schemas.microsoft.com/office/drawing/2014/main" id="{3E161941-B735-4AD0-A424-39B2439E6ABC}"/>
                </a:ext>
              </a:extLst>
            </p:cNvPr>
            <p:cNvSpPr>
              <a:spLocks/>
            </p:cNvSpPr>
            <p:nvPr/>
          </p:nvSpPr>
          <p:spPr bwMode="auto">
            <a:xfrm>
              <a:off x="7491879" y="4325033"/>
              <a:ext cx="863600" cy="863600"/>
            </a:xfrm>
            <a:prstGeom prst="ellipse">
              <a:avLst/>
            </a:prstGeom>
            <a:solidFill>
              <a:srgbClr val="C3E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3" name="i$liḋe-Oval 97">
              <a:extLst>
                <a:ext uri="{FF2B5EF4-FFF2-40B4-BE49-F238E27FC236}">
                  <a16:creationId xmlns:a16="http://schemas.microsoft.com/office/drawing/2014/main" id="{CA0F074E-0EBE-4444-81A1-FB4C1E3F7C5A}"/>
                </a:ext>
              </a:extLst>
            </p:cNvPr>
            <p:cNvSpPr>
              <a:spLocks/>
            </p:cNvSpPr>
            <p:nvPr/>
          </p:nvSpPr>
          <p:spPr bwMode="auto">
            <a:xfrm>
              <a:off x="4376560" y="5216649"/>
              <a:ext cx="865953" cy="868306"/>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cxnSp>
          <p:nvCxnSpPr>
            <p:cNvPr id="116" name="i$liḋe-Straight Connector 103">
              <a:extLst>
                <a:ext uri="{FF2B5EF4-FFF2-40B4-BE49-F238E27FC236}">
                  <a16:creationId xmlns:a16="http://schemas.microsoft.com/office/drawing/2014/main" id="{770F6E14-396D-4D85-B9DB-A0E5B1019B35}"/>
                </a:ext>
              </a:extLst>
            </p:cNvPr>
            <p:cNvCxnSpPr/>
            <p:nvPr/>
          </p:nvCxnSpPr>
          <p:spPr>
            <a:xfrm flipH="1">
              <a:off x="3292335" y="1688334"/>
              <a:ext cx="1893134" cy="621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7" name="i$liḋe-Straight Connector 109">
              <a:extLst>
                <a:ext uri="{FF2B5EF4-FFF2-40B4-BE49-F238E27FC236}">
                  <a16:creationId xmlns:a16="http://schemas.microsoft.com/office/drawing/2014/main" id="{28902939-356B-40BD-86B1-C058454ED88B}"/>
                </a:ext>
              </a:extLst>
            </p:cNvPr>
            <p:cNvCxnSpPr/>
            <p:nvPr/>
          </p:nvCxnSpPr>
          <p:spPr>
            <a:xfrm flipH="1" flipV="1">
              <a:off x="4643923" y="5310823"/>
              <a:ext cx="157379"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i$liḋe-Straight Connector 110">
              <a:extLst>
                <a:ext uri="{FF2B5EF4-FFF2-40B4-BE49-F238E27FC236}">
                  <a16:creationId xmlns:a16="http://schemas.microsoft.com/office/drawing/2014/main" id="{E524EBD8-07DA-4A30-8975-2676DAA9D4FD}"/>
                </a:ext>
              </a:extLst>
            </p:cNvPr>
            <p:cNvCxnSpPr/>
            <p:nvPr/>
          </p:nvCxnSpPr>
          <p:spPr>
            <a:xfrm flipH="1">
              <a:off x="3655209" y="5313875"/>
              <a:ext cx="98871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9" name="i$liḋe-Oval 111">
              <a:extLst>
                <a:ext uri="{FF2B5EF4-FFF2-40B4-BE49-F238E27FC236}">
                  <a16:creationId xmlns:a16="http://schemas.microsoft.com/office/drawing/2014/main" id="{E8A5920A-BF25-47D9-B2CA-6F3AF228540D}"/>
                </a:ext>
              </a:extLst>
            </p:cNvPr>
            <p:cNvSpPr/>
            <p:nvPr/>
          </p:nvSpPr>
          <p:spPr>
            <a:xfrm>
              <a:off x="5197804" y="2911436"/>
              <a:ext cx="1842877" cy="1823725"/>
            </a:xfrm>
            <a:prstGeom prst="ellipse">
              <a:avLst/>
            </a:prstGeom>
            <a:solidFill>
              <a:srgbClr val="C3E2D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20" name="îṣļîḑé-Freeform 5">
              <a:extLst>
                <a:ext uri="{FF2B5EF4-FFF2-40B4-BE49-F238E27FC236}">
                  <a16:creationId xmlns:a16="http://schemas.microsoft.com/office/drawing/2014/main" id="{B813C27E-9DBA-492E-8456-B1D5C42144FA}"/>
                </a:ext>
              </a:extLst>
            </p:cNvPr>
            <p:cNvSpPr>
              <a:spLocks/>
            </p:cNvSpPr>
            <p:nvPr/>
          </p:nvSpPr>
          <p:spPr bwMode="auto">
            <a:xfrm>
              <a:off x="5859216" y="3543485"/>
              <a:ext cx="550745" cy="534781"/>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674">
                <a:lnSpc>
                  <a:spcPct val="130000"/>
                </a:lnSpc>
                <a:defRPr/>
              </a:pPr>
              <a:endParaRPr lang="zh-CN" altLang="en-US" sz="4000" dirty="0">
                <a:solidFill>
                  <a:prstClr val="black"/>
                </a:solidFill>
                <a:latin typeface="Times New Roman" panose="02020603050405020304" pitchFamily="18" charset="0"/>
                <a:cs typeface="Times New Roman" panose="02020603050405020304" pitchFamily="18" charset="0"/>
                <a:sym typeface="+mn-lt"/>
              </a:endParaRPr>
            </a:p>
          </p:txBody>
        </p:sp>
      </p:grpSp>
      <p:cxnSp>
        <p:nvCxnSpPr>
          <p:cNvPr id="121" name="i$liḋe-Straight Connector 103">
            <a:extLst>
              <a:ext uri="{FF2B5EF4-FFF2-40B4-BE49-F238E27FC236}">
                <a16:creationId xmlns:a16="http://schemas.microsoft.com/office/drawing/2014/main" id="{770F6E14-396D-4D85-B9DB-A0E5B1019B35}"/>
              </a:ext>
            </a:extLst>
          </p:cNvPr>
          <p:cNvCxnSpPr/>
          <p:nvPr/>
        </p:nvCxnSpPr>
        <p:spPr>
          <a:xfrm flipV="1">
            <a:off x="7538182" y="4648042"/>
            <a:ext cx="1701352" cy="86309"/>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421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p:cTn id="12" dur="1000" fill="hold"/>
                                        <p:tgtEl>
                                          <p:spTgt spid="121"/>
                                        </p:tgtEl>
                                        <p:attrNameLst>
                                          <p:attrName>ppt_w</p:attrName>
                                        </p:attrNameLst>
                                      </p:cBhvr>
                                      <p:tavLst>
                                        <p:tav tm="0">
                                          <p:val>
                                            <p:fltVal val="0"/>
                                          </p:val>
                                        </p:tav>
                                        <p:tav tm="100000">
                                          <p:val>
                                            <p:strVal val="#ppt_w"/>
                                          </p:val>
                                        </p:tav>
                                      </p:tavLst>
                                    </p:anim>
                                    <p:anim calcmode="lin" valueType="num">
                                      <p:cBhvr>
                                        <p:cTn id="13" dur="1000" fill="hold"/>
                                        <p:tgtEl>
                                          <p:spTgt spid="121"/>
                                        </p:tgtEl>
                                        <p:attrNameLst>
                                          <p:attrName>ppt_h</p:attrName>
                                        </p:attrNameLst>
                                      </p:cBhvr>
                                      <p:tavLst>
                                        <p:tav tm="0">
                                          <p:val>
                                            <p:fltVal val="0"/>
                                          </p:val>
                                        </p:tav>
                                        <p:tav tm="100000">
                                          <p:val>
                                            <p:strVal val="#ppt_h"/>
                                          </p:val>
                                        </p:tav>
                                      </p:tavLst>
                                    </p:anim>
                                    <p:anim calcmode="lin" valueType="num">
                                      <p:cBhvr>
                                        <p:cTn id="14" dur="1000" fill="hold"/>
                                        <p:tgtEl>
                                          <p:spTgt spid="121"/>
                                        </p:tgtEl>
                                        <p:attrNameLst>
                                          <p:attrName>style.rotation</p:attrName>
                                        </p:attrNameLst>
                                      </p:cBhvr>
                                      <p:tavLst>
                                        <p:tav tm="0">
                                          <p:val>
                                            <p:fltVal val="90"/>
                                          </p:val>
                                        </p:tav>
                                        <p:tav tm="100000">
                                          <p:val>
                                            <p:fltVal val="0"/>
                                          </p:val>
                                        </p:tav>
                                      </p:tavLst>
                                    </p:anim>
                                    <p:animEffect transition="in" filter="fade">
                                      <p:cBhvr>
                                        <p:cTn id="15" dur="1000"/>
                                        <p:tgtEl>
                                          <p:spTgt spid="121"/>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645681" y="379084"/>
            <a:ext cx="6416002" cy="1257479"/>
          </a:xfrm>
          <a:prstGeom prst="rect">
            <a:avLst/>
          </a:prstGeom>
        </p:spPr>
      </p:pic>
      <p:grpSp>
        <p:nvGrpSpPr>
          <p:cNvPr id="12" name="组合 1"/>
          <p:cNvGrpSpPr/>
          <p:nvPr/>
        </p:nvGrpSpPr>
        <p:grpSpPr>
          <a:xfrm>
            <a:off x="832763" y="1432540"/>
            <a:ext cx="4605945" cy="3084870"/>
            <a:chOff x="1418801" y="1763006"/>
            <a:chExt cx="2082502" cy="5743039"/>
          </a:xfrm>
        </p:grpSpPr>
        <p:grpSp>
          <p:nvGrpSpPr>
            <p:cNvPr id="13" name="组合 2"/>
            <p:cNvGrpSpPr/>
            <p:nvPr/>
          </p:nvGrpSpPr>
          <p:grpSpPr>
            <a:xfrm>
              <a:off x="1418801" y="1763006"/>
              <a:ext cx="2073212" cy="5743039"/>
              <a:chOff x="1346373" y="2170412"/>
              <a:chExt cx="2073212" cy="5743039"/>
            </a:xfrm>
          </p:grpSpPr>
          <p:sp>
            <p:nvSpPr>
              <p:cNvPr id="15" name="圆角矩形 5"/>
              <p:cNvSpPr/>
              <p:nvPr/>
            </p:nvSpPr>
            <p:spPr>
              <a:xfrm>
                <a:off x="1346373" y="2507998"/>
                <a:ext cx="2073212" cy="540545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16"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14" name="文本框 4"/>
            <p:cNvSpPr txBox="1"/>
            <p:nvPr/>
          </p:nvSpPr>
          <p:spPr>
            <a:xfrm>
              <a:off x="1507147" y="2487452"/>
              <a:ext cx="1994156" cy="484073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latin typeface="Times New Roman" panose="02020603050405020304" pitchFamily="18" charset="0"/>
                  <a:cs typeface="Times New Roman" panose="02020603050405020304" pitchFamily="18" charset="0"/>
                  <a:sym typeface="+mn-lt"/>
                </a:rPr>
                <a:t>a. </a:t>
              </a:r>
              <a:r>
                <a:rPr lang="en-US" altLang="zh-CN" sz="2800" dirty="0" err="1">
                  <a:latin typeface="Times New Roman" panose="02020603050405020304" pitchFamily="18" charset="0"/>
                  <a:cs typeface="Times New Roman" panose="02020603050405020304" pitchFamily="18" charset="0"/>
                  <a:sym typeface="+mn-lt"/>
                </a:rPr>
                <a:t>Mùa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xuân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người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cầm</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súng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a:latin typeface="Times New Roman" panose="02020603050405020304" pitchFamily="18" charset="0"/>
                  <a:cs typeface="Times New Roman" panose="02020603050405020304" pitchFamily="18" charset="0"/>
                  <a:sym typeface="+mn-lt"/>
                </a:rPr>
                <a:t>Lộc</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giắt</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đầy</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trên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lưng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a:latin typeface="Times New Roman" panose="02020603050405020304" pitchFamily="18" charset="0"/>
                  <a:cs typeface="Times New Roman" panose="02020603050405020304" pitchFamily="18" charset="0"/>
                  <a:sym typeface="+mn-lt"/>
                </a:rPr>
                <a:t>Mùa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xuân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người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ra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đồng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a:latin typeface="Times New Roman" panose="02020603050405020304" pitchFamily="18" charset="0"/>
                  <a:cs typeface="Times New Roman" panose="02020603050405020304" pitchFamily="18" charset="0"/>
                  <a:sym typeface="+mn-lt"/>
                </a:rPr>
                <a:t>Lộc</a:t>
              </a:r>
              <a:r>
                <a:rPr lang="en-US" altLang="zh-CN" sz="2800" b="1"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trải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dài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nương</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mạ</a:t>
              </a: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8" name="Rectangle 7"/>
          <p:cNvSpPr/>
          <p:nvPr/>
        </p:nvSpPr>
        <p:spPr>
          <a:xfrm>
            <a:off x="5853682" y="1312147"/>
            <a:ext cx="5580423" cy="3970318"/>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Lộc (trong từ điển): </a:t>
            </a:r>
            <a:r>
              <a:rPr lang="vi-VN" sz="2800" dirty="0">
                <a:latin typeface="Times New Roman" panose="02020603050405020304" pitchFamily="18" charset="0"/>
                <a:ea typeface="Calibri" panose="020F0502020204030204" pitchFamily="34" charset="0"/>
                <a:cs typeface="Times New Roman" panose="02020603050405020304" pitchFamily="18" charset="0"/>
              </a:rPr>
              <a:t>chồi lá non.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buFont typeface="Wingdings" panose="05000000000000000000" pitchFamily="2" charset="2"/>
              <a:buChar char="à"/>
            </a:pP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thực</a:t>
            </a:r>
            <a:endPar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Lộc (trong Lộc giắt đầy quanh lưng và Lộc trải dài nương mạ)</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may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mắn</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hạnh</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phúc</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cxnSp>
        <p:nvCxnSpPr>
          <p:cNvPr id="18" name="Straight Connector 17"/>
          <p:cNvCxnSpPr/>
          <p:nvPr/>
        </p:nvCxnSpPr>
        <p:spPr>
          <a:xfrm>
            <a:off x="5747219" y="1613873"/>
            <a:ext cx="0" cy="2808002"/>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32763" y="4748723"/>
            <a:ext cx="10642433" cy="1815882"/>
          </a:xfrm>
          <a:prstGeom prst="rect">
            <a:avLst/>
          </a:prstGeom>
          <a:solidFill>
            <a:srgbClr val="FDF7F9"/>
          </a:solidFill>
        </p:spPr>
        <p:txBody>
          <a:bodyPr wrap="square">
            <a:spAutoFit/>
          </a:bodyPr>
          <a:lstStyle/>
          <a:p>
            <a:pPr algn="just"/>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lộc</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nhà thơ Thanh Hải đã diễn tả được: Người cầm súng như mang theo sức xuân trên đường hành quân, người ra đồng như gieo mùa xuân trên từng nương mạ. Chính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cầm súng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và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người ra đồng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đã làm nên mùa xuân hạnh phúc cho đất nước.</a:t>
            </a:r>
            <a:endParaRPr lang="en-US" sz="2800" dirty="0">
              <a:solidFill>
                <a:srgbClr val="FF0000"/>
              </a:solidFill>
            </a:endParaRPr>
          </a:p>
        </p:txBody>
      </p:sp>
    </p:spTree>
    <p:extLst>
      <p:ext uri="{BB962C8B-B14F-4D97-AF65-F5344CB8AC3E}">
        <p14:creationId xmlns:p14="http://schemas.microsoft.com/office/powerpoint/2010/main" val="375908188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1000"/>
                                        <p:tgtEl>
                                          <p:spTgt spid="8">
                                            <p:txEl>
                                              <p:pRg st="2" end="2"/>
                                            </p:txEl>
                                          </p:spTgt>
                                        </p:tgtEl>
                                      </p:cBhvr>
                                    </p:animEffect>
                                    <p:anim calcmode="lin" valueType="num">
                                      <p:cBhvr>
                                        <p:cTn id="3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645681" y="379084"/>
            <a:ext cx="6416002" cy="1257479"/>
          </a:xfrm>
          <a:prstGeom prst="rect">
            <a:avLst/>
          </a:prstGeom>
        </p:spPr>
      </p:pic>
      <p:sp>
        <p:nvSpPr>
          <p:cNvPr id="20" name="Google Shape;498;p52">
            <a:extLst>
              <a:ext uri="{FF2B5EF4-FFF2-40B4-BE49-F238E27FC236}">
                <a16:creationId xmlns:a16="http://schemas.microsoft.com/office/drawing/2014/main" id="{B1B8CC67-1F29-B941-9F88-B21C4A9CE478}"/>
              </a:ext>
            </a:extLst>
          </p:cNvPr>
          <p:cNvSpPr txBox="1">
            <a:spLocks/>
          </p:cNvSpPr>
          <p:nvPr/>
        </p:nvSpPr>
        <p:spPr>
          <a:xfrm>
            <a:off x="5395876" y="1631963"/>
            <a:ext cx="6600506" cy="2716885"/>
          </a:xfrm>
          <a:prstGeom prst="rect">
            <a:avLst/>
          </a:prstGeom>
          <a:noFill/>
          <a:ln>
            <a:noFill/>
          </a:ln>
        </p:spPr>
        <p:txBody>
          <a:bodyPr spcFirstLastPara="1" wrap="square" lIns="117687" tIns="117687" rIns="117687" bIns="117687"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tabLst>
                <a:tab pos="116067" algn="l"/>
                <a:tab pos="232134" algn="l"/>
              </a:tabLst>
            </a:pP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Đi (trong từ điển): </a:t>
            </a:r>
            <a:r>
              <a:rPr lang="vi-VN" sz="2600" dirty="0">
                <a:latin typeface="Times New Roman" panose="02020603050405020304" pitchFamily="18" charset="0"/>
                <a:cs typeface="Times New Roman" panose="02020603050405020304" pitchFamily="18" charset="0"/>
              </a:rPr>
              <a:t>di chuyển từ chỗ này đến chỗ khác</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thực</a:t>
            </a:r>
            <a:endParaRPr lang="en-US" sz="2600" dirty="0">
              <a:latin typeface="Times New Roman" panose="02020603050405020304" pitchFamily="18" charset="0"/>
              <a:cs typeface="Times New Roman" panose="02020603050405020304" pitchFamily="18" charset="0"/>
            </a:endParaRPr>
          </a:p>
          <a:p>
            <a:pPr algn="just">
              <a:lnSpc>
                <a:spcPct val="150000"/>
              </a:lnSpc>
              <a:tabLst>
                <a:tab pos="116067" algn="l"/>
                <a:tab pos="232134" algn="l"/>
              </a:tabLst>
            </a:pPr>
            <a:r>
              <a:rPr lang="en-US" sz="2600" b="1" dirty="0">
                <a:latin typeface="Times New Roman" panose="02020603050405020304" pitchFamily="18" charset="0"/>
                <a:ea typeface="Calibri" panose="020F0502020204030204" pitchFamily="34" charset="0"/>
                <a:cs typeface="Times New Roman" panose="02020603050405020304" pitchFamily="18" charset="0"/>
              </a:rPr>
              <a:t>-</a:t>
            </a:r>
            <a:r>
              <a:rPr lang="vi-VN" sz="2600" b="1" dirty="0">
                <a:latin typeface="Times New Roman" panose="02020603050405020304" pitchFamily="18" charset="0"/>
                <a:ea typeface="Calibri" panose="020F0502020204030204" pitchFamily="34" charset="0"/>
                <a:cs typeface="Times New Roman" panose="02020603050405020304" pitchFamily="18" charset="0"/>
              </a:rPr>
              <a:t> Đi (trong Đất nước như vì sao/Cứ đi lê phía trước): </a:t>
            </a:r>
            <a:r>
              <a:rPr lang="vi-VN" sz="2600" dirty="0">
                <a:latin typeface="Times New Roman" panose="02020603050405020304" pitchFamily="18" charset="0"/>
                <a:ea typeface="Calibri" panose="020F0502020204030204" pitchFamily="34" charset="0"/>
                <a:cs typeface="Times New Roman" panose="02020603050405020304" pitchFamily="18" charset="0"/>
              </a:rPr>
              <a:t>tiến lên, phát triển.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endParaRPr lang="en-US" sz="2600" dirty="0">
              <a:latin typeface="Times New Roman" panose="02020603050405020304" pitchFamily="18" charset="0"/>
              <a:cs typeface="Times New Roman" panose="02020603050405020304" pitchFamily="18" charset="0"/>
            </a:endParaRPr>
          </a:p>
        </p:txBody>
      </p:sp>
      <p:sp>
        <p:nvSpPr>
          <p:cNvPr id="22" name="Google Shape;498;p52">
            <a:extLst>
              <a:ext uri="{FF2B5EF4-FFF2-40B4-BE49-F238E27FC236}">
                <a16:creationId xmlns:a16="http://schemas.microsoft.com/office/drawing/2014/main" id="{070E6765-388E-E144-96F1-A02AFA5877AB}"/>
              </a:ext>
            </a:extLst>
          </p:cNvPr>
          <p:cNvSpPr txBox="1">
            <a:spLocks/>
          </p:cNvSpPr>
          <p:nvPr/>
        </p:nvSpPr>
        <p:spPr>
          <a:xfrm>
            <a:off x="733880" y="4640209"/>
            <a:ext cx="10730240" cy="1459912"/>
          </a:xfrm>
          <a:prstGeom prst="rect">
            <a:avLst/>
          </a:prstGeom>
          <a:solidFill>
            <a:srgbClr val="FDF7F9"/>
          </a:solid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lnSpc>
                <a:spcPct val="150000"/>
              </a:lnSpc>
              <a:buClr>
                <a:srgbClr val="70312E"/>
              </a:buClr>
            </a:pPr>
            <a:r>
              <a:rPr lang="vi-VN" sz="2800" b="0" kern="0" dirty="0">
                <a:solidFill>
                  <a:srgbClr val="FF0000"/>
                </a:solidFill>
                <a:latin typeface="Times New Roman" panose="02020603050405020304" pitchFamily="18" charset="0"/>
                <a:sym typeface="Wingdings" panose="05000000000000000000" pitchFamily="2" charset="2"/>
              </a:rPr>
              <a:t></a:t>
            </a:r>
            <a:r>
              <a:rPr lang="vi-VN" sz="2800" b="0" kern="0" dirty="0">
                <a:solidFill>
                  <a:srgbClr val="FF0000"/>
                </a:solidFill>
                <a:latin typeface="Times New Roman" panose="02020603050405020304" pitchFamily="18" charset="0"/>
              </a:rPr>
              <a:t> Tác dụng: Với việc sử dụng từ </a:t>
            </a:r>
            <a:r>
              <a:rPr lang="vi-VN" sz="2800" b="0" i="1" kern="0" dirty="0">
                <a:solidFill>
                  <a:srgbClr val="FF0000"/>
                </a:solidFill>
                <a:latin typeface="Times New Roman" panose="02020603050405020304" pitchFamily="18" charset="0"/>
              </a:rPr>
              <a:t>đi</a:t>
            </a:r>
            <a:r>
              <a:rPr lang="vi-VN" sz="2800" b="0" kern="0" dirty="0">
                <a:solidFill>
                  <a:srgbClr val="FF0000"/>
                </a:solidFill>
                <a:latin typeface="Times New Roman" panose="02020603050405020304" pitchFamily="18" charset="0"/>
              </a:rPr>
              <a:t>, nhà thơ đã thể hiện được niềm tin vào nước tiến vững vàng của đất nước trong tương lai.</a:t>
            </a:r>
            <a:endParaRPr lang="en-US" sz="2800" b="0" kern="0" dirty="0">
              <a:solidFill>
                <a:srgbClr val="FF0000"/>
              </a:solidFill>
              <a:latin typeface="Arial"/>
            </a:endParaRPr>
          </a:p>
        </p:txBody>
      </p:sp>
      <p:grpSp>
        <p:nvGrpSpPr>
          <p:cNvPr id="23" name="组合 1"/>
          <p:cNvGrpSpPr/>
          <p:nvPr/>
        </p:nvGrpSpPr>
        <p:grpSpPr>
          <a:xfrm>
            <a:off x="692936" y="1826467"/>
            <a:ext cx="4824991" cy="2146544"/>
            <a:chOff x="1418801" y="1763006"/>
            <a:chExt cx="2181540" cy="3996177"/>
          </a:xfrm>
        </p:grpSpPr>
        <p:grpSp>
          <p:nvGrpSpPr>
            <p:cNvPr id="24" name="组合 2"/>
            <p:cNvGrpSpPr/>
            <p:nvPr/>
          </p:nvGrpSpPr>
          <p:grpSpPr>
            <a:xfrm>
              <a:off x="1418801" y="1763006"/>
              <a:ext cx="1889608" cy="3996177"/>
              <a:chOff x="1346373" y="2170412"/>
              <a:chExt cx="1889608" cy="3996177"/>
            </a:xfrm>
          </p:grpSpPr>
          <p:sp>
            <p:nvSpPr>
              <p:cNvPr id="26" name="圆角矩形 5"/>
              <p:cNvSpPr/>
              <p:nvPr/>
            </p:nvSpPr>
            <p:spPr>
              <a:xfrm>
                <a:off x="1346373" y="2507998"/>
                <a:ext cx="1889608" cy="3658591"/>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7"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5" name="文本框 4"/>
            <p:cNvSpPr txBox="1"/>
            <p:nvPr/>
          </p:nvSpPr>
          <p:spPr>
            <a:xfrm>
              <a:off x="1606185" y="2862769"/>
              <a:ext cx="1994156" cy="257841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latin typeface="Times New Roman" panose="02020603050405020304" pitchFamily="18" charset="0"/>
                  <a:cs typeface="Times New Roman" panose="02020603050405020304" pitchFamily="18" charset="0"/>
                  <a:sym typeface="+mn-lt"/>
                </a:rPr>
                <a:t>b. </a:t>
              </a:r>
              <a:r>
                <a:rPr lang="en-US" altLang="zh-CN" sz="2800" dirty="0" err="1">
                  <a:latin typeface="Times New Roman" panose="02020603050405020304" pitchFamily="18" charset="0"/>
                  <a:cs typeface="Times New Roman" panose="02020603050405020304" pitchFamily="18" charset="0"/>
                  <a:sym typeface="+mn-lt"/>
                </a:rPr>
                <a:t>Đất</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nước</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như</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vì</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sao</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a:latin typeface="Times New Roman" panose="02020603050405020304" pitchFamily="18" charset="0"/>
                  <a:cs typeface="Times New Roman" panose="02020603050405020304" pitchFamily="18" charset="0"/>
                  <a:sym typeface="+mn-lt"/>
                </a:rPr>
                <a:t>Cứ</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đi</a:t>
              </a:r>
              <a:r>
                <a:rPr lang="en-US" altLang="zh-CN" sz="2800" b="1"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lên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phía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trước</a:t>
              </a:r>
              <a:endParaRPr lang="zh-CN" altLang="en-US" sz="2800" dirty="0">
                <a:latin typeface="Times New Roman" panose="02020603050405020304" pitchFamily="18" charset="0"/>
                <a:cs typeface="Times New Roman" panose="02020603050405020304" pitchFamily="18" charset="0"/>
                <a:sym typeface="+mn-lt"/>
              </a:endParaRPr>
            </a:p>
          </p:txBody>
        </p:sp>
      </p:grpSp>
      <p:cxnSp>
        <p:nvCxnSpPr>
          <p:cNvPr id="28" name="Straight Connector 27"/>
          <p:cNvCxnSpPr/>
          <p:nvPr/>
        </p:nvCxnSpPr>
        <p:spPr>
          <a:xfrm flipH="1">
            <a:off x="5201157" y="1915636"/>
            <a:ext cx="15159" cy="2057375"/>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72042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645681" y="379084"/>
            <a:ext cx="6416002" cy="1257479"/>
          </a:xfrm>
          <a:prstGeom prst="rect">
            <a:avLst/>
          </a:prstGeom>
        </p:spPr>
      </p:pic>
      <p:sp>
        <p:nvSpPr>
          <p:cNvPr id="20" name="Google Shape;498;p52">
            <a:extLst>
              <a:ext uri="{FF2B5EF4-FFF2-40B4-BE49-F238E27FC236}">
                <a16:creationId xmlns:a16="http://schemas.microsoft.com/office/drawing/2014/main" id="{B1B8CC67-1F29-B941-9F88-B21C4A9CE478}"/>
              </a:ext>
            </a:extLst>
          </p:cNvPr>
          <p:cNvSpPr txBox="1">
            <a:spLocks/>
          </p:cNvSpPr>
          <p:nvPr/>
        </p:nvSpPr>
        <p:spPr>
          <a:xfrm>
            <a:off x="5245751" y="1779943"/>
            <a:ext cx="6504971" cy="2716885"/>
          </a:xfrm>
          <a:prstGeom prst="rect">
            <a:avLst/>
          </a:prstGeom>
          <a:noFill/>
          <a:ln>
            <a:noFill/>
          </a:ln>
        </p:spPr>
        <p:txBody>
          <a:bodyPr spcFirstLastPara="1" wrap="square" lIns="117687" tIns="117687" rIns="117687" bIns="117687"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tabLst>
                <a:tab pos="116067" algn="l"/>
                <a:tab pos="232134" algn="l"/>
              </a:tabLst>
            </a:pPr>
            <a:r>
              <a:rPr lang="en-US"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Làm (trong từ điển): </a:t>
            </a:r>
            <a:r>
              <a:rPr lang="vi-VN"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dùng công sức vào những việc khác nhau, nhằm mục đích nhất định nào đó</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thực</a:t>
            </a:r>
            <a:endPar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tabLst>
                <a:tab pos="116067" algn="l"/>
                <a:tab pos="232134" algn="l"/>
              </a:tabLst>
            </a:pPr>
            <a:r>
              <a:rPr lang="en-US" sz="2800" b="1"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b="1" kern="0" dirty="0">
                <a:solidFill>
                  <a:schemeClr val="tx1">
                    <a:lumMod val="95000"/>
                    <a:lumOff val="5000"/>
                  </a:schemeClr>
                </a:solidFill>
                <a:latin typeface="Times New Roman" panose="02020603050405020304" pitchFamily="18" charset="0"/>
                <a:cs typeface="Times New Roman" panose="02020603050405020304" pitchFamily="18" charset="0"/>
              </a:rPr>
              <a:t>Làm (trong ta làm con chim hót/Ta làm một cành hoa): </a:t>
            </a:r>
            <a:r>
              <a:rPr lang="vi-VN" sz="2800" kern="0" dirty="0">
                <a:solidFill>
                  <a:schemeClr val="tx1">
                    <a:lumMod val="95000"/>
                    <a:lumOff val="5000"/>
                  </a:schemeClr>
                </a:solidFill>
                <a:latin typeface="Times New Roman" panose="02020603050405020304" pitchFamily="18" charset="0"/>
                <a:cs typeface="Times New Roman" panose="02020603050405020304" pitchFamily="18" charset="0"/>
              </a:rPr>
              <a:t>hóa thành, biến thành.</a:t>
            </a:r>
            <a:endParaRPr lang="en-US" sz="280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00000"/>
              </a:lnSpc>
              <a:tabLst>
                <a:tab pos="116067" algn="l"/>
                <a:tab pos="232134" algn="l"/>
              </a:tabLst>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dụ</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Google Shape;498;p52">
            <a:extLst>
              <a:ext uri="{FF2B5EF4-FFF2-40B4-BE49-F238E27FC236}">
                <a16:creationId xmlns:a16="http://schemas.microsoft.com/office/drawing/2014/main" id="{070E6765-388E-E144-96F1-A02AFA5877AB}"/>
              </a:ext>
            </a:extLst>
          </p:cNvPr>
          <p:cNvSpPr txBox="1">
            <a:spLocks/>
          </p:cNvSpPr>
          <p:nvPr/>
        </p:nvSpPr>
        <p:spPr>
          <a:xfrm>
            <a:off x="692936" y="4582840"/>
            <a:ext cx="10730240" cy="1931267"/>
          </a:xfrm>
          <a:prstGeom prst="rect">
            <a:avLst/>
          </a:prstGeom>
          <a:solidFill>
            <a:srgbClr val="FDF7F9"/>
          </a:solidFill>
          <a:ln>
            <a:noFill/>
          </a:ln>
        </p:spPr>
        <p:txBody>
          <a:bodyPr spcFirstLastPara="1" wrap="square" lIns="117687" tIns="117687" rIns="117687" bIns="11768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lnSpc>
                <a:spcPct val="150000"/>
              </a:lnSpc>
              <a:buClr>
                <a:srgbClr val="70312E"/>
              </a:buClr>
            </a:pP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b="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nhà thơ Thanh Hải đã thể hiện ước nguyện hóa thân thành con chim hót, thành một cành hoa... để dâng hiến cho cuộc đời, làm đẹp cho đời.</a:t>
            </a:r>
            <a:endParaRPr lang="en-US" sz="2800" b="0" kern="0" dirty="0">
              <a:solidFill>
                <a:srgbClr val="FF0000"/>
              </a:solidFill>
              <a:latin typeface="Arial"/>
            </a:endParaRPr>
          </a:p>
        </p:txBody>
      </p:sp>
      <p:grpSp>
        <p:nvGrpSpPr>
          <p:cNvPr id="23" name="组合 1"/>
          <p:cNvGrpSpPr/>
          <p:nvPr/>
        </p:nvGrpSpPr>
        <p:grpSpPr>
          <a:xfrm>
            <a:off x="692936" y="1826467"/>
            <a:ext cx="4824991" cy="2146544"/>
            <a:chOff x="1418801" y="1763006"/>
            <a:chExt cx="2181540" cy="3996177"/>
          </a:xfrm>
        </p:grpSpPr>
        <p:grpSp>
          <p:nvGrpSpPr>
            <p:cNvPr id="24" name="组合 2"/>
            <p:cNvGrpSpPr/>
            <p:nvPr/>
          </p:nvGrpSpPr>
          <p:grpSpPr>
            <a:xfrm>
              <a:off x="1418801" y="1763006"/>
              <a:ext cx="1871096" cy="3996177"/>
              <a:chOff x="1346373" y="2170412"/>
              <a:chExt cx="1871096" cy="3996177"/>
            </a:xfrm>
          </p:grpSpPr>
          <p:sp>
            <p:nvSpPr>
              <p:cNvPr id="26" name="圆角矩形 5"/>
              <p:cNvSpPr/>
              <p:nvPr/>
            </p:nvSpPr>
            <p:spPr>
              <a:xfrm>
                <a:off x="1346373" y="2507998"/>
                <a:ext cx="1871096" cy="3658591"/>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7" name="任意多边形 6"/>
              <p:cNvSpPr/>
              <p:nvPr/>
            </p:nvSpPr>
            <p:spPr>
              <a:xfrm>
                <a:off x="1495152" y="2170412"/>
                <a:ext cx="1543370"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5" name="文本框 4"/>
            <p:cNvSpPr txBox="1"/>
            <p:nvPr/>
          </p:nvSpPr>
          <p:spPr>
            <a:xfrm>
              <a:off x="1606185" y="2862769"/>
              <a:ext cx="1994156" cy="257841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solidFill>
                    <a:prstClr val="black"/>
                  </a:solidFill>
                  <a:latin typeface="Times New Roman" panose="02020603050405020304" pitchFamily="18" charset="0"/>
                  <a:cs typeface="Times New Roman" panose="02020603050405020304" pitchFamily="18" charset="0"/>
                  <a:sym typeface="+mn-lt"/>
                </a:rPr>
                <a:t>c. Ta </a:t>
              </a:r>
              <a:r>
                <a:rPr lang="en-US" altLang="zh-CN" sz="2800" b="1" dirty="0" err="1">
                  <a:solidFill>
                    <a:prstClr val="black"/>
                  </a:solidFill>
                  <a:latin typeface="Times New Roman" panose="02020603050405020304" pitchFamily="18" charset="0"/>
                  <a:cs typeface="Times New Roman" panose="02020603050405020304" pitchFamily="18" charset="0"/>
                  <a:sym typeface="+mn-lt"/>
                </a:rPr>
                <a:t>làm</a:t>
              </a:r>
              <a:r>
                <a:rPr lang="en-US" altLang="zh-CN" sz="2800" dirty="0">
                  <a:solidFill>
                    <a:prstClr val="black"/>
                  </a:solidFill>
                  <a:latin typeface="Times New Roman" panose="02020603050405020304" pitchFamily="18" charset="0"/>
                  <a:cs typeface="Times New Roman" panose="02020603050405020304" pitchFamily="18" charset="0"/>
                  <a:sym typeface="+mn-lt"/>
                </a:rPr>
                <a:t> con </a:t>
              </a:r>
              <a:r>
                <a:rPr lang="en-US" altLang="zh-CN" sz="2800" dirty="0" err="1">
                  <a:solidFill>
                    <a:prstClr val="black"/>
                  </a:solidFill>
                  <a:latin typeface="Times New Roman" panose="02020603050405020304" pitchFamily="18" charset="0"/>
                  <a:cs typeface="Times New Roman" panose="02020603050405020304" pitchFamily="18" charset="0"/>
                  <a:sym typeface="+mn-lt"/>
                </a:rPr>
                <a:t>chim</a:t>
              </a:r>
              <a:r>
                <a:rPr lang="en-US" altLang="zh-CN" sz="2800"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hót</a:t>
              </a:r>
              <a:endParaRPr lang="en-US" altLang="zh-CN" sz="2800" dirty="0">
                <a:solidFill>
                  <a:prstClr val="black"/>
                </a:solidFill>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a:solidFill>
                    <a:prstClr val="black"/>
                  </a:solidFill>
                  <a:latin typeface="Times New Roman" panose="02020603050405020304" pitchFamily="18" charset="0"/>
                  <a:cs typeface="Times New Roman" panose="02020603050405020304" pitchFamily="18" charset="0"/>
                  <a:sym typeface="+mn-lt"/>
                </a:rPr>
                <a:t>Ta</a:t>
              </a:r>
              <a:r>
                <a:rPr lang="en-US" altLang="zh-CN" sz="2800" b="1" dirty="0">
                  <a:solidFill>
                    <a:prstClr val="black"/>
                  </a:solidFill>
                  <a:latin typeface="Times New Roman" panose="02020603050405020304" pitchFamily="18" charset="0"/>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cs typeface="Times New Roman" panose="02020603050405020304" pitchFamily="18" charset="0"/>
                  <a:sym typeface="+mn-lt"/>
                </a:rPr>
                <a:t>làm</a:t>
              </a:r>
              <a:r>
                <a:rPr lang="en-US" altLang="zh-CN" sz="2800" b="1"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một</a:t>
              </a:r>
              <a:r>
                <a:rPr lang="en-US" altLang="zh-CN" sz="2800"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cành</a:t>
              </a:r>
              <a:r>
                <a:rPr lang="en-US" altLang="zh-CN" sz="2800"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hoa</a:t>
              </a:r>
              <a:endParaRPr lang="zh-CN" altLang="en-US" sz="2800" dirty="0">
                <a:solidFill>
                  <a:prstClr val="black"/>
                </a:solidFill>
                <a:latin typeface="Times New Roman" panose="02020603050405020304" pitchFamily="18" charset="0"/>
                <a:cs typeface="Times New Roman" panose="02020603050405020304" pitchFamily="18" charset="0"/>
                <a:sym typeface="+mn-lt"/>
              </a:endParaRPr>
            </a:p>
          </p:txBody>
        </p:sp>
      </p:grpSp>
      <p:cxnSp>
        <p:nvCxnSpPr>
          <p:cNvPr id="28" name="Straight Connector 27"/>
          <p:cNvCxnSpPr/>
          <p:nvPr/>
        </p:nvCxnSpPr>
        <p:spPr>
          <a:xfrm flipH="1">
            <a:off x="5139289" y="1930834"/>
            <a:ext cx="15159" cy="2057375"/>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97343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1066</Words>
  <Application>Microsoft Office PowerPoint</Application>
  <PresentationFormat>Widescreen</PresentationFormat>
  <Paragraphs>93</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等线</vt:lpstr>
      <vt:lpstr>Wingdings</vt:lpstr>
      <vt:lpstr>Times New Roman</vt:lpstr>
      <vt:lpstr>Calibri Light</vt:lpstr>
      <vt:lpstr>The Hand</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nguyệt nguyễn</dc:creator>
  <cp:lastModifiedBy>nguyenngoc632002@gmail.com</cp:lastModifiedBy>
  <cp:revision>215</cp:revision>
  <dcterms:created xsi:type="dcterms:W3CDTF">2020-02-05T13:45:58Z</dcterms:created>
  <dcterms:modified xsi:type="dcterms:W3CDTF">2024-11-27T12:48:41Z</dcterms:modified>
</cp:coreProperties>
</file>