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0" r:id="rId2"/>
  </p:sldMasterIdLst>
  <p:notesMasterIdLst>
    <p:notesMasterId r:id="rId20"/>
  </p:notesMasterIdLst>
  <p:sldIdLst>
    <p:sldId id="367" r:id="rId3"/>
    <p:sldId id="368" r:id="rId4"/>
    <p:sldId id="369" r:id="rId5"/>
    <p:sldId id="370" r:id="rId6"/>
    <p:sldId id="371" r:id="rId7"/>
    <p:sldId id="372" r:id="rId8"/>
    <p:sldId id="388" r:id="rId9"/>
    <p:sldId id="259" r:id="rId10"/>
    <p:sldId id="373" r:id="rId11"/>
    <p:sldId id="374" r:id="rId12"/>
    <p:sldId id="390" r:id="rId13"/>
    <p:sldId id="391" r:id="rId14"/>
    <p:sldId id="437" r:id="rId15"/>
    <p:sldId id="393" r:id="rId16"/>
    <p:sldId id="392" r:id="rId17"/>
    <p:sldId id="395" r:id="rId18"/>
    <p:sldId id="399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DBC79"/>
    <a:srgbClr val="CF481F"/>
    <a:srgbClr val="FFE7A3"/>
    <a:srgbClr val="3D8748"/>
    <a:srgbClr val="F0B7AE"/>
    <a:srgbClr val="FFE69F"/>
    <a:srgbClr val="EEDBB4"/>
    <a:srgbClr val="FFFFFF"/>
    <a:srgbClr val="FFF8E5"/>
    <a:srgbClr val="FFE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ngoc632002@gmail.com" userId="da8942d95dd594f1" providerId="LiveId" clId="{E97A05AA-58A9-4A1E-B2D4-B2839433213B}"/>
    <pc:docChg chg="undo custSel addSld delSld modSld">
      <pc:chgData name="nguyenngoc632002@gmail.com" userId="da8942d95dd594f1" providerId="LiveId" clId="{E97A05AA-58A9-4A1E-B2D4-B2839433213B}" dt="2024-10-13T08:54:06.752" v="376" actId="2711"/>
      <pc:docMkLst>
        <pc:docMk/>
      </pc:docMkLst>
      <pc:sldChg chg="del">
        <pc:chgData name="nguyenngoc632002@gmail.com" userId="da8942d95dd594f1" providerId="LiveId" clId="{E97A05AA-58A9-4A1E-B2D4-B2839433213B}" dt="2024-10-12T04:55:16.309" v="347" actId="47"/>
        <pc:sldMkLst>
          <pc:docMk/>
          <pc:sldMk cId="1367196180" sldId="313"/>
        </pc:sldMkLst>
      </pc:sldChg>
      <pc:sldChg chg="modSp modAnim">
        <pc:chgData name="nguyenngoc632002@gmail.com" userId="da8942d95dd594f1" providerId="LiveId" clId="{E97A05AA-58A9-4A1E-B2D4-B2839433213B}" dt="2024-10-12T04:37:38.211" v="51" actId="20577"/>
        <pc:sldMkLst>
          <pc:docMk/>
          <pc:sldMk cId="1921303688" sldId="374"/>
        </pc:sldMkLst>
        <pc:spChg chg="mod">
          <ac:chgData name="nguyenngoc632002@gmail.com" userId="da8942d95dd594f1" providerId="LiveId" clId="{E97A05AA-58A9-4A1E-B2D4-B2839433213B}" dt="2024-10-12T04:37:38.211" v="51" actId="20577"/>
          <ac:spMkLst>
            <pc:docMk/>
            <pc:sldMk cId="1921303688" sldId="374"/>
            <ac:spMk id="10" creationId="{00000000-0000-0000-0000-000000000000}"/>
          </ac:spMkLst>
        </pc:spChg>
        <pc:spChg chg="mod">
          <ac:chgData name="nguyenngoc632002@gmail.com" userId="da8942d95dd594f1" providerId="LiveId" clId="{E97A05AA-58A9-4A1E-B2D4-B2839433213B}" dt="2024-10-12T04:33:05.878" v="4" actId="113"/>
          <ac:spMkLst>
            <pc:docMk/>
            <pc:sldMk cId="1921303688" sldId="374"/>
            <ac:spMk id="13" creationId="{00000000-0000-0000-0000-000000000000}"/>
          </ac:spMkLst>
        </pc:spChg>
      </pc:sldChg>
      <pc:sldChg chg="modSp mod modAnim">
        <pc:chgData name="nguyenngoc632002@gmail.com" userId="da8942d95dd594f1" providerId="LiveId" clId="{E97A05AA-58A9-4A1E-B2D4-B2839433213B}" dt="2024-10-12T04:37:45.404" v="52" actId="1076"/>
        <pc:sldMkLst>
          <pc:docMk/>
          <pc:sldMk cId="3507494624" sldId="390"/>
        </pc:sldMkLst>
        <pc:spChg chg="mod">
          <ac:chgData name="nguyenngoc632002@gmail.com" userId="da8942d95dd594f1" providerId="LiveId" clId="{E97A05AA-58A9-4A1E-B2D4-B2839433213B}" dt="2024-10-12T04:37:45.404" v="52" actId="1076"/>
          <ac:spMkLst>
            <pc:docMk/>
            <pc:sldMk cId="3507494624" sldId="390"/>
            <ac:spMk id="10" creationId="{00000000-0000-0000-0000-000000000000}"/>
          </ac:spMkLst>
        </pc:spChg>
      </pc:sldChg>
      <pc:sldChg chg="delSp modSp mod delAnim">
        <pc:chgData name="nguyenngoc632002@gmail.com" userId="da8942d95dd594f1" providerId="LiveId" clId="{E97A05AA-58A9-4A1E-B2D4-B2839433213B}" dt="2024-10-12T04:51:55.259" v="207" actId="121"/>
        <pc:sldMkLst>
          <pc:docMk/>
          <pc:sldMk cId="346208041" sldId="391"/>
        </pc:sldMkLst>
        <pc:spChg chg="mod">
          <ac:chgData name="nguyenngoc632002@gmail.com" userId="da8942d95dd594f1" providerId="LiveId" clId="{E97A05AA-58A9-4A1E-B2D4-B2839433213B}" dt="2024-10-12T04:51:55.259" v="207" actId="121"/>
          <ac:spMkLst>
            <pc:docMk/>
            <pc:sldMk cId="346208041" sldId="391"/>
            <ac:spMk id="2" creationId="{00000000-0000-0000-0000-000000000000}"/>
          </ac:spMkLst>
        </pc:spChg>
        <pc:spChg chg="del">
          <ac:chgData name="nguyenngoc632002@gmail.com" userId="da8942d95dd594f1" providerId="LiveId" clId="{E97A05AA-58A9-4A1E-B2D4-B2839433213B}" dt="2024-10-12T04:42:47.655" v="53" actId="478"/>
          <ac:spMkLst>
            <pc:docMk/>
            <pc:sldMk cId="346208041" sldId="391"/>
            <ac:spMk id="8" creationId="{00000000-0000-0000-0000-000000000000}"/>
          </ac:spMkLst>
        </pc:spChg>
        <pc:spChg chg="del">
          <ac:chgData name="nguyenngoc632002@gmail.com" userId="da8942d95dd594f1" providerId="LiveId" clId="{E97A05AA-58A9-4A1E-B2D4-B2839433213B}" dt="2024-10-12T04:42:49.131" v="54" actId="478"/>
          <ac:spMkLst>
            <pc:docMk/>
            <pc:sldMk cId="346208041" sldId="391"/>
            <ac:spMk id="9" creationId="{00000000-0000-0000-0000-000000000000}"/>
          </ac:spMkLst>
        </pc:spChg>
      </pc:sldChg>
      <pc:sldChg chg="addSp modSp mod">
        <pc:chgData name="nguyenngoc632002@gmail.com" userId="da8942d95dd594f1" providerId="LiveId" clId="{E97A05AA-58A9-4A1E-B2D4-B2839433213B}" dt="2024-10-13T08:54:06.752" v="376" actId="2711"/>
        <pc:sldMkLst>
          <pc:docMk/>
          <pc:sldMk cId="2383532323" sldId="393"/>
        </pc:sldMkLst>
        <pc:spChg chg="add mod">
          <ac:chgData name="nguyenngoc632002@gmail.com" userId="da8942d95dd594f1" providerId="LiveId" clId="{E97A05AA-58A9-4A1E-B2D4-B2839433213B}" dt="2024-10-12T04:53:35.444" v="346" actId="114"/>
          <ac:spMkLst>
            <pc:docMk/>
            <pc:sldMk cId="2383532323" sldId="393"/>
            <ac:spMk id="2" creationId="{C7FD073C-DB58-CBEF-A10C-8F636380ADC5}"/>
          </ac:spMkLst>
        </pc:spChg>
        <pc:spChg chg="mod">
          <ac:chgData name="nguyenngoc632002@gmail.com" userId="da8942d95dd594f1" providerId="LiveId" clId="{E97A05AA-58A9-4A1E-B2D4-B2839433213B}" dt="2024-10-13T08:54:06.752" v="376" actId="2711"/>
          <ac:spMkLst>
            <pc:docMk/>
            <pc:sldMk cId="2383532323" sldId="393"/>
            <ac:spMk id="3" creationId="{00000000-0000-0000-0000-000000000000}"/>
          </ac:spMkLst>
        </pc:spChg>
        <pc:spChg chg="mod">
          <ac:chgData name="nguyenngoc632002@gmail.com" userId="da8942d95dd594f1" providerId="LiveId" clId="{E97A05AA-58A9-4A1E-B2D4-B2839433213B}" dt="2024-10-12T04:51:23.817" v="204" actId="1076"/>
          <ac:spMkLst>
            <pc:docMk/>
            <pc:sldMk cId="2383532323" sldId="393"/>
            <ac:spMk id="13" creationId="{00000000-0000-0000-0000-000000000000}"/>
          </ac:spMkLst>
        </pc:spChg>
        <pc:spChg chg="mod">
          <ac:chgData name="nguyenngoc632002@gmail.com" userId="da8942d95dd594f1" providerId="LiveId" clId="{E97A05AA-58A9-4A1E-B2D4-B2839433213B}" dt="2024-10-12T04:51:38.474" v="206" actId="1076"/>
          <ac:spMkLst>
            <pc:docMk/>
            <pc:sldMk cId="2383532323" sldId="393"/>
            <ac:spMk id="14" creationId="{00000000-0000-0000-0000-000000000000}"/>
          </ac:spMkLst>
        </pc:spChg>
        <pc:spChg chg="mod">
          <ac:chgData name="nguyenngoc632002@gmail.com" userId="da8942d95dd594f1" providerId="LiveId" clId="{E97A05AA-58A9-4A1E-B2D4-B2839433213B}" dt="2024-10-12T04:51:34.108" v="205" actId="1076"/>
          <ac:spMkLst>
            <pc:docMk/>
            <pc:sldMk cId="2383532323" sldId="393"/>
            <ac:spMk id="15" creationId="{00000000-0000-0000-0000-000000000000}"/>
          </ac:spMkLst>
        </pc:spChg>
      </pc:sldChg>
      <pc:sldChg chg="add del">
        <pc:chgData name="nguyenngoc632002@gmail.com" userId="da8942d95dd594f1" providerId="LiveId" clId="{E97A05AA-58A9-4A1E-B2D4-B2839433213B}" dt="2024-10-12T04:55:23.808" v="364" actId="47"/>
        <pc:sldMkLst>
          <pc:docMk/>
          <pc:sldMk cId="1312324534" sldId="395"/>
        </pc:sldMkLst>
      </pc:sldChg>
      <pc:sldChg chg="add del">
        <pc:chgData name="nguyenngoc632002@gmail.com" userId="da8942d95dd594f1" providerId="LiveId" clId="{E97A05AA-58A9-4A1E-B2D4-B2839433213B}" dt="2024-10-12T04:55:24.610" v="365" actId="47"/>
        <pc:sldMkLst>
          <pc:docMk/>
          <pc:sldMk cId="2898916663" sldId="399"/>
        </pc:sldMkLst>
      </pc:sldChg>
      <pc:sldChg chg="del">
        <pc:chgData name="nguyenngoc632002@gmail.com" userId="da8942d95dd594f1" providerId="LiveId" clId="{E97A05AA-58A9-4A1E-B2D4-B2839433213B}" dt="2024-10-12T04:55:17.679" v="349" actId="47"/>
        <pc:sldMkLst>
          <pc:docMk/>
          <pc:sldMk cId="2498428300" sldId="421"/>
        </pc:sldMkLst>
      </pc:sldChg>
      <pc:sldChg chg="del">
        <pc:chgData name="nguyenngoc632002@gmail.com" userId="da8942d95dd594f1" providerId="LiveId" clId="{E97A05AA-58A9-4A1E-B2D4-B2839433213B}" dt="2024-10-12T04:55:17.370" v="348" actId="47"/>
        <pc:sldMkLst>
          <pc:docMk/>
          <pc:sldMk cId="3399546760" sldId="422"/>
        </pc:sldMkLst>
      </pc:sldChg>
      <pc:sldChg chg="del">
        <pc:chgData name="nguyenngoc632002@gmail.com" userId="da8942d95dd594f1" providerId="LiveId" clId="{E97A05AA-58A9-4A1E-B2D4-B2839433213B}" dt="2024-10-12T04:55:18.057" v="351" actId="47"/>
        <pc:sldMkLst>
          <pc:docMk/>
          <pc:sldMk cId="3152958916" sldId="423"/>
        </pc:sldMkLst>
      </pc:sldChg>
      <pc:sldChg chg="del">
        <pc:chgData name="nguyenngoc632002@gmail.com" userId="da8942d95dd594f1" providerId="LiveId" clId="{E97A05AA-58A9-4A1E-B2D4-B2839433213B}" dt="2024-10-12T04:55:17.873" v="350" actId="47"/>
        <pc:sldMkLst>
          <pc:docMk/>
          <pc:sldMk cId="1443427101" sldId="424"/>
        </pc:sldMkLst>
      </pc:sldChg>
      <pc:sldChg chg="del">
        <pc:chgData name="nguyenngoc632002@gmail.com" userId="da8942d95dd594f1" providerId="LiveId" clId="{E97A05AA-58A9-4A1E-B2D4-B2839433213B}" dt="2024-10-12T04:55:18.241" v="352" actId="47"/>
        <pc:sldMkLst>
          <pc:docMk/>
          <pc:sldMk cId="3609294668" sldId="425"/>
        </pc:sldMkLst>
      </pc:sldChg>
      <pc:sldChg chg="del">
        <pc:chgData name="nguyenngoc632002@gmail.com" userId="da8942d95dd594f1" providerId="LiveId" clId="{E97A05AA-58A9-4A1E-B2D4-B2839433213B}" dt="2024-10-12T04:55:18.427" v="353" actId="47"/>
        <pc:sldMkLst>
          <pc:docMk/>
          <pc:sldMk cId="273808094" sldId="426"/>
        </pc:sldMkLst>
      </pc:sldChg>
      <pc:sldChg chg="del">
        <pc:chgData name="nguyenngoc632002@gmail.com" userId="da8942d95dd594f1" providerId="LiveId" clId="{E97A05AA-58A9-4A1E-B2D4-B2839433213B}" dt="2024-10-12T04:55:18.611" v="354" actId="47"/>
        <pc:sldMkLst>
          <pc:docMk/>
          <pc:sldMk cId="2171726347" sldId="427"/>
        </pc:sldMkLst>
      </pc:sldChg>
      <pc:sldChg chg="del">
        <pc:chgData name="nguyenngoc632002@gmail.com" userId="da8942d95dd594f1" providerId="LiveId" clId="{E97A05AA-58A9-4A1E-B2D4-B2839433213B}" dt="2024-10-12T04:55:18.771" v="355" actId="47"/>
        <pc:sldMkLst>
          <pc:docMk/>
          <pc:sldMk cId="430504611" sldId="429"/>
        </pc:sldMkLst>
      </pc:sldChg>
      <pc:sldChg chg="del">
        <pc:chgData name="nguyenngoc632002@gmail.com" userId="da8942d95dd594f1" providerId="LiveId" clId="{E97A05AA-58A9-4A1E-B2D4-B2839433213B}" dt="2024-10-12T04:55:18.951" v="356" actId="47"/>
        <pc:sldMkLst>
          <pc:docMk/>
          <pc:sldMk cId="3116215764" sldId="430"/>
        </pc:sldMkLst>
      </pc:sldChg>
      <pc:sldChg chg="del">
        <pc:chgData name="nguyenngoc632002@gmail.com" userId="da8942d95dd594f1" providerId="LiveId" clId="{E97A05AA-58A9-4A1E-B2D4-B2839433213B}" dt="2024-10-12T04:55:19.134" v="357" actId="47"/>
        <pc:sldMkLst>
          <pc:docMk/>
          <pc:sldMk cId="2188509675" sldId="431"/>
        </pc:sldMkLst>
      </pc:sldChg>
      <pc:sldChg chg="del">
        <pc:chgData name="nguyenngoc632002@gmail.com" userId="da8942d95dd594f1" providerId="LiveId" clId="{E97A05AA-58A9-4A1E-B2D4-B2839433213B}" dt="2024-10-12T04:55:19.302" v="358" actId="47"/>
        <pc:sldMkLst>
          <pc:docMk/>
          <pc:sldMk cId="766408222" sldId="432"/>
        </pc:sldMkLst>
      </pc:sldChg>
      <pc:sldChg chg="del">
        <pc:chgData name="nguyenngoc632002@gmail.com" userId="da8942d95dd594f1" providerId="LiveId" clId="{E97A05AA-58A9-4A1E-B2D4-B2839433213B}" dt="2024-10-12T04:55:19.531" v="359" actId="47"/>
        <pc:sldMkLst>
          <pc:docMk/>
          <pc:sldMk cId="827599095" sldId="434"/>
        </pc:sldMkLst>
      </pc:sldChg>
      <pc:sldChg chg="del">
        <pc:chgData name="nguyenngoc632002@gmail.com" userId="da8942d95dd594f1" providerId="LiveId" clId="{E97A05AA-58A9-4A1E-B2D4-B2839433213B}" dt="2024-10-12T04:55:20.355" v="360" actId="47"/>
        <pc:sldMkLst>
          <pc:docMk/>
          <pc:sldMk cId="3068660097" sldId="435"/>
        </pc:sldMkLst>
      </pc:sldChg>
      <pc:sldChg chg="del">
        <pc:chgData name="nguyenngoc632002@gmail.com" userId="da8942d95dd594f1" providerId="LiveId" clId="{E97A05AA-58A9-4A1E-B2D4-B2839433213B}" dt="2024-10-12T04:55:20.812" v="361" actId="47"/>
        <pc:sldMkLst>
          <pc:docMk/>
          <pc:sldMk cId="2967487134" sldId="436"/>
        </pc:sldMkLst>
      </pc:sldChg>
      <pc:sldChg chg="addSp delSp modSp add mod delAnim modAnim">
        <pc:chgData name="nguyenngoc632002@gmail.com" userId="da8942d95dd594f1" providerId="LiveId" clId="{E97A05AA-58A9-4A1E-B2D4-B2839433213B}" dt="2024-10-12T04:53:29.775" v="345" actId="114"/>
        <pc:sldMkLst>
          <pc:docMk/>
          <pc:sldMk cId="2246690036" sldId="437"/>
        </pc:sldMkLst>
        <pc:spChg chg="mod">
          <ac:chgData name="nguyenngoc632002@gmail.com" userId="da8942d95dd594f1" providerId="LiveId" clId="{E97A05AA-58A9-4A1E-B2D4-B2839433213B}" dt="2024-10-12T04:47:13.603" v="126" actId="5793"/>
          <ac:spMkLst>
            <pc:docMk/>
            <pc:sldMk cId="2246690036" sldId="437"/>
            <ac:spMk id="2" creationId="{00000000-0000-0000-0000-000000000000}"/>
          </ac:spMkLst>
        </pc:spChg>
        <pc:spChg chg="add mod">
          <ac:chgData name="nguyenngoc632002@gmail.com" userId="da8942d95dd594f1" providerId="LiveId" clId="{E97A05AA-58A9-4A1E-B2D4-B2839433213B}" dt="2024-10-12T04:50:37.492" v="202" actId="20577"/>
          <ac:spMkLst>
            <pc:docMk/>
            <pc:sldMk cId="2246690036" sldId="437"/>
            <ac:spMk id="3" creationId="{15414BB4-FE36-0F81-335F-42F1605C3AF5}"/>
          </ac:spMkLst>
        </pc:spChg>
        <pc:spChg chg="add mod">
          <ac:chgData name="nguyenngoc632002@gmail.com" userId="da8942d95dd594f1" providerId="LiveId" clId="{E97A05AA-58A9-4A1E-B2D4-B2839433213B}" dt="2024-10-12T04:49:35.162" v="183" actId="1076"/>
          <ac:spMkLst>
            <pc:docMk/>
            <pc:sldMk cId="2246690036" sldId="437"/>
            <ac:spMk id="4" creationId="{7435459A-CE2B-42BE-E496-D26C80625BE1}"/>
          </ac:spMkLst>
        </pc:spChg>
        <pc:spChg chg="add mod">
          <ac:chgData name="nguyenngoc632002@gmail.com" userId="da8942d95dd594f1" providerId="LiveId" clId="{E97A05AA-58A9-4A1E-B2D4-B2839433213B}" dt="2024-10-12T04:50:47.452" v="203" actId="1076"/>
          <ac:spMkLst>
            <pc:docMk/>
            <pc:sldMk cId="2246690036" sldId="437"/>
            <ac:spMk id="5" creationId="{4791F826-F4D2-76D5-4C75-6A11558B6995}"/>
          </ac:spMkLst>
        </pc:spChg>
        <pc:spChg chg="add mod">
          <ac:chgData name="nguyenngoc632002@gmail.com" userId="da8942d95dd594f1" providerId="LiveId" clId="{E97A05AA-58A9-4A1E-B2D4-B2839433213B}" dt="2024-10-12T04:53:29.775" v="345" actId="114"/>
          <ac:spMkLst>
            <pc:docMk/>
            <pc:sldMk cId="2246690036" sldId="437"/>
            <ac:spMk id="6" creationId="{7BDCB693-6547-031C-F464-D3FCCCF2BDA5}"/>
          </ac:spMkLst>
        </pc:spChg>
        <pc:spChg chg="mod">
          <ac:chgData name="nguyenngoc632002@gmail.com" userId="da8942d95dd594f1" providerId="LiveId" clId="{E97A05AA-58A9-4A1E-B2D4-B2839433213B}" dt="2024-10-12T04:44:21.508" v="66" actId="20577"/>
          <ac:spMkLst>
            <pc:docMk/>
            <pc:sldMk cId="2246690036" sldId="437"/>
            <ac:spMk id="7" creationId="{00000000-0000-0000-0000-000000000000}"/>
          </ac:spMkLst>
        </pc:spChg>
        <pc:spChg chg="del">
          <ac:chgData name="nguyenngoc632002@gmail.com" userId="da8942d95dd594f1" providerId="LiveId" clId="{E97A05AA-58A9-4A1E-B2D4-B2839433213B}" dt="2024-10-12T04:45:24.879" v="68" actId="478"/>
          <ac:spMkLst>
            <pc:docMk/>
            <pc:sldMk cId="2246690036" sldId="437"/>
            <ac:spMk id="13" creationId="{00000000-0000-0000-0000-000000000000}"/>
          </ac:spMkLst>
        </pc:spChg>
        <pc:spChg chg="del">
          <ac:chgData name="nguyenngoc632002@gmail.com" userId="da8942d95dd594f1" providerId="LiveId" clId="{E97A05AA-58A9-4A1E-B2D4-B2839433213B}" dt="2024-10-12T04:45:29.466" v="69" actId="478"/>
          <ac:spMkLst>
            <pc:docMk/>
            <pc:sldMk cId="2246690036" sldId="437"/>
            <ac:spMk id="1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7BE27-76A3-4D58-9BE9-2501F1B0DC4B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3E748-172D-465E-8218-A443A3F09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63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3E748-172D-465E-8218-A443A3F092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17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3E748-172D-465E-8218-A443A3F0920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834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3E748-172D-465E-8218-A443A3F0920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881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3E748-172D-465E-8218-A443A3F0920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225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3E748-172D-465E-8218-A443A3F0920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826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3E748-172D-465E-8218-A443A3F0920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57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3E748-172D-465E-8218-A443A3F0920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23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3E748-172D-465E-8218-A443A3F09203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110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3E748-172D-465E-8218-A443A3F0920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46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3E748-172D-465E-8218-A443A3F092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3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3E748-172D-465E-8218-A443A3F092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25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3E748-172D-465E-8218-A443A3F092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49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3E748-172D-465E-8218-A443A3F0920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549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3E748-172D-465E-8218-A443A3F0920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447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183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975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726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836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359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511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70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36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380DCA47-A4A1-4374-B4A4-B801B468B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4"/>
          <a:stretch/>
        </p:blipFill>
        <p:spPr>
          <a:xfrm>
            <a:off x="10541000" y="4800600"/>
            <a:ext cx="1651000" cy="2057400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DE66D610-F080-4BA8-B03F-1D9DABCA7AF1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916E6B3B-24D7-4ADC-ABF7-B769CB6A37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42" b="57556"/>
          <a:stretch/>
        </p:blipFill>
        <p:spPr>
          <a:xfrm>
            <a:off x="916972" y="638403"/>
            <a:ext cx="4201128" cy="258739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5A68491-BF56-4FC6-AEED-469C3F023B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7594600" y="4860697"/>
            <a:ext cx="3680427" cy="13589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18820FD0-4C43-48C1-99B3-B33EC046487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44" y="1866676"/>
            <a:ext cx="3851268" cy="38512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F07D2D7-361F-40DD-A705-92573E2E0E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2323" y="1239949"/>
            <a:ext cx="3762054" cy="10270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ED272B-D364-427A-9FCD-B68E9AD114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2323" y="2401980"/>
            <a:ext cx="3762054" cy="102702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6BFF18-A667-4508-A88F-F18FCF25C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2323" y="3647438"/>
            <a:ext cx="3762054" cy="10270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53FE265-93D6-4E23-8E36-636FA779D3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2323" y="4809469"/>
            <a:ext cx="3762054" cy="10270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703063-3F44-4D74-8B16-EBBC1FDD49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9" t="11026" r="13681" b="12084"/>
          <a:stretch/>
        </p:blipFill>
        <p:spPr>
          <a:xfrm>
            <a:off x="9878374" y="638402"/>
            <a:ext cx="1416974" cy="155400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005ACB5-2735-4D0D-8D1E-1BF68A658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82" b="94421" l="9929" r="899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21" t="4445" r="17891" b="6065"/>
          <a:stretch/>
        </p:blipFill>
        <p:spPr>
          <a:xfrm>
            <a:off x="1183267" y="5303520"/>
            <a:ext cx="782112" cy="82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14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CB7A5A2B-CDB1-4D9F-849A-BECD51B2EE21}"/>
              </a:ext>
            </a:extLst>
          </p:cNvPr>
          <p:cNvSpPr/>
          <p:nvPr userDrawn="1"/>
        </p:nvSpPr>
        <p:spPr>
          <a:xfrm>
            <a:off x="3527425" y="860425"/>
            <a:ext cx="5137150" cy="5137150"/>
          </a:xfrm>
          <a:prstGeom prst="ellipse">
            <a:avLst/>
          </a:prstGeom>
          <a:solidFill>
            <a:srgbClr val="FFF8E5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0520F04-E3BE-4E53-8EC8-284A55BDBD77}"/>
              </a:ext>
            </a:extLst>
          </p:cNvPr>
          <p:cNvGrpSpPr/>
          <p:nvPr userDrawn="1"/>
        </p:nvGrpSpPr>
        <p:grpSpPr>
          <a:xfrm>
            <a:off x="3186643" y="569914"/>
            <a:ext cx="2909359" cy="2959627"/>
            <a:chOff x="3186643" y="569914"/>
            <a:chExt cx="2909359" cy="2959627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0812C1F-58DF-4D9F-BDB6-E30970A89F0F}"/>
                </a:ext>
              </a:extLst>
            </p:cNvPr>
            <p:cNvSpPr/>
            <p:nvPr userDrawn="1"/>
          </p:nvSpPr>
          <p:spPr>
            <a:xfrm>
              <a:off x="3236914" y="569914"/>
              <a:ext cx="2859088" cy="2859088"/>
            </a:xfrm>
            <a:custGeom>
              <a:avLst/>
              <a:gdLst>
                <a:gd name="connsiteX0" fmla="*/ 0 w 5718175"/>
                <a:gd name="connsiteY0" fmla="*/ 2859088 h 5718175"/>
                <a:gd name="connsiteX1" fmla="*/ 2859088 w 5718175"/>
                <a:gd name="connsiteY1" fmla="*/ 0 h 5718175"/>
                <a:gd name="connsiteX2" fmla="*/ 5718176 w 5718175"/>
                <a:gd name="connsiteY2" fmla="*/ 2859088 h 5718175"/>
                <a:gd name="connsiteX3" fmla="*/ 2859088 w 5718175"/>
                <a:gd name="connsiteY3" fmla="*/ 5718176 h 5718175"/>
                <a:gd name="connsiteX4" fmla="*/ 0 w 5718175"/>
                <a:gd name="connsiteY4" fmla="*/ 2859088 h 5718175"/>
                <a:gd name="connsiteX0" fmla="*/ 5718176 w 5809616"/>
                <a:gd name="connsiteY0" fmla="*/ 2859088 h 5718176"/>
                <a:gd name="connsiteX1" fmla="*/ 2859088 w 5809616"/>
                <a:gd name="connsiteY1" fmla="*/ 5718176 h 5718176"/>
                <a:gd name="connsiteX2" fmla="*/ 0 w 5809616"/>
                <a:gd name="connsiteY2" fmla="*/ 2859088 h 5718176"/>
                <a:gd name="connsiteX3" fmla="*/ 2859088 w 5809616"/>
                <a:gd name="connsiteY3" fmla="*/ 0 h 5718176"/>
                <a:gd name="connsiteX4" fmla="*/ 5809616 w 5809616"/>
                <a:gd name="connsiteY4" fmla="*/ 2950528 h 5718176"/>
                <a:gd name="connsiteX0" fmla="*/ 5718176 w 5718176"/>
                <a:gd name="connsiteY0" fmla="*/ 2859088 h 5718176"/>
                <a:gd name="connsiteX1" fmla="*/ 2859088 w 5718176"/>
                <a:gd name="connsiteY1" fmla="*/ 5718176 h 5718176"/>
                <a:gd name="connsiteX2" fmla="*/ 0 w 5718176"/>
                <a:gd name="connsiteY2" fmla="*/ 2859088 h 5718176"/>
                <a:gd name="connsiteX3" fmla="*/ 2859088 w 5718176"/>
                <a:gd name="connsiteY3" fmla="*/ 0 h 5718176"/>
                <a:gd name="connsiteX0" fmla="*/ 2859088 w 2859088"/>
                <a:gd name="connsiteY0" fmla="*/ 5718176 h 5718176"/>
                <a:gd name="connsiteX1" fmla="*/ 0 w 2859088"/>
                <a:gd name="connsiteY1" fmla="*/ 2859088 h 5718176"/>
                <a:gd name="connsiteX2" fmla="*/ 2859088 w 2859088"/>
                <a:gd name="connsiteY2" fmla="*/ 0 h 5718176"/>
                <a:gd name="connsiteX0" fmla="*/ 0 w 2859088"/>
                <a:gd name="connsiteY0" fmla="*/ 2859088 h 2859088"/>
                <a:gd name="connsiteX1" fmla="*/ 2859088 w 2859088"/>
                <a:gd name="connsiteY1" fmla="*/ 0 h 285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088" h="2859088">
                  <a:moveTo>
                    <a:pt x="0" y="2859088"/>
                  </a:moveTo>
                  <a:cubicBezTo>
                    <a:pt x="0" y="1280057"/>
                    <a:pt x="1280057" y="0"/>
                    <a:pt x="2859088" y="0"/>
                  </a:cubicBezTo>
                </a:path>
              </a:pathLst>
            </a:custGeom>
            <a:noFill/>
            <a:ln w="28575">
              <a:gradFill>
                <a:gsLst>
                  <a:gs pos="35400">
                    <a:srgbClr val="FFEFC1"/>
                  </a:gs>
                  <a:gs pos="0">
                    <a:srgbClr val="FFE69F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CE875C9C-02A1-4280-B044-C1551A530158}"/>
                </a:ext>
              </a:extLst>
            </p:cNvPr>
            <p:cNvSpPr/>
            <p:nvPr userDrawn="1"/>
          </p:nvSpPr>
          <p:spPr>
            <a:xfrm>
              <a:off x="3186643" y="3429000"/>
              <a:ext cx="100541" cy="100541"/>
            </a:xfrm>
            <a:prstGeom prst="ellipse">
              <a:avLst/>
            </a:prstGeom>
            <a:noFill/>
            <a:ln w="28575">
              <a:gradFill>
                <a:gsLst>
                  <a:gs pos="35400">
                    <a:srgbClr val="FFEFC1"/>
                  </a:gs>
                  <a:gs pos="0">
                    <a:srgbClr val="FFE69F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03E7AC3-0130-4A32-A2FD-871A77D95D28}"/>
              </a:ext>
            </a:extLst>
          </p:cNvPr>
          <p:cNvGrpSpPr/>
          <p:nvPr userDrawn="1"/>
        </p:nvGrpSpPr>
        <p:grpSpPr>
          <a:xfrm rot="10800000">
            <a:off x="6146273" y="3320786"/>
            <a:ext cx="2909359" cy="2959627"/>
            <a:chOff x="3186643" y="569914"/>
            <a:chExt cx="2909359" cy="2959627"/>
          </a:xfrm>
        </p:grpSpPr>
        <p:sp>
          <p:nvSpPr>
            <p:cNvPr id="20" name="椭圆 3">
              <a:extLst>
                <a:ext uri="{FF2B5EF4-FFF2-40B4-BE49-F238E27FC236}">
                  <a16:creationId xmlns:a16="http://schemas.microsoft.com/office/drawing/2014/main" id="{EE5A2B4B-1410-4792-B7FE-17F3CA0112CB}"/>
                </a:ext>
              </a:extLst>
            </p:cNvPr>
            <p:cNvSpPr/>
            <p:nvPr userDrawn="1"/>
          </p:nvSpPr>
          <p:spPr>
            <a:xfrm>
              <a:off x="3236914" y="569914"/>
              <a:ext cx="2859088" cy="2859088"/>
            </a:xfrm>
            <a:custGeom>
              <a:avLst/>
              <a:gdLst>
                <a:gd name="connsiteX0" fmla="*/ 0 w 5718175"/>
                <a:gd name="connsiteY0" fmla="*/ 2859088 h 5718175"/>
                <a:gd name="connsiteX1" fmla="*/ 2859088 w 5718175"/>
                <a:gd name="connsiteY1" fmla="*/ 0 h 5718175"/>
                <a:gd name="connsiteX2" fmla="*/ 5718176 w 5718175"/>
                <a:gd name="connsiteY2" fmla="*/ 2859088 h 5718175"/>
                <a:gd name="connsiteX3" fmla="*/ 2859088 w 5718175"/>
                <a:gd name="connsiteY3" fmla="*/ 5718176 h 5718175"/>
                <a:gd name="connsiteX4" fmla="*/ 0 w 5718175"/>
                <a:gd name="connsiteY4" fmla="*/ 2859088 h 5718175"/>
                <a:gd name="connsiteX0" fmla="*/ 5718176 w 5809616"/>
                <a:gd name="connsiteY0" fmla="*/ 2859088 h 5718176"/>
                <a:gd name="connsiteX1" fmla="*/ 2859088 w 5809616"/>
                <a:gd name="connsiteY1" fmla="*/ 5718176 h 5718176"/>
                <a:gd name="connsiteX2" fmla="*/ 0 w 5809616"/>
                <a:gd name="connsiteY2" fmla="*/ 2859088 h 5718176"/>
                <a:gd name="connsiteX3" fmla="*/ 2859088 w 5809616"/>
                <a:gd name="connsiteY3" fmla="*/ 0 h 5718176"/>
                <a:gd name="connsiteX4" fmla="*/ 5809616 w 5809616"/>
                <a:gd name="connsiteY4" fmla="*/ 2950528 h 5718176"/>
                <a:gd name="connsiteX0" fmla="*/ 5718176 w 5718176"/>
                <a:gd name="connsiteY0" fmla="*/ 2859088 h 5718176"/>
                <a:gd name="connsiteX1" fmla="*/ 2859088 w 5718176"/>
                <a:gd name="connsiteY1" fmla="*/ 5718176 h 5718176"/>
                <a:gd name="connsiteX2" fmla="*/ 0 w 5718176"/>
                <a:gd name="connsiteY2" fmla="*/ 2859088 h 5718176"/>
                <a:gd name="connsiteX3" fmla="*/ 2859088 w 5718176"/>
                <a:gd name="connsiteY3" fmla="*/ 0 h 5718176"/>
                <a:gd name="connsiteX0" fmla="*/ 2859088 w 2859088"/>
                <a:gd name="connsiteY0" fmla="*/ 5718176 h 5718176"/>
                <a:gd name="connsiteX1" fmla="*/ 0 w 2859088"/>
                <a:gd name="connsiteY1" fmla="*/ 2859088 h 5718176"/>
                <a:gd name="connsiteX2" fmla="*/ 2859088 w 2859088"/>
                <a:gd name="connsiteY2" fmla="*/ 0 h 5718176"/>
                <a:gd name="connsiteX0" fmla="*/ 0 w 2859088"/>
                <a:gd name="connsiteY0" fmla="*/ 2859088 h 2859088"/>
                <a:gd name="connsiteX1" fmla="*/ 2859088 w 2859088"/>
                <a:gd name="connsiteY1" fmla="*/ 0 h 285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088" h="2859088">
                  <a:moveTo>
                    <a:pt x="0" y="2859088"/>
                  </a:moveTo>
                  <a:cubicBezTo>
                    <a:pt x="0" y="1280057"/>
                    <a:pt x="1280057" y="0"/>
                    <a:pt x="2859088" y="0"/>
                  </a:cubicBezTo>
                </a:path>
              </a:pathLst>
            </a:custGeom>
            <a:noFill/>
            <a:ln w="28575">
              <a:gradFill>
                <a:gsLst>
                  <a:gs pos="35400">
                    <a:srgbClr val="FFEFC1"/>
                  </a:gs>
                  <a:gs pos="0">
                    <a:srgbClr val="FFE69F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ECA4C24E-0BE6-4DDC-833A-ABC4DD9DC152}"/>
                </a:ext>
              </a:extLst>
            </p:cNvPr>
            <p:cNvSpPr/>
            <p:nvPr userDrawn="1"/>
          </p:nvSpPr>
          <p:spPr>
            <a:xfrm>
              <a:off x="3186643" y="3429000"/>
              <a:ext cx="100541" cy="100541"/>
            </a:xfrm>
            <a:prstGeom prst="ellipse">
              <a:avLst/>
            </a:prstGeom>
            <a:noFill/>
            <a:ln w="28575">
              <a:gradFill>
                <a:gsLst>
                  <a:gs pos="35400">
                    <a:srgbClr val="FFEFC1"/>
                  </a:gs>
                  <a:gs pos="0">
                    <a:srgbClr val="FFE69F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62175799-9BD7-4A64-96E7-7B08BCD5F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19" r="915"/>
          <a:stretch/>
        </p:blipFill>
        <p:spPr>
          <a:xfrm flipH="1" flipV="1">
            <a:off x="3519613" y="1319432"/>
            <a:ext cx="3883273" cy="2061903"/>
          </a:xfrm>
          <a:custGeom>
            <a:avLst/>
            <a:gdLst>
              <a:gd name="connsiteX0" fmla="*/ 2792457 w 3883273"/>
              <a:gd name="connsiteY0" fmla="*/ 2061903 h 2061903"/>
              <a:gd name="connsiteX1" fmla="*/ 0 w 3883273"/>
              <a:gd name="connsiteY1" fmla="*/ 2061903 h 2061903"/>
              <a:gd name="connsiteX2" fmla="*/ 0 w 3883273"/>
              <a:gd name="connsiteY2" fmla="*/ 0 h 2061903"/>
              <a:gd name="connsiteX3" fmla="*/ 3883273 w 3883273"/>
              <a:gd name="connsiteY3" fmla="*/ 0 h 2061903"/>
              <a:gd name="connsiteX4" fmla="*/ 3870700 w 3883273"/>
              <a:gd name="connsiteY4" fmla="*/ 248991 h 2061903"/>
              <a:gd name="connsiteX5" fmla="*/ 2970472 w 3883273"/>
              <a:gd name="connsiteY5" fmla="*/ 1928786 h 2061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83273" h="2061903">
                <a:moveTo>
                  <a:pt x="2792457" y="2061903"/>
                </a:moveTo>
                <a:lnTo>
                  <a:pt x="0" y="2061903"/>
                </a:lnTo>
                <a:lnTo>
                  <a:pt x="0" y="0"/>
                </a:lnTo>
                <a:lnTo>
                  <a:pt x="3883273" y="0"/>
                </a:lnTo>
                <a:lnTo>
                  <a:pt x="3870700" y="248991"/>
                </a:lnTo>
                <a:cubicBezTo>
                  <a:pt x="3802164" y="923857"/>
                  <a:pt x="3466209" y="1519667"/>
                  <a:pt x="2970472" y="1928786"/>
                </a:cubicBez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6A0B97C-B27C-4F81-94DB-9500772CCE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42" b="18166"/>
          <a:stretch/>
        </p:blipFill>
        <p:spPr>
          <a:xfrm>
            <a:off x="5461249" y="4527138"/>
            <a:ext cx="2973687" cy="1011430"/>
          </a:xfrm>
          <a:custGeom>
            <a:avLst/>
            <a:gdLst>
              <a:gd name="connsiteX0" fmla="*/ 0 w 2973687"/>
              <a:gd name="connsiteY0" fmla="*/ 0 h 1011430"/>
              <a:gd name="connsiteX1" fmla="*/ 2973687 w 2973687"/>
              <a:gd name="connsiteY1" fmla="*/ 0 h 1011430"/>
              <a:gd name="connsiteX2" fmla="*/ 2968998 w 2973687"/>
              <a:gd name="connsiteY2" fmla="*/ 9735 h 1011430"/>
              <a:gd name="connsiteX3" fmla="*/ 2165502 w 2973687"/>
              <a:gd name="connsiteY3" fmla="*/ 894435 h 1011430"/>
              <a:gd name="connsiteX4" fmla="*/ 1972923 w 2973687"/>
              <a:gd name="connsiteY4" fmla="*/ 1011430 h 1011430"/>
              <a:gd name="connsiteX5" fmla="*/ 0 w 2973687"/>
              <a:gd name="connsiteY5" fmla="*/ 1011430 h 1011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3687" h="1011430">
                <a:moveTo>
                  <a:pt x="0" y="0"/>
                </a:moveTo>
                <a:lnTo>
                  <a:pt x="2973687" y="0"/>
                </a:lnTo>
                <a:lnTo>
                  <a:pt x="2968998" y="9735"/>
                </a:lnTo>
                <a:cubicBezTo>
                  <a:pt x="2775844" y="365298"/>
                  <a:pt x="2499253" y="668958"/>
                  <a:pt x="2165502" y="894435"/>
                </a:cubicBezTo>
                <a:lnTo>
                  <a:pt x="1972923" y="1011430"/>
                </a:lnTo>
                <a:lnTo>
                  <a:pt x="0" y="101143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2FF5E2D-F89A-4FF2-A6F8-6388796C73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479029" y="3818102"/>
            <a:ext cx="2144001" cy="2144001"/>
          </a:xfrm>
          <a:custGeom>
            <a:avLst/>
            <a:gdLst>
              <a:gd name="connsiteX0" fmla="*/ 2839671 w 2839671"/>
              <a:gd name="connsiteY0" fmla="*/ 0 h 2839671"/>
              <a:gd name="connsiteX1" fmla="*/ 0 w 2839671"/>
              <a:gd name="connsiteY1" fmla="*/ 0 h 2839671"/>
              <a:gd name="connsiteX2" fmla="*/ 0 w 2839671"/>
              <a:gd name="connsiteY2" fmla="*/ 2722284 h 2839671"/>
              <a:gd name="connsiteX3" fmla="*/ 196060 w 2839671"/>
              <a:gd name="connsiteY3" fmla="*/ 2794043 h 2839671"/>
              <a:gd name="connsiteX4" fmla="*/ 373515 w 2839671"/>
              <a:gd name="connsiteY4" fmla="*/ 2839671 h 2839671"/>
              <a:gd name="connsiteX5" fmla="*/ 1546238 w 2839671"/>
              <a:gd name="connsiteY5" fmla="*/ 2839671 h 2839671"/>
              <a:gd name="connsiteX6" fmla="*/ 1723692 w 2839671"/>
              <a:gd name="connsiteY6" fmla="*/ 2794043 h 2839671"/>
              <a:gd name="connsiteX7" fmla="*/ 2776133 w 2839671"/>
              <a:gd name="connsiteY7" fmla="*/ 2157203 h 2839671"/>
              <a:gd name="connsiteX8" fmla="*/ 2839671 w 2839671"/>
              <a:gd name="connsiteY8" fmla="*/ 2087294 h 283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9671" h="2839671">
                <a:moveTo>
                  <a:pt x="2839671" y="0"/>
                </a:moveTo>
                <a:lnTo>
                  <a:pt x="0" y="0"/>
                </a:lnTo>
                <a:lnTo>
                  <a:pt x="0" y="2722284"/>
                </a:lnTo>
                <a:lnTo>
                  <a:pt x="196060" y="2794043"/>
                </a:lnTo>
                <a:lnTo>
                  <a:pt x="373515" y="2839671"/>
                </a:lnTo>
                <a:lnTo>
                  <a:pt x="1546238" y="2839671"/>
                </a:lnTo>
                <a:lnTo>
                  <a:pt x="1723692" y="2794043"/>
                </a:lnTo>
                <a:cubicBezTo>
                  <a:pt x="2125840" y="2668962"/>
                  <a:pt x="2485620" y="2447716"/>
                  <a:pt x="2776133" y="2157203"/>
                </a:cubicBezTo>
                <a:lnTo>
                  <a:pt x="2839671" y="2087294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23942622-D514-432A-BF16-EF1A28B7DB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203" y="2135244"/>
            <a:ext cx="926170" cy="1173572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AA6C47FC-8589-429F-B86A-E18DBD3DC9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5287" y="1854200"/>
            <a:ext cx="1073000" cy="112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18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4BC44A8-9F49-41EF-8AF7-C8A619FA2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860"/>
            <a:ext cx="12192000" cy="6095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3D6D5A31-41FF-4017-87C4-00017E8BE106}"/>
              </a:ext>
            </a:extLst>
          </p:cNvPr>
          <p:cNvSpPr/>
          <p:nvPr userDrawn="1"/>
        </p:nvSpPr>
        <p:spPr>
          <a:xfrm>
            <a:off x="534687" y="330200"/>
            <a:ext cx="11122627" cy="6261100"/>
          </a:xfrm>
          <a:prstGeom prst="rect">
            <a:avLst/>
          </a:prstGeom>
          <a:solidFill>
            <a:srgbClr val="FFF8E5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A551DBA-7408-441D-94AB-312F289A50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7290" y="660400"/>
            <a:ext cx="2577420" cy="70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23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3D6D5A31-41FF-4017-87C4-00017E8BE106}"/>
              </a:ext>
            </a:extLst>
          </p:cNvPr>
          <p:cNvSpPr/>
          <p:nvPr userDrawn="1"/>
        </p:nvSpPr>
        <p:spPr>
          <a:xfrm>
            <a:off x="534687" y="330200"/>
            <a:ext cx="11122627" cy="6261100"/>
          </a:xfrm>
          <a:prstGeom prst="rect">
            <a:avLst/>
          </a:prstGeom>
          <a:solidFill>
            <a:srgbClr val="FFF8E5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2156E0FA-5C6F-4554-B941-E24B9B35E5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2208" y="676889"/>
            <a:ext cx="2577422" cy="70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7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54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580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18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885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4433DFD-9947-4735-A91D-F487EED614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55D8F745-4FAC-4E3E-ADCD-57A3A63AB6B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E5725C7-87FE-4E4D-98F4-DF7649A96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3342640" cy="52197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E5F1C7C-0040-4A3E-9C77-097BDF38C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2860"/>
              <a:ext cx="12192000" cy="609514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18E695E-8E32-4238-A081-4902D9F56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02800" y="0"/>
              <a:ext cx="2489200" cy="177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9F9DC22-B471-4D77-BEFB-F65E9986F4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17000" y="0"/>
              <a:ext cx="3175000" cy="20574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CBEC2A-F461-47CF-8502-9C9014539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02800" y="4800600"/>
              <a:ext cx="2489200" cy="2057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396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5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83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1.wdp"/><Relationship Id="rId5" Type="http://schemas.openxmlformats.org/officeDocument/2006/relationships/image" Target="../media/image34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4.xml"/><Relationship Id="rId10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6.wdp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4.xml"/><Relationship Id="rId10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microsoft.com/office/2007/relationships/hdphoto" Target="../media/hdphoto3.wdp"/><Relationship Id="rId12" Type="http://schemas.microsoft.com/office/2007/relationships/hdphoto" Target="../media/hdphoto7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microsoft.com/office/2007/relationships/hdphoto" Target="../media/hdphoto3.wdp"/><Relationship Id="rId12" Type="http://schemas.microsoft.com/office/2007/relationships/hdphoto" Target="../media/hdphoto8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microsoft.com/office/2007/relationships/hdphoto" Target="../media/hdphoto3.wdp"/><Relationship Id="rId12" Type="http://schemas.microsoft.com/office/2007/relationships/hdphoto" Target="../media/hdphoto9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047018" y="1773060"/>
            <a:ext cx="1524000" cy="193899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TRÁI  TÁO ĐỘC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67000" y="3553599"/>
            <a:ext cx="6400800" cy="2819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800" y="4205406"/>
            <a:ext cx="579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hãy ngăn nàng Bạch Tuyết ăn trái táo độc của mụ phù thủy độc ác bằng cách trả lời các câu hỏi nhé.</a:t>
            </a:r>
          </a:p>
        </p:txBody>
      </p:sp>
      <p:pic>
        <p:nvPicPr>
          <p:cNvPr id="9" name="Picture 5" descr="C:\Users\ADMIN\Desktop\Tai nguyen thiet ke tro choi\Bảng gỗ\choi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426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53029" y="-14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4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556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5526" y="3250998"/>
            <a:ext cx="2674961" cy="26749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344" r="98750">
                        <a14:foregroundMark x1="63281" y1="43281" x2="64844" y2="52188"/>
                        <a14:foregroundMark x1="55000" y1="41406" x2="55000" y2="48125"/>
                        <a14:foregroundMark x1="15625" y1="51563" x2="18438" y2="50781"/>
                        <a14:foregroundMark x1="19844" y1="49688" x2="19844" y2="49688"/>
                        <a14:foregroundMark x1="15000" y1="55156" x2="15000" y2="55156"/>
                        <a14:foregroundMark x1="20313" y1="55937" x2="23594" y2="53906"/>
                        <a14:foregroundMark x1="31875" y1="49219" x2="46250" y2="548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1098" y="3311597"/>
            <a:ext cx="2765946" cy="2765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750" r="99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2850" y="2804497"/>
            <a:ext cx="2395733" cy="32234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28549" y="1773446"/>
            <a:ext cx="96080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1" name="文本框 1">
            <a:extLst>
              <a:ext uri="{FF2B5EF4-FFF2-40B4-BE49-F238E27FC236}">
                <a16:creationId xmlns:a16="http://schemas.microsoft.com/office/drawing/2014/main" id="{359CAA57-46BE-4B67-86E2-AF687E2356DE}"/>
              </a:ext>
            </a:extLst>
          </p:cNvPr>
          <p:cNvSpPr txBox="1"/>
          <p:nvPr/>
        </p:nvSpPr>
        <p:spPr>
          <a:xfrm>
            <a:off x="4947486" y="772470"/>
            <a:ext cx="2294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spc="300" dirty="0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2. </a:t>
            </a:r>
            <a:r>
              <a:rPr lang="en-US" altLang="zh-CN" sz="2400" b="1" spc="300" dirty="0" err="1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thực</a:t>
            </a:r>
            <a:r>
              <a:rPr lang="en-US" altLang="zh-CN" sz="2400" b="1" spc="300" dirty="0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spc="300" dirty="0" err="1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hành</a:t>
            </a:r>
            <a:endParaRPr lang="zh-CN" altLang="en-US" sz="2400" b="1" spc="300" dirty="0">
              <a:solidFill>
                <a:srgbClr val="FFF8E5"/>
              </a:solidFill>
              <a:latin typeface="Times New Roman" panose="02020603050405020304" pitchFamily="18" charset="0"/>
              <a:ea typeface="思源宋体 Heavy" panose="020209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2" name="矩形: 圆角 23">
            <a:extLst>
              <a:ext uri="{FF2B5EF4-FFF2-40B4-BE49-F238E27FC236}">
                <a16:creationId xmlns:a16="http://schemas.microsoft.com/office/drawing/2014/main" id="{FEAE8E73-C86B-47A7-B19D-507D201416B0}"/>
              </a:ext>
            </a:extLst>
          </p:cNvPr>
          <p:cNvSpPr/>
          <p:nvPr/>
        </p:nvSpPr>
        <p:spPr>
          <a:xfrm>
            <a:off x="3684895" y="743368"/>
            <a:ext cx="4558353" cy="675999"/>
          </a:xfrm>
          <a:prstGeom prst="roundRect">
            <a:avLst>
              <a:gd name="adj" fmla="val 8691"/>
            </a:avLst>
          </a:prstGeom>
          <a:solidFill>
            <a:srgbClr val="3D8748"/>
          </a:solidFill>
          <a:ln w="38100">
            <a:solidFill>
              <a:srgbClr val="FFE7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8549" y="5766303"/>
            <a:ext cx="10181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2130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87355" y="1596112"/>
            <a:ext cx="994921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just">
              <a:buFontTx/>
              <a:buChar char="-"/>
            </a:pP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 algn="just"/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tưởng: hình ảnh mây bay, hành trình «du lịch» của mây</a:t>
            </a:r>
          </a:p>
          <a:p>
            <a:pPr algn="just"/>
            <a:r>
              <a:rPr lang="vi-VN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Thể hiện cảm xúc của mình 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sự vật, hiện tượng đó...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">
            <a:extLst>
              <a:ext uri="{FF2B5EF4-FFF2-40B4-BE49-F238E27FC236}">
                <a16:creationId xmlns:a16="http://schemas.microsoft.com/office/drawing/2014/main" id="{359CAA57-46BE-4B67-86E2-AF687E2356DE}"/>
              </a:ext>
            </a:extLst>
          </p:cNvPr>
          <p:cNvSpPr txBox="1"/>
          <p:nvPr/>
        </p:nvSpPr>
        <p:spPr>
          <a:xfrm>
            <a:off x="4947486" y="772470"/>
            <a:ext cx="2294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spc="300" dirty="0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2. </a:t>
            </a:r>
            <a:r>
              <a:rPr lang="en-US" altLang="zh-CN" sz="2400" b="1" spc="300" dirty="0" err="1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thực</a:t>
            </a:r>
            <a:r>
              <a:rPr lang="en-US" altLang="zh-CN" sz="2400" b="1" spc="300" dirty="0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spc="300" dirty="0" err="1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hành</a:t>
            </a:r>
            <a:endParaRPr lang="zh-CN" altLang="en-US" sz="2400" b="1" spc="300" dirty="0">
              <a:solidFill>
                <a:srgbClr val="FFF8E5"/>
              </a:solidFill>
              <a:latin typeface="Times New Roman" panose="02020603050405020304" pitchFamily="18" charset="0"/>
              <a:ea typeface="思源宋体 Heavy" panose="020209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2" name="矩形: 圆角 23">
            <a:extLst>
              <a:ext uri="{FF2B5EF4-FFF2-40B4-BE49-F238E27FC236}">
                <a16:creationId xmlns:a16="http://schemas.microsoft.com/office/drawing/2014/main" id="{FEAE8E73-C86B-47A7-B19D-507D201416B0}"/>
              </a:ext>
            </a:extLst>
          </p:cNvPr>
          <p:cNvSpPr/>
          <p:nvPr/>
        </p:nvSpPr>
        <p:spPr>
          <a:xfrm>
            <a:off x="3684895" y="743368"/>
            <a:ext cx="4558353" cy="675999"/>
          </a:xfrm>
          <a:prstGeom prst="roundRect">
            <a:avLst>
              <a:gd name="adj" fmla="val 8691"/>
            </a:avLst>
          </a:prstGeom>
          <a:solidFill>
            <a:srgbClr val="3D8748"/>
          </a:solidFill>
          <a:ln w="38100">
            <a:solidFill>
              <a:srgbClr val="FFE7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2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750" r="99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0840" y="-377573"/>
            <a:ext cx="2395733" cy="322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9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87355" y="1773446"/>
            <a:ext cx="99492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gieo vần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">
            <a:extLst>
              <a:ext uri="{FF2B5EF4-FFF2-40B4-BE49-F238E27FC236}">
                <a16:creationId xmlns:a16="http://schemas.microsoft.com/office/drawing/2014/main" id="{359CAA57-46BE-4B67-86E2-AF687E2356DE}"/>
              </a:ext>
            </a:extLst>
          </p:cNvPr>
          <p:cNvSpPr txBox="1"/>
          <p:nvPr/>
        </p:nvSpPr>
        <p:spPr>
          <a:xfrm>
            <a:off x="4947486" y="772470"/>
            <a:ext cx="2294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spc="300" dirty="0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2. </a:t>
            </a:r>
            <a:r>
              <a:rPr lang="en-US" altLang="zh-CN" sz="2400" b="1" spc="300" dirty="0" err="1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thực</a:t>
            </a:r>
            <a:r>
              <a:rPr lang="en-US" altLang="zh-CN" sz="2400" b="1" spc="300" dirty="0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spc="300" dirty="0" err="1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hành</a:t>
            </a:r>
            <a:endParaRPr lang="zh-CN" altLang="en-US" sz="2400" b="1" spc="300" dirty="0">
              <a:solidFill>
                <a:srgbClr val="FFF8E5"/>
              </a:solidFill>
              <a:latin typeface="Times New Roman" panose="02020603050405020304" pitchFamily="18" charset="0"/>
              <a:ea typeface="思源宋体 Heavy" panose="020209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2" name="矩形: 圆角 23">
            <a:extLst>
              <a:ext uri="{FF2B5EF4-FFF2-40B4-BE49-F238E27FC236}">
                <a16:creationId xmlns:a16="http://schemas.microsoft.com/office/drawing/2014/main" id="{FEAE8E73-C86B-47A7-B19D-507D201416B0}"/>
              </a:ext>
            </a:extLst>
          </p:cNvPr>
          <p:cNvSpPr/>
          <p:nvPr/>
        </p:nvSpPr>
        <p:spPr>
          <a:xfrm>
            <a:off x="3684895" y="743368"/>
            <a:ext cx="4558353" cy="675999"/>
          </a:xfrm>
          <a:prstGeom prst="roundRect">
            <a:avLst>
              <a:gd name="adj" fmla="val 8691"/>
            </a:avLst>
          </a:prstGeom>
          <a:solidFill>
            <a:srgbClr val="3D8748"/>
          </a:solidFill>
          <a:ln w="38100">
            <a:solidFill>
              <a:srgbClr val="FFE7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2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13964" y="2819886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 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endParaRPr lang="en-US" sz="2800" dirty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</a:p>
          <a:p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800" dirty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</a:t>
            </a:r>
            <a:endParaRPr lang="en-US" sz="2800" dirty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0" i="0" dirty="0">
              <a:solidFill>
                <a:srgbClr val="21252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89881" y="2296666"/>
            <a:ext cx="99492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Vần liền: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00125" y="3617509"/>
            <a:ext cx="1321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79568" y="4889025"/>
            <a:ext cx="1321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0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7" grpId="0"/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87355" y="1773446"/>
            <a:ext cx="99492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gieo vần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">
            <a:extLst>
              <a:ext uri="{FF2B5EF4-FFF2-40B4-BE49-F238E27FC236}">
                <a16:creationId xmlns:a16="http://schemas.microsoft.com/office/drawing/2014/main" id="{359CAA57-46BE-4B67-86E2-AF687E2356DE}"/>
              </a:ext>
            </a:extLst>
          </p:cNvPr>
          <p:cNvSpPr txBox="1"/>
          <p:nvPr/>
        </p:nvSpPr>
        <p:spPr>
          <a:xfrm>
            <a:off x="4947486" y="772470"/>
            <a:ext cx="2294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spc="300" dirty="0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2. </a:t>
            </a:r>
            <a:r>
              <a:rPr lang="en-US" altLang="zh-CN" sz="2400" b="1" spc="300" dirty="0" err="1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thực</a:t>
            </a:r>
            <a:r>
              <a:rPr lang="en-US" altLang="zh-CN" sz="2400" b="1" spc="300" dirty="0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spc="300" dirty="0" err="1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hành</a:t>
            </a:r>
            <a:endParaRPr lang="zh-CN" altLang="en-US" sz="2400" b="1" spc="300" dirty="0">
              <a:solidFill>
                <a:srgbClr val="FFF8E5"/>
              </a:solidFill>
              <a:latin typeface="Times New Roman" panose="02020603050405020304" pitchFamily="18" charset="0"/>
              <a:ea typeface="思源宋体 Heavy" panose="020209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2" name="矩形: 圆角 23">
            <a:extLst>
              <a:ext uri="{FF2B5EF4-FFF2-40B4-BE49-F238E27FC236}">
                <a16:creationId xmlns:a16="http://schemas.microsoft.com/office/drawing/2014/main" id="{FEAE8E73-C86B-47A7-B19D-507D201416B0}"/>
              </a:ext>
            </a:extLst>
          </p:cNvPr>
          <p:cNvSpPr/>
          <p:nvPr/>
        </p:nvSpPr>
        <p:spPr>
          <a:xfrm>
            <a:off x="3684895" y="743368"/>
            <a:ext cx="4558353" cy="675999"/>
          </a:xfrm>
          <a:prstGeom prst="roundRect">
            <a:avLst>
              <a:gd name="adj" fmla="val 8691"/>
            </a:avLst>
          </a:prstGeom>
          <a:solidFill>
            <a:srgbClr val="3D8748"/>
          </a:solidFill>
          <a:ln w="38100">
            <a:solidFill>
              <a:srgbClr val="FFE7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2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71803" y="2296666"/>
            <a:ext cx="6096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dirty="0">
                <a:latin typeface="+mj-lt"/>
              </a:rPr>
              <a:t>Nhà trẻ con đã quen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latin typeface="+mj-lt"/>
              </a:rPr>
              <a:t>Không còn hờn khóc nữa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latin typeface="+mj-lt"/>
              </a:rPr>
              <a:t>Nhưng cứ độ tan tầm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latin typeface="+mj-lt"/>
              </a:rPr>
              <a:t>Con lại ra đứng</a:t>
            </a:r>
            <a:r>
              <a:rPr lang="en-US" sz="2000" dirty="0">
                <a:latin typeface="+mj-lt"/>
              </a:rPr>
              <a:t>...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latin typeface="+mj-lt"/>
              </a:rPr>
              <a:t>Mong mẹ và mong bố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latin typeface="+mj-lt"/>
              </a:rPr>
              <a:t>Mắt nhìn về phố đông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latin typeface="+mj-lt"/>
              </a:rPr>
              <a:t>Ôi tấm lòng thơ nhỏ</a:t>
            </a:r>
            <a:endParaRPr lang="en-US" sz="2000" dirty="0">
              <a:latin typeface="+mj-lt"/>
            </a:endParaRPr>
          </a:p>
          <a:p>
            <a:r>
              <a:rPr lang="vi-VN" sz="2000" dirty="0">
                <a:latin typeface="+mj-lt"/>
              </a:rPr>
              <a:t>Đã thuộc giờ ngóng</a:t>
            </a:r>
            <a:r>
              <a:rPr lang="en-US" sz="2000" dirty="0">
                <a:latin typeface="+mj-lt"/>
              </a:rPr>
              <a:t>...</a:t>
            </a:r>
          </a:p>
          <a:p>
            <a:endParaRPr lang="en-US" sz="2000" i="1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+mj-lt"/>
              </a:rPr>
              <a:t>Thành phố rộng mênh mông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latin typeface="+mj-lt"/>
              </a:rPr>
              <a:t>Bao la chiều gió thổi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latin typeface="+mj-lt"/>
              </a:rPr>
              <a:t>Ở cuối con đường kia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latin typeface="+mj-lt"/>
              </a:rPr>
              <a:t>Có con đang đứng</a:t>
            </a:r>
            <a:r>
              <a:rPr lang="en-US" sz="2000" dirty="0">
                <a:latin typeface="+mj-lt"/>
              </a:rPr>
              <a:t>...</a:t>
            </a:r>
          </a:p>
          <a:p>
            <a:r>
              <a:rPr lang="en-US" sz="2000" i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 </a:t>
            </a:r>
          </a:p>
          <a:p>
            <a:endParaRPr lang="en-US" sz="2000" dirty="0">
              <a:solidFill>
                <a:srgbClr val="212529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89881" y="2296666"/>
            <a:ext cx="99492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Vần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414BB4-FE36-0F81-335F-42F1605C3AF5}"/>
              </a:ext>
            </a:extLst>
          </p:cNvPr>
          <p:cNvSpPr txBox="1"/>
          <p:nvPr/>
        </p:nvSpPr>
        <p:spPr>
          <a:xfrm>
            <a:off x="5574901" y="3143051"/>
            <a:ext cx="551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cửa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35459A-CE2B-42BE-E496-D26C80625BE1}"/>
              </a:ext>
            </a:extLst>
          </p:cNvPr>
          <p:cNvSpPr txBox="1"/>
          <p:nvPr/>
        </p:nvSpPr>
        <p:spPr>
          <a:xfrm>
            <a:off x="6035737" y="4356391"/>
            <a:ext cx="724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trông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91F826-F4D2-76D5-4C75-6A11558B6995}"/>
              </a:ext>
            </a:extLst>
          </p:cNvPr>
          <p:cNvSpPr txBox="1"/>
          <p:nvPr/>
        </p:nvSpPr>
        <p:spPr>
          <a:xfrm>
            <a:off x="5878482" y="5914577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đợi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DCB693-6547-031C-F464-D3FCCCF2BDA5}"/>
              </a:ext>
            </a:extLst>
          </p:cNvPr>
          <p:cNvSpPr txBox="1"/>
          <p:nvPr/>
        </p:nvSpPr>
        <p:spPr>
          <a:xfrm>
            <a:off x="7256544" y="6033155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 Vũ,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4669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7" grpId="0"/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41286" y="1426145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i="1" dirty="0">
                <a:solidFill>
                  <a:srgbClr val="000000"/>
                </a:solidFill>
                <a:latin typeface="+mj-lt"/>
              </a:rPr>
              <a:t>Mặt trời thổi lửa</a:t>
            </a:r>
            <a:endParaRPr lang="vi-VN" sz="2400" dirty="0">
              <a:solidFill>
                <a:srgbClr val="212529"/>
              </a:solidFill>
              <a:latin typeface="+mj-lt"/>
            </a:endParaRPr>
          </a:p>
          <a:p>
            <a:r>
              <a:rPr lang="vi-VN" sz="2400" i="1" dirty="0">
                <a:solidFill>
                  <a:srgbClr val="000000"/>
                </a:solidFill>
                <a:latin typeface="+mj-lt"/>
              </a:rPr>
              <a:t>Sông biển bốc hơi</a:t>
            </a:r>
            <a:endParaRPr lang="vi-VN" sz="2400" dirty="0">
              <a:solidFill>
                <a:srgbClr val="212529"/>
              </a:solidFill>
              <a:latin typeface="+mj-lt"/>
            </a:endParaRPr>
          </a:p>
          <a:p>
            <a:r>
              <a:rPr lang="vi-VN" sz="2400" i="1" dirty="0">
                <a:solidFill>
                  <a:srgbClr val="000000"/>
                </a:solidFill>
                <a:latin typeface="+mj-lt"/>
              </a:rPr>
              <a:t>Hơi bay cao vút</a:t>
            </a:r>
            <a:endParaRPr lang="vi-VN" sz="2400" dirty="0">
              <a:solidFill>
                <a:srgbClr val="212529"/>
              </a:solidFill>
              <a:latin typeface="+mj-lt"/>
            </a:endParaRPr>
          </a:p>
          <a:p>
            <a:r>
              <a:rPr lang="vi-VN" sz="2400" i="1" dirty="0">
                <a:solidFill>
                  <a:srgbClr val="000000"/>
                </a:solidFill>
                <a:latin typeface="+mj-lt"/>
              </a:rPr>
              <a:t>Thành mây lưng ......</a:t>
            </a:r>
          </a:p>
          <a:p>
            <a:endParaRPr lang="vi-VN" sz="2400" i="1" dirty="0">
              <a:solidFill>
                <a:srgbClr val="000000"/>
              </a:solidFill>
              <a:latin typeface="+mj-lt"/>
            </a:endParaRPr>
          </a:p>
          <a:p>
            <a:r>
              <a:rPr lang="vi-VN" sz="2400" i="1" dirty="0">
                <a:solidFill>
                  <a:srgbClr val="000000"/>
                </a:solidFill>
                <a:latin typeface="+mj-lt"/>
              </a:rPr>
              <a:t>Mây hồng nhẹ trôi</a:t>
            </a:r>
            <a:endParaRPr lang="vi-VN" sz="2400" dirty="0">
              <a:solidFill>
                <a:srgbClr val="212529"/>
              </a:solidFill>
              <a:latin typeface="+mj-lt"/>
            </a:endParaRPr>
          </a:p>
          <a:p>
            <a:r>
              <a:rPr lang="vi-VN" sz="2400" i="1" dirty="0">
                <a:solidFill>
                  <a:srgbClr val="000000"/>
                </a:solidFill>
                <a:latin typeface="+mj-lt"/>
              </a:rPr>
              <a:t>Mây xanh đằm thắm</a:t>
            </a:r>
            <a:endParaRPr lang="vi-VN" sz="2400" dirty="0">
              <a:solidFill>
                <a:srgbClr val="212529"/>
              </a:solidFill>
              <a:latin typeface="+mj-lt"/>
            </a:endParaRPr>
          </a:p>
          <a:p>
            <a:r>
              <a:rPr lang="vi-VN" sz="2400" i="1" dirty="0">
                <a:solidFill>
                  <a:srgbClr val="000000"/>
                </a:solidFill>
                <a:latin typeface="+mj-lt"/>
              </a:rPr>
              <a:t>Dịu dàng mây .......</a:t>
            </a:r>
            <a:endParaRPr lang="vi-VN" sz="2400" dirty="0">
              <a:solidFill>
                <a:srgbClr val="212529"/>
              </a:solidFill>
              <a:latin typeface="+mj-lt"/>
            </a:endParaRPr>
          </a:p>
          <a:p>
            <a:r>
              <a:rPr lang="vi-VN" sz="2400" i="1" dirty="0">
                <a:solidFill>
                  <a:srgbClr val="000000"/>
                </a:solidFill>
                <a:latin typeface="+mj-lt"/>
              </a:rPr>
              <a:t>Thẩn thơ mây vàng</a:t>
            </a:r>
            <a:endParaRPr lang="vi-VN" sz="2400" dirty="0">
              <a:solidFill>
                <a:srgbClr val="212529"/>
              </a:solidFill>
              <a:latin typeface="+mj-lt"/>
            </a:endParaRPr>
          </a:p>
          <a:p>
            <a:endParaRPr lang="vi-VN" sz="2400" i="1" dirty="0">
              <a:solidFill>
                <a:srgbClr val="000000"/>
              </a:solidFill>
              <a:latin typeface="+mj-lt"/>
            </a:endParaRPr>
          </a:p>
          <a:p>
            <a:r>
              <a:rPr lang="vi-VN" sz="2400" i="1" dirty="0">
                <a:solidFill>
                  <a:srgbClr val="000000"/>
                </a:solidFill>
                <a:latin typeface="+mj-lt"/>
              </a:rPr>
              <a:t>Mây đen lang ......</a:t>
            </a:r>
            <a:endParaRPr lang="vi-VN" sz="2400" dirty="0">
              <a:solidFill>
                <a:srgbClr val="212529"/>
              </a:solidFill>
              <a:latin typeface="+mj-lt"/>
            </a:endParaRPr>
          </a:p>
          <a:p>
            <a:r>
              <a:rPr lang="vi-VN" sz="2400" i="1" dirty="0">
                <a:solidFill>
                  <a:srgbClr val="000000"/>
                </a:solidFill>
                <a:latin typeface="+mj-lt"/>
              </a:rPr>
              <a:t>Thân hình nặng trĩu</a:t>
            </a:r>
            <a:endParaRPr lang="vi-VN" sz="2400" dirty="0">
              <a:solidFill>
                <a:srgbClr val="212529"/>
              </a:solidFill>
              <a:latin typeface="+mj-lt"/>
            </a:endParaRPr>
          </a:p>
          <a:p>
            <a:r>
              <a:rPr lang="vi-VN" sz="2400" i="1" dirty="0">
                <a:solidFill>
                  <a:srgbClr val="000000"/>
                </a:solidFill>
                <a:latin typeface="+mj-lt"/>
              </a:rPr>
              <a:t>Gió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2400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000000"/>
                </a:solidFill>
                <a:latin typeface="+mj-lt"/>
              </a:rPr>
              <a:t>tí xíu</a:t>
            </a:r>
            <a:endParaRPr lang="vi-VN" sz="2400" dirty="0">
              <a:solidFill>
                <a:srgbClr val="212529"/>
              </a:solidFill>
              <a:latin typeface="+mj-lt"/>
            </a:endParaRPr>
          </a:p>
          <a:p>
            <a:r>
              <a:rPr lang="vi-VN" sz="2400" i="1" dirty="0">
                <a:solidFill>
                  <a:srgbClr val="000000"/>
                </a:solidFill>
                <a:latin typeface="+mj-lt"/>
              </a:rPr>
              <a:t>Đã vội khóc oà.</a:t>
            </a:r>
            <a:endParaRPr lang="vi-VN" sz="2400" dirty="0">
              <a:solidFill>
                <a:srgbClr val="212529"/>
              </a:solidFill>
              <a:latin typeface="+mj-lt"/>
            </a:endParaRPr>
          </a:p>
        </p:txBody>
      </p:sp>
      <p:sp>
        <p:nvSpPr>
          <p:cNvPr id="11" name="文本框 1">
            <a:extLst>
              <a:ext uri="{FF2B5EF4-FFF2-40B4-BE49-F238E27FC236}">
                <a16:creationId xmlns:a16="http://schemas.microsoft.com/office/drawing/2014/main" id="{359CAA57-46BE-4B67-86E2-AF687E2356DE}"/>
              </a:ext>
            </a:extLst>
          </p:cNvPr>
          <p:cNvSpPr txBox="1"/>
          <p:nvPr/>
        </p:nvSpPr>
        <p:spPr>
          <a:xfrm>
            <a:off x="3227868" y="919022"/>
            <a:ext cx="2294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spc="300" dirty="0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2. </a:t>
            </a:r>
            <a:r>
              <a:rPr lang="en-US" altLang="zh-CN" sz="2400" b="1" spc="300" dirty="0" err="1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thực</a:t>
            </a:r>
            <a:r>
              <a:rPr lang="en-US" altLang="zh-CN" sz="2400" b="1" spc="300" dirty="0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spc="300" dirty="0" err="1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hành</a:t>
            </a:r>
            <a:endParaRPr lang="zh-CN" altLang="en-US" sz="2400" b="1" spc="300" dirty="0">
              <a:solidFill>
                <a:srgbClr val="FFF8E5"/>
              </a:solidFill>
              <a:latin typeface="Times New Roman" panose="02020603050405020304" pitchFamily="18" charset="0"/>
              <a:ea typeface="思源宋体 Heavy" panose="020209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2" name="矩形: 圆角 23">
            <a:extLst>
              <a:ext uri="{FF2B5EF4-FFF2-40B4-BE49-F238E27FC236}">
                <a16:creationId xmlns:a16="http://schemas.microsoft.com/office/drawing/2014/main" id="{FEAE8E73-C86B-47A7-B19D-507D201416B0}"/>
              </a:ext>
            </a:extLst>
          </p:cNvPr>
          <p:cNvSpPr/>
          <p:nvPr/>
        </p:nvSpPr>
        <p:spPr>
          <a:xfrm>
            <a:off x="3684895" y="743368"/>
            <a:ext cx="4558353" cy="675999"/>
          </a:xfrm>
          <a:prstGeom prst="roundRect">
            <a:avLst>
              <a:gd name="adj" fmla="val 8691"/>
            </a:avLst>
          </a:prstGeom>
          <a:solidFill>
            <a:srgbClr val="3D8748"/>
          </a:solidFill>
          <a:ln w="38100">
            <a:solidFill>
              <a:srgbClr val="FFE7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2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19986" y="1618762"/>
            <a:ext cx="99492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Vần hỗn hợp: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77857" y="2483082"/>
            <a:ext cx="1321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64071" y="3892333"/>
            <a:ext cx="1321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67727" y="5029118"/>
            <a:ext cx="1321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FD073C-DB58-CBEF-A10C-8F636380ADC5}"/>
              </a:ext>
            </a:extLst>
          </p:cNvPr>
          <p:cNvSpPr txBox="1"/>
          <p:nvPr/>
        </p:nvSpPr>
        <p:spPr>
          <a:xfrm>
            <a:off x="8107051" y="6142863"/>
            <a:ext cx="3280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Hoàng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8353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3" grpId="0"/>
      <p:bldP spid="15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">
            <a:extLst>
              <a:ext uri="{FF2B5EF4-FFF2-40B4-BE49-F238E27FC236}">
                <a16:creationId xmlns:a16="http://schemas.microsoft.com/office/drawing/2014/main" id="{359CAA57-46BE-4B67-86E2-AF687E2356DE}"/>
              </a:ext>
            </a:extLst>
          </p:cNvPr>
          <p:cNvSpPr txBox="1"/>
          <p:nvPr/>
        </p:nvSpPr>
        <p:spPr>
          <a:xfrm>
            <a:off x="4947486" y="772470"/>
            <a:ext cx="2294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spc="300" dirty="0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2. </a:t>
            </a:r>
            <a:r>
              <a:rPr lang="en-US" altLang="zh-CN" sz="2400" b="1" spc="300" dirty="0" err="1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thực</a:t>
            </a:r>
            <a:r>
              <a:rPr lang="en-US" altLang="zh-CN" sz="2400" b="1" spc="300" dirty="0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spc="300" dirty="0" err="1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hành</a:t>
            </a:r>
            <a:endParaRPr lang="zh-CN" altLang="en-US" sz="2400" b="1" spc="300" dirty="0">
              <a:solidFill>
                <a:srgbClr val="FFF8E5"/>
              </a:solidFill>
              <a:latin typeface="Times New Roman" panose="02020603050405020304" pitchFamily="18" charset="0"/>
              <a:ea typeface="思源宋体 Heavy" panose="020209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2" name="矩形: 圆角 23">
            <a:extLst>
              <a:ext uri="{FF2B5EF4-FFF2-40B4-BE49-F238E27FC236}">
                <a16:creationId xmlns:a16="http://schemas.microsoft.com/office/drawing/2014/main" id="{FEAE8E73-C86B-47A7-B19D-507D201416B0}"/>
              </a:ext>
            </a:extLst>
          </p:cNvPr>
          <p:cNvSpPr/>
          <p:nvPr/>
        </p:nvSpPr>
        <p:spPr>
          <a:xfrm>
            <a:off x="3684895" y="743368"/>
            <a:ext cx="4558353" cy="675999"/>
          </a:xfrm>
          <a:prstGeom prst="roundRect">
            <a:avLst>
              <a:gd name="adj" fmla="val 8691"/>
            </a:avLst>
          </a:prstGeom>
          <a:solidFill>
            <a:srgbClr val="3D8748"/>
          </a:solidFill>
          <a:ln w="38100">
            <a:solidFill>
              <a:srgbClr val="FFE7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Viết bài</a:t>
            </a:r>
            <a:endParaRPr lang="en-US" sz="32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B7D3BBB-C4B0-7082-6853-B145ABCD81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230451"/>
              </p:ext>
            </p:extLst>
          </p:nvPr>
        </p:nvGraphicFramePr>
        <p:xfrm>
          <a:off x="1519535" y="1766843"/>
          <a:ext cx="8752971" cy="3380232"/>
        </p:xfrm>
        <a:graphic>
          <a:graphicData uri="http://schemas.openxmlformats.org/drawingml/2006/table">
            <a:tbl>
              <a:tblPr firstRow="1" firstCol="1" bandRow="1"/>
              <a:tblGrid>
                <a:gridCol w="1871694">
                  <a:extLst>
                    <a:ext uri="{9D8B030D-6E8A-4147-A177-3AD203B41FA5}">
                      <a16:colId xmlns:a16="http://schemas.microsoft.com/office/drawing/2014/main" val="1963186847"/>
                    </a:ext>
                  </a:extLst>
                </a:gridCol>
                <a:gridCol w="1655922">
                  <a:extLst>
                    <a:ext uri="{9D8B030D-6E8A-4147-A177-3AD203B41FA5}">
                      <a16:colId xmlns:a16="http://schemas.microsoft.com/office/drawing/2014/main" val="1009360287"/>
                    </a:ext>
                  </a:extLst>
                </a:gridCol>
                <a:gridCol w="1505384">
                  <a:extLst>
                    <a:ext uri="{9D8B030D-6E8A-4147-A177-3AD203B41FA5}">
                      <a16:colId xmlns:a16="http://schemas.microsoft.com/office/drawing/2014/main" val="4095625803"/>
                    </a:ext>
                  </a:extLst>
                </a:gridCol>
                <a:gridCol w="1204307">
                  <a:extLst>
                    <a:ext uri="{9D8B030D-6E8A-4147-A177-3AD203B41FA5}">
                      <a16:colId xmlns:a16="http://schemas.microsoft.com/office/drawing/2014/main" val="218751523"/>
                    </a:ext>
                  </a:extLst>
                </a:gridCol>
                <a:gridCol w="1204307">
                  <a:extLst>
                    <a:ext uri="{9D8B030D-6E8A-4147-A177-3AD203B41FA5}">
                      <a16:colId xmlns:a16="http://schemas.microsoft.com/office/drawing/2014/main" val="2513735935"/>
                    </a:ext>
                  </a:extLst>
                </a:gridCol>
                <a:gridCol w="1311357">
                  <a:extLst>
                    <a:ext uri="{9D8B030D-6E8A-4147-A177-3AD203B41FA5}">
                      <a16:colId xmlns:a16="http://schemas.microsoft.com/office/drawing/2014/main" val="30058200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5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845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 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9938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 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8272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 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9732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384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319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">
            <a:extLst>
              <a:ext uri="{FF2B5EF4-FFF2-40B4-BE49-F238E27FC236}">
                <a16:creationId xmlns:a16="http://schemas.microsoft.com/office/drawing/2014/main" id="{359CAA57-46BE-4B67-86E2-AF687E2356DE}"/>
              </a:ext>
            </a:extLst>
          </p:cNvPr>
          <p:cNvSpPr txBox="1"/>
          <p:nvPr/>
        </p:nvSpPr>
        <p:spPr>
          <a:xfrm>
            <a:off x="4947486" y="772470"/>
            <a:ext cx="2294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spc="300" dirty="0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2. </a:t>
            </a:r>
            <a:r>
              <a:rPr lang="en-US" altLang="zh-CN" sz="2400" b="1" spc="300" dirty="0" err="1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thực</a:t>
            </a:r>
            <a:r>
              <a:rPr lang="en-US" altLang="zh-CN" sz="2400" b="1" spc="300" dirty="0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spc="300" dirty="0" err="1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hành</a:t>
            </a:r>
            <a:endParaRPr lang="zh-CN" altLang="en-US" sz="2400" b="1" spc="300" dirty="0">
              <a:solidFill>
                <a:srgbClr val="FFF8E5"/>
              </a:solidFill>
              <a:latin typeface="Times New Roman" panose="02020603050405020304" pitchFamily="18" charset="0"/>
              <a:ea typeface="思源宋体 Heavy" panose="020209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2" name="矩形: 圆角 23">
            <a:extLst>
              <a:ext uri="{FF2B5EF4-FFF2-40B4-BE49-F238E27FC236}">
                <a16:creationId xmlns:a16="http://schemas.microsoft.com/office/drawing/2014/main" id="{FEAE8E73-C86B-47A7-B19D-507D201416B0}"/>
              </a:ext>
            </a:extLst>
          </p:cNvPr>
          <p:cNvSpPr/>
          <p:nvPr/>
        </p:nvSpPr>
        <p:spPr>
          <a:xfrm>
            <a:off x="3684895" y="743368"/>
            <a:ext cx="4558353" cy="675999"/>
          </a:xfrm>
          <a:prstGeom prst="roundRect">
            <a:avLst>
              <a:gd name="adj" fmla="val 8691"/>
            </a:avLst>
          </a:prstGeom>
          <a:solidFill>
            <a:srgbClr val="3D8748"/>
          </a:solidFill>
          <a:ln w="38100">
            <a:solidFill>
              <a:srgbClr val="FFE7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Viết bài</a:t>
            </a:r>
            <a:endParaRPr lang="en-US" sz="32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38554" y="2538485"/>
            <a:ext cx="3857568" cy="4082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162E63-7325-4244-1F69-B4DCCFAB27A7}"/>
              </a:ext>
            </a:extLst>
          </p:cNvPr>
          <p:cNvSpPr txBox="1"/>
          <p:nvPr/>
        </p:nvSpPr>
        <p:spPr>
          <a:xfrm>
            <a:off x="3842603" y="1843681"/>
            <a:ext cx="61345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- Suy nghĩ về đề tài mà em đã chọn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6086EC-C51C-F81A-3862-CEB4158AB0A9}"/>
              </a:ext>
            </a:extLst>
          </p:cNvPr>
          <p:cNvSpPr txBox="1"/>
          <p:nvPr/>
        </p:nvSpPr>
        <p:spPr>
          <a:xfrm>
            <a:off x="3842603" y="2667122"/>
            <a:ext cx="61345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- Những dòng tiếp theo có thể triển khai cụ thể hơn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140F4B-7202-8EFD-6D79-424F57F2A4E2}"/>
              </a:ext>
            </a:extLst>
          </p:cNvPr>
          <p:cNvSpPr txBox="1"/>
          <p:nvPr/>
        </p:nvSpPr>
        <p:spPr>
          <a:xfrm>
            <a:off x="3842603" y="3921450"/>
            <a:ext cx="74713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- Sử dụng những từ ngữ biểu đạt cảm xúc; sử dụng từ láy và những biện pháp tu từ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9E8DEC-424C-F8A8-B43E-8147E1A26393}"/>
              </a:ext>
            </a:extLst>
          </p:cNvPr>
          <p:cNvSpPr txBox="1"/>
          <p:nvPr/>
        </p:nvSpPr>
        <p:spPr>
          <a:xfrm>
            <a:off x="3842603" y="5175778"/>
            <a:ext cx="81849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- Có thể kết thúc bài thơ theo nhiều cách khác nhau</a:t>
            </a:r>
          </a:p>
        </p:txBody>
      </p:sp>
    </p:spTree>
    <p:extLst>
      <p:ext uri="{BB962C8B-B14F-4D97-AF65-F5344CB8AC3E}">
        <p14:creationId xmlns:p14="http://schemas.microsoft.com/office/powerpoint/2010/main" val="131232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">
            <a:extLst>
              <a:ext uri="{FF2B5EF4-FFF2-40B4-BE49-F238E27FC236}">
                <a16:creationId xmlns:a16="http://schemas.microsoft.com/office/drawing/2014/main" id="{359CAA57-46BE-4B67-86E2-AF687E2356DE}"/>
              </a:ext>
            </a:extLst>
          </p:cNvPr>
          <p:cNvSpPr txBox="1"/>
          <p:nvPr/>
        </p:nvSpPr>
        <p:spPr>
          <a:xfrm>
            <a:off x="4947486" y="772470"/>
            <a:ext cx="2294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spc="300" dirty="0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2. </a:t>
            </a:r>
            <a:r>
              <a:rPr lang="en-US" altLang="zh-CN" sz="2400" b="1" spc="300" dirty="0" err="1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thực</a:t>
            </a:r>
            <a:r>
              <a:rPr lang="en-US" altLang="zh-CN" sz="2400" b="1" spc="300" dirty="0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spc="300" dirty="0" err="1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hành</a:t>
            </a:r>
            <a:endParaRPr lang="zh-CN" altLang="en-US" sz="2400" b="1" spc="300" dirty="0">
              <a:solidFill>
                <a:srgbClr val="FFF8E5"/>
              </a:solidFill>
              <a:latin typeface="Times New Roman" panose="02020603050405020304" pitchFamily="18" charset="0"/>
              <a:ea typeface="思源宋体 Heavy" panose="020209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2" name="矩形: 圆角 23">
            <a:extLst>
              <a:ext uri="{FF2B5EF4-FFF2-40B4-BE49-F238E27FC236}">
                <a16:creationId xmlns:a16="http://schemas.microsoft.com/office/drawing/2014/main" id="{FEAE8E73-C86B-47A7-B19D-507D201416B0}"/>
              </a:ext>
            </a:extLst>
          </p:cNvPr>
          <p:cNvSpPr/>
          <p:nvPr/>
        </p:nvSpPr>
        <p:spPr>
          <a:xfrm>
            <a:off x="3684895" y="743368"/>
            <a:ext cx="4558353" cy="675999"/>
          </a:xfrm>
          <a:prstGeom prst="roundRect">
            <a:avLst>
              <a:gd name="adj" fmla="val 8691"/>
            </a:avLst>
          </a:prstGeom>
          <a:solidFill>
            <a:srgbClr val="3D8748"/>
          </a:solidFill>
          <a:ln w="38100">
            <a:solidFill>
              <a:srgbClr val="FFE7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Chỉnh sửa</a:t>
            </a:r>
            <a:endParaRPr lang="en-US" sz="32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BCB9554-866A-BC39-AF52-53E9F3C79B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068074"/>
              </p:ext>
            </p:extLst>
          </p:nvPr>
        </p:nvGraphicFramePr>
        <p:xfrm>
          <a:off x="596078" y="1657126"/>
          <a:ext cx="10952860" cy="4730943"/>
        </p:xfrm>
        <a:graphic>
          <a:graphicData uri="http://schemas.openxmlformats.org/drawingml/2006/table">
            <a:tbl>
              <a:tblPr firstRow="1" firstCol="1" bandRow="1"/>
              <a:tblGrid>
                <a:gridCol w="1737688">
                  <a:extLst>
                    <a:ext uri="{9D8B030D-6E8A-4147-A177-3AD203B41FA5}">
                      <a16:colId xmlns:a16="http://schemas.microsoft.com/office/drawing/2014/main" val="1227037759"/>
                    </a:ext>
                  </a:extLst>
                </a:gridCol>
                <a:gridCol w="6361862">
                  <a:extLst>
                    <a:ext uri="{9D8B030D-6E8A-4147-A177-3AD203B41FA5}">
                      <a16:colId xmlns:a16="http://schemas.microsoft.com/office/drawing/2014/main" val="2367617756"/>
                    </a:ext>
                  </a:extLst>
                </a:gridCol>
                <a:gridCol w="1426655">
                  <a:extLst>
                    <a:ext uri="{9D8B030D-6E8A-4147-A177-3AD203B41FA5}">
                      <a16:colId xmlns:a16="http://schemas.microsoft.com/office/drawing/2014/main" val="838814811"/>
                    </a:ext>
                  </a:extLst>
                </a:gridCol>
                <a:gridCol w="1426655">
                  <a:extLst>
                    <a:ext uri="{9D8B030D-6E8A-4147-A177-3AD203B41FA5}">
                      <a16:colId xmlns:a16="http://schemas.microsoft.com/office/drawing/2014/main" val="3144799678"/>
                    </a:ext>
                  </a:extLst>
                </a:gridCol>
              </a:tblGrid>
              <a:tr h="278130"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bốn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endParaRPr lang="en-US" sz="2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BC7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2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BC7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0678719"/>
                  </a:ext>
                </a:extLst>
              </a:tr>
              <a:tr h="27813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507704"/>
                  </a:ext>
                </a:extLst>
              </a:tr>
              <a:tr h="278130">
                <a:tc rowSpan="5">
                  <a:txBody>
                    <a:bodyPr/>
                    <a:lstStyle/>
                    <a:p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360529"/>
                  </a:ext>
                </a:extLst>
              </a:tr>
              <a:tr h="2781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).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121559"/>
                  </a:ext>
                </a:extLst>
              </a:tr>
              <a:tr h="6111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620217"/>
                  </a:ext>
                </a:extLst>
              </a:tr>
              <a:tr h="5322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095212"/>
                  </a:ext>
                </a:extLst>
              </a:tr>
              <a:tr h="6005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604416"/>
                  </a:ext>
                </a:extLst>
              </a:tr>
              <a:tr h="205105">
                <a:tc rowSpan="2"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 xúc của em.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961698"/>
                  </a:ext>
                </a:extLst>
              </a:tr>
              <a:tr h="2895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 điệp mà em gửi gắm qua bài thơ.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42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891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1148685" y="51065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5428" y="847816"/>
            <a:ext cx="5404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ĐẶC ĐIỂM HÌNH THỨC NÀO GIÚP EM NHẬN BIẾT ĐÓ LÀ THƠ BỐN CHỮ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12444" y="2926721"/>
            <a:ext cx="3507663" cy="93673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12444" y="4132066"/>
            <a:ext cx="3507663" cy="93673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77685" y="4093966"/>
            <a:ext cx="3171422" cy="93673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84612" y="2926721"/>
            <a:ext cx="3171422" cy="93673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8728" y="2914505"/>
            <a:ext cx="3251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9442" y="2926721"/>
            <a:ext cx="3138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9442" y="4117543"/>
            <a:ext cx="2866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5,6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6703" y="4141866"/>
            <a:ext cx="3496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4,5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331126" y="2296318"/>
            <a:ext cx="1562100" cy="17056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343201" y="4061627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28316" y="3930168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287813" y="1194796"/>
            <a:ext cx="4469092" cy="5282801"/>
          </a:xfrm>
          <a:prstGeom prst="rect">
            <a:avLst/>
          </a:prstGeom>
        </p:spPr>
      </p:pic>
      <p:pic>
        <p:nvPicPr>
          <p:cNvPr id="19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06244" y="604170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53003" y="158781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53003" y="4117543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06244" y="2781220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126" l="0" r="100000">
                        <a14:foregroundMark x1="46264" y1="18735" x2="60920" y2="20609"/>
                        <a14:foregroundMark x1="66667" y1="90632" x2="77299" y2="95550"/>
                        <a14:foregroundMark x1="46552" y1="26230" x2="52586" y2="18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348" y="2197417"/>
            <a:ext cx="3641014" cy="446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0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000">
        <p:wipe dir="r"/>
      </p:transition>
    </mc:Choice>
    <mc:Fallback xmlns="">
      <p:transition spd="slow" advTm="600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9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loud 26"/>
          <p:cNvSpPr/>
          <p:nvPr/>
        </p:nvSpPr>
        <p:spPr>
          <a:xfrm>
            <a:off x="1559763" y="263177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62327" y="548709"/>
            <a:ext cx="5974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HÃY KỂ TÊN MỘT SỐ CÁCH GIEO VẦN Ở THỂ THƠ BỐN CHỮ, NĂM CHỮ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321362" y="3985176"/>
            <a:ext cx="3319895" cy="156203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248978" y="2525645"/>
            <a:ext cx="3319895" cy="135030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869857" y="4000676"/>
            <a:ext cx="3319895" cy="156203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777263" y="2525645"/>
            <a:ext cx="3319895" cy="135030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39588" y="4112850"/>
            <a:ext cx="33213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22146" y="2643803"/>
            <a:ext cx="30256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52127" y="4021807"/>
            <a:ext cx="3109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12167" y="2589477"/>
            <a:ext cx="3256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660894" y="2031252"/>
            <a:ext cx="1562100" cy="170568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770915" y="3736939"/>
            <a:ext cx="1562100" cy="170568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067726" y="2072289"/>
            <a:ext cx="1562100" cy="170568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249111" y="1201557"/>
            <a:ext cx="4289715" cy="5070764"/>
          </a:xfrm>
          <a:prstGeom prst="rect">
            <a:avLst/>
          </a:prstGeom>
        </p:spPr>
      </p:pic>
      <p:pic>
        <p:nvPicPr>
          <p:cNvPr id="4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4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4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4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6" b="98158" l="5769" r="94231">
                        <a14:foregroundMark x1="46538" y1="55526" x2="61923" y2="20789"/>
                        <a14:foregroundMark x1="60769" y1="36842" x2="58846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179" y="1423941"/>
            <a:ext cx="3679560" cy="537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000">
        <p:wipe dir="r"/>
      </p:transition>
    </mc:Choice>
    <mc:Fallback xmlns="">
      <p:transition spd="slow" advTm="600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9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7" grpId="0" animBg="1"/>
      <p:bldP spid="28" grpId="0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380698" y="346881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0522" y="720159"/>
            <a:ext cx="5206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 NĂM CHỮ THƯỜNG NGẮT NHỊP NHƯ THẾ NÀO?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741975" y="2642398"/>
            <a:ext cx="2854905" cy="11319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380697" y="3976746"/>
            <a:ext cx="2988761" cy="10592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69861" y="3976746"/>
            <a:ext cx="2854905" cy="10592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87624" y="2666702"/>
            <a:ext cx="2988761" cy="11319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7479" y="2642061"/>
            <a:ext cx="2768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2/3;3/2;1/4; 4/1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1577" y="2688834"/>
            <a:ext cx="2870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2/2; 1/4; 4/1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35926" y="4120529"/>
            <a:ext cx="26211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3/1; 3/2; 2/3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1229" y="4140355"/>
            <a:ext cx="25696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1/3; 3/1; 2/2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009017" y="2033645"/>
            <a:ext cx="1562100" cy="17056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749864" y="3330337"/>
            <a:ext cx="1562100" cy="17056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000291" y="3387981"/>
            <a:ext cx="1562100" cy="17056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454411" y="1263220"/>
            <a:ext cx="4289715" cy="5070764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8257" y="440398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85016" y="1424045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85016" y="3953771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8257" y="2617448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61" b="96382" l="6667" r="93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375" y="2033645"/>
            <a:ext cx="2831882" cy="478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653654" y="374175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6756" y="467692"/>
            <a:ext cx="59556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 THƠ “ĐỒNG DAO MÙA XUÂN”- NGUYỄN KHOA ĐIỀM, ĐƯỢC SÁNG TÁC THEO THỂ THƠ GÌ?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395908" y="4107561"/>
            <a:ext cx="3110465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99104" y="4135683"/>
            <a:ext cx="3068587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23349" y="2962606"/>
            <a:ext cx="3068587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395908" y="2916071"/>
            <a:ext cx="3110465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2204" y="4234094"/>
            <a:ext cx="22454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87454" y="3037803"/>
            <a:ext cx="1964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22341" y="3030876"/>
            <a:ext cx="21490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2753" y="4236221"/>
            <a:ext cx="21490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213526" y="2178032"/>
            <a:ext cx="1562100" cy="17056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73969" y="2017657"/>
            <a:ext cx="1562100" cy="17056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32405" y="3254342"/>
            <a:ext cx="1562100" cy="17056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803949" y="1113813"/>
            <a:ext cx="4289715" cy="5070764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911213" y="467692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957972" y="1451339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957972" y="3981065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911213" y="2644742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75" b="99375" l="444" r="97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2" t="253" r="7261" b="1818"/>
          <a:stretch/>
        </p:blipFill>
        <p:spPr>
          <a:xfrm>
            <a:off x="7590390" y="2017657"/>
            <a:ext cx="4286922" cy="430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380698" y="368491"/>
            <a:ext cx="6858000" cy="3089038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7645" y="864788"/>
            <a:ext cx="59761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 GIẢ ĐÃ SỬ DỤNG CÁCH GIEO VẦN GÌ Ở TRONG KHỔ THƠ?</a:t>
            </a:r>
          </a:p>
          <a:p>
            <a:pPr algn="ctr"/>
            <a:r>
              <a:rPr lang="vi-VN" alt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đi đường cháu</a:t>
            </a:r>
            <a:br>
              <a:rPr lang="vi-VN" alt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lên đường ra</a:t>
            </a:r>
            <a:br>
              <a:rPr lang="vi-VN" alt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nay tháng sáu</a:t>
            </a:r>
            <a:br>
              <a:rPr lang="vi-VN" alt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 nghe tin nhà</a:t>
            </a:r>
            <a:endParaRPr lang="en-US" altLang="en-US" sz="2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741975" y="3652336"/>
            <a:ext cx="2854905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380697" y="4986684"/>
            <a:ext cx="298876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09697" y="5038664"/>
            <a:ext cx="2854905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87624" y="3676640"/>
            <a:ext cx="298876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6209" y="3731368"/>
            <a:ext cx="21409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47448" y="3932186"/>
            <a:ext cx="22418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14497" y="5218865"/>
            <a:ext cx="26280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84976" y="5218865"/>
            <a:ext cx="22510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6595" y="2885975"/>
            <a:ext cx="1562100" cy="17056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504697" y="4185820"/>
            <a:ext cx="1562100" cy="17056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40828" y="4114808"/>
            <a:ext cx="1562100" cy="17056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485397" y="1503359"/>
            <a:ext cx="4289715" cy="5070764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8257" y="1450336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85016" y="2433983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85016" y="4963709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8257" y="3627386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149" r="96552">
                        <a14:foregroundMark x1="32471" y1="21491" x2="56322" y2="39254"/>
                        <a14:foregroundMark x1="64655" y1="9430" x2="28161" y2="27851"/>
                        <a14:foregroundMark x1="37931" y1="43202" x2="35920" y2="16009"/>
                        <a14:foregroundMark x1="42816" y1="42105" x2="48276" y2="25000"/>
                        <a14:foregroundMark x1="75575" y1="36842" x2="78736" y2="14474"/>
                        <a14:foregroundMark x1="79310" y1="32895" x2="79598" y2="17982"/>
                        <a14:foregroundMark x1="46552" y1="14474" x2="77586" y2="18202"/>
                        <a14:foregroundMark x1="38793" y1="82675" x2="73276" y2="81798"/>
                        <a14:foregroundMark x1="42529" y1="85307" x2="70115" y2="83114"/>
                        <a14:foregroundMark x1="93966" y1="72807" x2="78736" y2="83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634" y="1999706"/>
            <a:ext cx="3367496" cy="441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8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7A6B9AB-14D1-48A6-B128-E304FFCE07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999" y="-20503"/>
            <a:ext cx="1065530" cy="12157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62B5588-7B01-4873-B494-4E2DF59347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784" y="964393"/>
            <a:ext cx="1052359" cy="8181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C913A1-8F7E-EF5A-B2FB-5D42CAC1CC0F}"/>
              </a:ext>
            </a:extLst>
          </p:cNvPr>
          <p:cNvSpPr txBox="1"/>
          <p:nvPr/>
        </p:nvSpPr>
        <p:spPr>
          <a:xfrm>
            <a:off x="1349798" y="1997839"/>
            <a:ext cx="9492403" cy="286232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21: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30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000">
        <p:wipe dir="r"/>
      </p:transition>
    </mc:Choice>
    <mc:Fallback xmlns="">
      <p:transition spd="slow" advTm="600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">
            <a:extLst>
              <a:ext uri="{FF2B5EF4-FFF2-40B4-BE49-F238E27FC236}">
                <a16:creationId xmlns:a16="http://schemas.microsoft.com/office/drawing/2014/main" id="{359CAA57-46BE-4B67-86E2-AF687E2356DE}"/>
              </a:ext>
            </a:extLst>
          </p:cNvPr>
          <p:cNvSpPr txBox="1"/>
          <p:nvPr/>
        </p:nvSpPr>
        <p:spPr>
          <a:xfrm>
            <a:off x="4846155" y="782116"/>
            <a:ext cx="2499689" cy="46166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spc="300" dirty="0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I. YÊU CẦU</a:t>
            </a:r>
            <a:endParaRPr lang="zh-CN" altLang="en-US" sz="2400" b="1" spc="300" dirty="0">
              <a:solidFill>
                <a:srgbClr val="FFF8E5"/>
              </a:solidFill>
              <a:latin typeface="Times New Roman" panose="02020603050405020304" pitchFamily="18" charset="0"/>
              <a:ea typeface="思源宋体 Heavy" panose="020209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7" name="椭圆 25">
            <a:extLst>
              <a:ext uri="{FF2B5EF4-FFF2-40B4-BE49-F238E27FC236}">
                <a16:creationId xmlns:a16="http://schemas.microsoft.com/office/drawing/2014/main" id="{C65F3DE0-1433-4978-A00E-688E82D2E15E}"/>
              </a:ext>
            </a:extLst>
          </p:cNvPr>
          <p:cNvSpPr/>
          <p:nvPr/>
        </p:nvSpPr>
        <p:spPr>
          <a:xfrm>
            <a:off x="954667" y="1624078"/>
            <a:ext cx="437405" cy="421876"/>
          </a:xfrm>
          <a:prstGeom prst="ellipse">
            <a:avLst/>
          </a:pr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prstClr val="white"/>
              </a:solidFill>
            </a:endParaRPr>
          </a:p>
        </p:txBody>
      </p:sp>
      <p:sp>
        <p:nvSpPr>
          <p:cNvPr id="19" name="椭圆 25">
            <a:extLst>
              <a:ext uri="{FF2B5EF4-FFF2-40B4-BE49-F238E27FC236}">
                <a16:creationId xmlns:a16="http://schemas.microsoft.com/office/drawing/2014/main" id="{C65F3DE0-1433-4978-A00E-688E82D2E15E}"/>
              </a:ext>
            </a:extLst>
          </p:cNvPr>
          <p:cNvSpPr/>
          <p:nvPr/>
        </p:nvSpPr>
        <p:spPr>
          <a:xfrm>
            <a:off x="965262" y="2260904"/>
            <a:ext cx="437405" cy="421876"/>
          </a:xfrm>
          <a:prstGeom prst="ellipse">
            <a:avLst/>
          </a:pr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prstClr val="white"/>
              </a:solidFill>
            </a:endParaRPr>
          </a:p>
        </p:txBody>
      </p:sp>
      <p:sp>
        <p:nvSpPr>
          <p:cNvPr id="21" name="椭圆 25">
            <a:extLst>
              <a:ext uri="{FF2B5EF4-FFF2-40B4-BE49-F238E27FC236}">
                <a16:creationId xmlns:a16="http://schemas.microsoft.com/office/drawing/2014/main" id="{C65F3DE0-1433-4978-A00E-688E82D2E15E}"/>
              </a:ext>
            </a:extLst>
          </p:cNvPr>
          <p:cNvSpPr/>
          <p:nvPr/>
        </p:nvSpPr>
        <p:spPr>
          <a:xfrm>
            <a:off x="965262" y="3005682"/>
            <a:ext cx="437405" cy="421876"/>
          </a:xfrm>
          <a:prstGeom prst="ellipse">
            <a:avLst/>
          </a:pr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12793" y="1522734"/>
            <a:ext cx="6869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61278" y="2152520"/>
            <a:ext cx="6992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61279" y="2904338"/>
            <a:ext cx="7971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C65F3DE0-1433-4978-A00E-688E82D2E15E}"/>
              </a:ext>
            </a:extLst>
          </p:cNvPr>
          <p:cNvSpPr/>
          <p:nvPr/>
        </p:nvSpPr>
        <p:spPr>
          <a:xfrm>
            <a:off x="965262" y="3673509"/>
            <a:ext cx="437405" cy="421876"/>
          </a:xfrm>
          <a:prstGeom prst="ellipse">
            <a:avLst/>
          </a:pr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prstClr val="white"/>
              </a:solidFill>
            </a:endParaRPr>
          </a:p>
        </p:txBody>
      </p:sp>
      <p:sp>
        <p:nvSpPr>
          <p:cNvPr id="27" name="椭圆 25">
            <a:extLst>
              <a:ext uri="{FF2B5EF4-FFF2-40B4-BE49-F238E27FC236}">
                <a16:creationId xmlns:a16="http://schemas.microsoft.com/office/drawing/2014/main" id="{C65F3DE0-1433-4978-A00E-688E82D2E15E}"/>
              </a:ext>
            </a:extLst>
          </p:cNvPr>
          <p:cNvSpPr/>
          <p:nvPr/>
        </p:nvSpPr>
        <p:spPr>
          <a:xfrm>
            <a:off x="975857" y="4364927"/>
            <a:ext cx="437405" cy="421876"/>
          </a:xfrm>
          <a:prstGeom prst="ellipse">
            <a:avLst/>
          </a:pr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prstClr val="white"/>
              </a:solidFill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C65F3DE0-1433-4978-A00E-688E82D2E15E}"/>
              </a:ext>
            </a:extLst>
          </p:cNvPr>
          <p:cNvSpPr/>
          <p:nvPr/>
        </p:nvSpPr>
        <p:spPr>
          <a:xfrm>
            <a:off x="975857" y="5055113"/>
            <a:ext cx="437405" cy="421876"/>
          </a:xfrm>
          <a:prstGeom prst="ellipse">
            <a:avLst/>
          </a:pr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3387" y="3572165"/>
            <a:ext cx="7798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61278" y="4314255"/>
            <a:ext cx="956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71874" y="4953769"/>
            <a:ext cx="7971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椭圆 25">
            <a:extLst>
              <a:ext uri="{FF2B5EF4-FFF2-40B4-BE49-F238E27FC236}">
                <a16:creationId xmlns:a16="http://schemas.microsoft.com/office/drawing/2014/main" id="{C65F3DE0-1433-4978-A00E-688E82D2E15E}"/>
              </a:ext>
            </a:extLst>
          </p:cNvPr>
          <p:cNvSpPr/>
          <p:nvPr/>
        </p:nvSpPr>
        <p:spPr>
          <a:xfrm>
            <a:off x="975857" y="5694627"/>
            <a:ext cx="437405" cy="421876"/>
          </a:xfrm>
          <a:prstGeom prst="ellipse">
            <a:avLst/>
          </a:pr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71874" y="5593283"/>
            <a:ext cx="7971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045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000">
        <p:wipe dir="r"/>
      </p:transition>
    </mc:Choice>
    <mc:Fallback xmlns="">
      <p:transition spd="slow" advTm="600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9" grpId="0"/>
      <p:bldP spid="30" grpId="0"/>
      <p:bldP spid="31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59CAA57-46BE-4B67-86E2-AF687E2356DE}"/>
              </a:ext>
            </a:extLst>
          </p:cNvPr>
          <p:cNvSpPr txBox="1"/>
          <p:nvPr/>
        </p:nvSpPr>
        <p:spPr>
          <a:xfrm>
            <a:off x="4525644" y="791324"/>
            <a:ext cx="3140712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spc="300" dirty="0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II.THỰC HÀNH</a:t>
            </a:r>
            <a:endParaRPr lang="zh-CN" altLang="en-US" sz="2400" b="1" spc="300" dirty="0">
              <a:solidFill>
                <a:srgbClr val="FFF8E5"/>
              </a:solidFill>
              <a:latin typeface="Times New Roman" panose="02020603050405020304" pitchFamily="18" charset="0"/>
              <a:ea typeface="思源宋体 Heavy" panose="020209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0752" y="1522734"/>
            <a:ext cx="10181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BƯỚC THỰC HÀNH TẬP LÀM BÀI THƠ BỐN CHỮ HOẶC NĂM CHỮ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539763" y="2870411"/>
            <a:ext cx="1783614" cy="262963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 KHI VIẾT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18321" y="2870411"/>
            <a:ext cx="1783614" cy="26296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BÀI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879002" y="2870411"/>
            <a:ext cx="1783614" cy="26296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 SỬA</a:t>
            </a:r>
          </a:p>
        </p:txBody>
      </p:sp>
    </p:spTree>
    <p:extLst>
      <p:ext uri="{BB962C8B-B14F-4D97-AF65-F5344CB8AC3E}">
        <p14:creationId xmlns:p14="http://schemas.microsoft.com/office/powerpoint/2010/main" val="191614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7053;#37003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1128</Words>
  <Application>Microsoft Office PowerPoint</Application>
  <PresentationFormat>Widescreen</PresentationFormat>
  <Paragraphs>207</Paragraphs>
  <Slides>17</Slides>
  <Notes>14</Notes>
  <HiddenSlides>0</HiddenSlides>
  <MMClips>21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许 董</dc:creator>
  <cp:lastModifiedBy>nguyenngoc632002@gmail.com</cp:lastModifiedBy>
  <cp:revision>243</cp:revision>
  <dcterms:created xsi:type="dcterms:W3CDTF">2021-05-15T05:05:50Z</dcterms:created>
  <dcterms:modified xsi:type="dcterms:W3CDTF">2024-10-13T09:44:42Z</dcterms:modified>
</cp:coreProperties>
</file>