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2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8" r:id="rId8"/>
    <p:sldId id="269" r:id="rId9"/>
    <p:sldId id="273" r:id="rId10"/>
    <p:sldId id="274" r:id="rId11"/>
    <p:sldId id="275" r:id="rId12"/>
    <p:sldId id="277" r:id="rId13"/>
    <p:sldId id="280" r:id="rId14"/>
    <p:sldId id="285" r:id="rId15"/>
    <p:sldId id="286" r:id="rId16"/>
    <p:sldId id="287" r:id="rId17"/>
    <p:sldId id="289" r:id="rId18"/>
    <p:sldId id="290" r:id="rId19"/>
    <p:sldId id="292" r:id="rId20"/>
    <p:sldId id="296" r:id="rId21"/>
    <p:sldId id="299" r:id="rId22"/>
    <p:sldId id="300" r:id="rId23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91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7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7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1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68.png"/><Relationship Id="rId4" Type="http://schemas.openxmlformats.org/officeDocument/2006/relationships/image" Target="../media/image10.pn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svg"/><Relationship Id="rId7" Type="http://schemas.openxmlformats.org/officeDocument/2006/relationships/image" Target="../media/image4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2.png"/><Relationship Id="rId5" Type="http://schemas.openxmlformats.org/officeDocument/2006/relationships/image" Target="../media/image43.svg"/><Relationship Id="rId10" Type="http://schemas.openxmlformats.org/officeDocument/2006/relationships/image" Target="../media/image71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1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81.png"/><Relationship Id="rId4" Type="http://schemas.openxmlformats.org/officeDocument/2006/relationships/image" Target="../media/image10.png"/><Relationship Id="rId9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82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svg"/><Relationship Id="rId7" Type="http://schemas.openxmlformats.org/officeDocument/2006/relationships/image" Target="../media/image4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84.png"/><Relationship Id="rId5" Type="http://schemas.openxmlformats.org/officeDocument/2006/relationships/image" Target="../media/image43.svg"/><Relationship Id="rId10" Type="http://schemas.openxmlformats.org/officeDocument/2006/relationships/image" Target="../media/image83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12" Type="http://schemas.openxmlformats.org/officeDocument/2006/relationships/image" Target="../media/image8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8.png"/><Relationship Id="rId5" Type="http://schemas.openxmlformats.org/officeDocument/2006/relationships/image" Target="../media/image11.svg"/><Relationship Id="rId10" Type="http://schemas.openxmlformats.org/officeDocument/2006/relationships/image" Target="../media/image87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9.svg"/><Relationship Id="rId7" Type="http://schemas.openxmlformats.org/officeDocument/2006/relationships/image" Target="../media/image1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svg"/><Relationship Id="rId10" Type="http://schemas.openxmlformats.org/officeDocument/2006/relationships/image" Target="../media/image102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11.sv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1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8.png"/><Relationship Id="rId5" Type="http://schemas.openxmlformats.org/officeDocument/2006/relationships/image" Target="../media/image9.svg"/><Relationship Id="rId10" Type="http://schemas.openxmlformats.org/officeDocument/2006/relationships/image" Target="../media/image5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6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12" Type="http://schemas.openxmlformats.org/officeDocument/2006/relationships/image" Target="../media/image6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2.png"/><Relationship Id="rId5" Type="http://schemas.openxmlformats.org/officeDocument/2006/relationships/image" Target="../media/image11.svg"/><Relationship Id="rId10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1551</Words>
  <Application>Microsoft Office PowerPoint</Application>
  <PresentationFormat>Custom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Wingdings 3</vt:lpstr>
      <vt:lpstr>Arial</vt:lpstr>
      <vt:lpstr>Century Gothic</vt:lpstr>
      <vt:lpstr>Wingdings</vt:lpstr>
      <vt:lpstr>Cambria Math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Trần Bích Hà</cp:lastModifiedBy>
  <cp:revision>8</cp:revision>
  <dcterms:created xsi:type="dcterms:W3CDTF">2006-08-16T00:00:00Z</dcterms:created>
  <dcterms:modified xsi:type="dcterms:W3CDTF">2022-10-19T07:48:20Z</dcterms:modified>
  <dc:identifier>DAFN9zBzeTs</dc:identifier>
</cp:coreProperties>
</file>