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95" r:id="rId11"/>
    <p:sldId id="296" r:id="rId12"/>
    <p:sldId id="297" r:id="rId13"/>
    <p:sldId id="299" r:id="rId14"/>
    <p:sldId id="300" r:id="rId15"/>
    <p:sldId id="301" r:id="rId16"/>
    <p:sldId id="302" r:id="rId17"/>
    <p:sldId id="267" r:id="rId18"/>
    <p:sldId id="268" r:id="rId19"/>
    <p:sldId id="303" r:id="rId20"/>
    <p:sldId id="304" r:id="rId21"/>
    <p:sldId id="305" r:id="rId22"/>
    <p:sldId id="306" r:id="rId23"/>
    <p:sldId id="272" r:id="rId24"/>
    <p:sldId id="277" r:id="rId25"/>
  </p:sldIdLst>
  <p:sldSz cx="9144000" cy="5143500" type="screen16x9"/>
  <p:notesSz cx="6858000" cy="9144000"/>
  <p:embeddedFontLst>
    <p:embeddedFont>
      <p:font typeface="Cousine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63B7"/>
    <a:srgbClr val="2BF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C55EEA4-988B-492D-99E5-9B07CBB69424}">
  <a:tblStyle styleId="{FC55EEA4-988B-492D-99E5-9B07CBB694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16E642-95D0-4B56-8B43-F84085D114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7192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27177" y="744699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10800000">
            <a:off x="660998" y="3645100"/>
            <a:ext cx="1080000" cy="9951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296743" y="2299856"/>
            <a:ext cx="0" cy="2075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25702" y="-1293868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7216304" y="1888685"/>
            <a:ext cx="1395000" cy="128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5400000">
            <a:off x="4527177" y="-550510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" name="Google Shape;20;p3"/>
          <p:cNvSpPr/>
          <p:nvPr/>
        </p:nvSpPr>
        <p:spPr>
          <a:xfrm rot="-5400000">
            <a:off x="695075" y="986571"/>
            <a:ext cx="995100" cy="1066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8365300" y="1345300"/>
            <a:ext cx="0" cy="1696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22" name="Google Shape;22;p3"/>
          <p:cNvSpPr/>
          <p:nvPr/>
        </p:nvSpPr>
        <p:spPr>
          <a:xfrm rot="-5400000">
            <a:off x="4525702" y="-2134011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 rot="5400000">
            <a:off x="7048175" y="2866905"/>
            <a:ext cx="1285500" cy="1377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921200" y="1509206"/>
            <a:ext cx="7205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698564" y="3108819"/>
            <a:ext cx="354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20778" y="1239803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731381" y="1239803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234143"/>
            <a:ext cx="2631900" cy="3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3223964" y="1234143"/>
            <a:ext cx="2631900" cy="3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5990727" y="1234143"/>
            <a:ext cx="2631900" cy="3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6" y="0"/>
            <a:ext cx="91417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91700" y="96300"/>
            <a:ext cx="8966100" cy="4945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125000"/>
            <a:ext cx="82296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4191000" y="2608684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smtClean="0">
                <a:latin typeface="+mj-lt"/>
              </a:rPr>
              <a:t>TIN HỌC 6</a:t>
            </a:r>
            <a:endParaRPr sz="540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" y="133350"/>
            <a:ext cx="3792318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41910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2. Đặc điểm của Internet</a:t>
            </a:r>
            <a:endParaRPr sz="2400" b="1">
              <a:latin typeface="+mj-lt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51451" y="769389"/>
            <a:ext cx="5355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toàn cầu: </a:t>
            </a:r>
            <a:r>
              <a:rPr lang="en-US" sz="1800" i="1" smtClean="0">
                <a:solidFill>
                  <a:schemeClr val="bg1"/>
                </a:solidFill>
              </a:rPr>
              <a:t>Có tận 1/3 thế giới sử dụng Internet</a:t>
            </a:r>
          </a:p>
          <a:p>
            <a:r>
              <a:rPr lang="en-US" sz="1800" i="1" smtClean="0">
                <a:solidFill>
                  <a:schemeClr val="bg1"/>
                </a:solidFill>
              </a:rPr>
              <a:t>tính đến năm 2020.</a:t>
            </a:r>
            <a:endParaRPr lang="en-US" sz="1800" i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218" y="1423686"/>
            <a:ext cx="5456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tương tác: </a:t>
            </a:r>
            <a:r>
              <a:rPr lang="en-US" sz="1800" i="1" smtClean="0">
                <a:solidFill>
                  <a:schemeClr val="bg1"/>
                </a:solidFill>
              </a:rPr>
              <a:t>Người sử dụng có thể tức thời nhận</a:t>
            </a:r>
          </a:p>
          <a:p>
            <a:r>
              <a:rPr lang="en-US" sz="1800" i="1">
                <a:solidFill>
                  <a:schemeClr val="bg1"/>
                </a:solidFill>
              </a:rPr>
              <a:t>v</a:t>
            </a:r>
            <a:r>
              <a:rPr lang="en-US" sz="1800" i="1" smtClean="0">
                <a:solidFill>
                  <a:schemeClr val="bg1"/>
                </a:solidFill>
              </a:rPr>
              <a:t>à gửi thông tin…</a:t>
            </a:r>
            <a:endParaRPr lang="en-US" sz="1800" i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1400"/>
            <a:ext cx="4572000" cy="2877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91401"/>
            <a:ext cx="4229100" cy="28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36465" y="57150"/>
            <a:ext cx="41910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latin typeface="+mj-lt"/>
              </a:rPr>
              <a:t>2. Đặc điểm của Internet</a:t>
            </a:r>
            <a:endParaRPr sz="2200" b="1">
              <a:latin typeface="+mj-lt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95559" y="590550"/>
            <a:ext cx="5355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toàn cầu: </a:t>
            </a:r>
            <a:r>
              <a:rPr lang="en-US" sz="1800" i="1" smtClean="0">
                <a:solidFill>
                  <a:schemeClr val="bg1"/>
                </a:solidFill>
              </a:rPr>
              <a:t>Có tận 1/3 thế giới sử dụng Internet</a:t>
            </a:r>
          </a:p>
          <a:p>
            <a:r>
              <a:rPr lang="en-US" sz="1800" i="1" smtClean="0">
                <a:solidFill>
                  <a:schemeClr val="bg1"/>
                </a:solidFill>
              </a:rPr>
              <a:t>tính đến năm 2020.</a:t>
            </a:r>
            <a:endParaRPr lang="en-US" sz="1800" i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32" y="1236881"/>
            <a:ext cx="5456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tương tác: </a:t>
            </a:r>
            <a:r>
              <a:rPr lang="en-US" sz="1800" i="1" smtClean="0">
                <a:solidFill>
                  <a:schemeClr val="bg1"/>
                </a:solidFill>
              </a:rPr>
              <a:t>Người sử dụng có thể tức thời nhận</a:t>
            </a:r>
          </a:p>
          <a:p>
            <a:r>
              <a:rPr lang="en-US" sz="1800" i="1">
                <a:solidFill>
                  <a:schemeClr val="bg1"/>
                </a:solidFill>
              </a:rPr>
              <a:t>v</a:t>
            </a:r>
            <a:r>
              <a:rPr lang="en-US" sz="1800" i="1" smtClean="0">
                <a:solidFill>
                  <a:schemeClr val="bg1"/>
                </a:solidFill>
              </a:rPr>
              <a:t>à gửi thông tin…</a:t>
            </a:r>
            <a:endParaRPr lang="en-US" sz="1800" i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955" y="1883565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dễ tiếp cận: </a:t>
            </a:r>
            <a:r>
              <a:rPr lang="en-US" sz="1800" i="1" smtClean="0">
                <a:solidFill>
                  <a:schemeClr val="bg1"/>
                </a:solidFill>
              </a:rPr>
              <a:t>Người dùng tìm kiếm, lưu trữ, trao </a:t>
            </a:r>
          </a:p>
          <a:p>
            <a:r>
              <a:rPr lang="en-US" sz="1800" i="1">
                <a:solidFill>
                  <a:schemeClr val="bg1"/>
                </a:solidFill>
              </a:rPr>
              <a:t>đ</a:t>
            </a:r>
            <a:r>
              <a:rPr lang="en-US" sz="1800" i="1" smtClean="0">
                <a:solidFill>
                  <a:schemeClr val="bg1"/>
                </a:solidFill>
              </a:rPr>
              <a:t>ổi thông tin nhanh chóng, ở mọi lúc mọi nơi…</a:t>
            </a:r>
            <a:endParaRPr lang="en-US" sz="1800" i="1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1" y="2529896"/>
            <a:ext cx="4016009" cy="2480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29896"/>
            <a:ext cx="3733800" cy="25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36465" y="57150"/>
            <a:ext cx="41910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latin typeface="+mj-lt"/>
              </a:rPr>
              <a:t>2. Đặc điểm của Internet</a:t>
            </a:r>
            <a:endParaRPr sz="2200" b="1">
              <a:latin typeface="+mj-lt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82294" y="514350"/>
            <a:ext cx="5355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toàn cầu: </a:t>
            </a:r>
            <a:r>
              <a:rPr lang="en-US" sz="1800" i="1" smtClean="0">
                <a:solidFill>
                  <a:schemeClr val="bg1"/>
                </a:solidFill>
              </a:rPr>
              <a:t>Có tận 1/3 thế giới sử dụng Internet</a:t>
            </a:r>
          </a:p>
          <a:p>
            <a:r>
              <a:rPr lang="en-US" sz="1800" i="1" smtClean="0">
                <a:solidFill>
                  <a:schemeClr val="bg1"/>
                </a:solidFill>
              </a:rPr>
              <a:t>tính đến năm 2020.</a:t>
            </a:r>
            <a:endParaRPr lang="en-US" sz="1800" i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32" y="1165921"/>
            <a:ext cx="5456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tương tác: </a:t>
            </a:r>
            <a:r>
              <a:rPr lang="en-US" sz="1800" i="1" smtClean="0">
                <a:solidFill>
                  <a:schemeClr val="bg1"/>
                </a:solidFill>
              </a:rPr>
              <a:t>Người sử dụng có thể tức thời nhận</a:t>
            </a:r>
          </a:p>
          <a:p>
            <a:r>
              <a:rPr lang="en-US" sz="1800" i="1">
                <a:solidFill>
                  <a:schemeClr val="bg1"/>
                </a:solidFill>
              </a:rPr>
              <a:t>v</a:t>
            </a:r>
            <a:r>
              <a:rPr lang="en-US" sz="1800" i="1" smtClean="0">
                <a:solidFill>
                  <a:schemeClr val="bg1"/>
                </a:solidFill>
              </a:rPr>
              <a:t>à gửi thông tin…</a:t>
            </a:r>
            <a:endParaRPr lang="en-US" sz="1800" i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955" y="1820364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dễ tiếp cận: </a:t>
            </a:r>
            <a:r>
              <a:rPr lang="en-US" sz="1800" i="1" smtClean="0">
                <a:solidFill>
                  <a:schemeClr val="bg1"/>
                </a:solidFill>
              </a:rPr>
              <a:t>Người dùng tìm kiếm, lưu trữ, trao </a:t>
            </a:r>
          </a:p>
          <a:p>
            <a:r>
              <a:rPr lang="en-US" sz="1800" i="1">
                <a:solidFill>
                  <a:schemeClr val="bg1"/>
                </a:solidFill>
              </a:rPr>
              <a:t>đ</a:t>
            </a:r>
            <a:r>
              <a:rPr lang="en-US" sz="1800" i="1" smtClean="0">
                <a:solidFill>
                  <a:schemeClr val="bg1"/>
                </a:solidFill>
              </a:rPr>
              <a:t>ổi thông tin nhanh chóng, ở mọi lúc mọi nơi…</a:t>
            </a:r>
            <a:endParaRPr lang="en-US" sz="1800" i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282" y="2467995"/>
            <a:ext cx="537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không chủ sở hữu: </a:t>
            </a:r>
            <a:r>
              <a:rPr lang="en-US" sz="1800" i="1" smtClean="0">
                <a:solidFill>
                  <a:schemeClr val="bg1"/>
                </a:solidFill>
              </a:rPr>
              <a:t>Internet không thuộc sở</a:t>
            </a:r>
          </a:p>
          <a:p>
            <a:r>
              <a:rPr lang="en-US" sz="1800" i="1" smtClean="0">
                <a:solidFill>
                  <a:schemeClr val="bg1"/>
                </a:solidFill>
              </a:rPr>
              <a:t>hữu hay do bất kì cá nhân, tổ chức nào điều hành.</a:t>
            </a:r>
            <a:endParaRPr lang="en-US" sz="1800" i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74" y="590550"/>
            <a:ext cx="3262425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6" y="3176227"/>
            <a:ext cx="52117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55780" y="319594"/>
            <a:ext cx="1394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smtClean="0">
                <a:solidFill>
                  <a:schemeClr val="bg1"/>
                </a:solidFill>
              </a:rPr>
              <a:t>Kết luận:</a:t>
            </a:r>
            <a:endParaRPr lang="en-US" sz="2200" b="1" u="sng">
              <a:solidFill>
                <a:schemeClr val="bg1"/>
              </a:solidFill>
            </a:endParaRPr>
          </a:p>
        </p:txBody>
      </p:sp>
      <p:sp>
        <p:nvSpPr>
          <p:cNvPr id="21" name="Google Shape;564;p46"/>
          <p:cNvSpPr/>
          <p:nvPr/>
        </p:nvSpPr>
        <p:spPr>
          <a:xfrm>
            <a:off x="230007" y="356119"/>
            <a:ext cx="553900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30007" y="3033076"/>
            <a:ext cx="8197432" cy="646331"/>
            <a:chOff x="230007" y="2897150"/>
            <a:chExt cx="8197432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407295" y="2897150"/>
              <a:ext cx="8020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800" smtClean="0">
                  <a:solidFill>
                    <a:schemeClr val="bg1"/>
                  </a:solidFill>
                </a:rPr>
                <a:t>Ngoài ra, mạng Internet có một số đặc điểm khác: tính cập nhật, tính lưu trữ</a:t>
              </a:r>
              <a:r>
                <a:rPr lang="en-US" sz="1800" smtClean="0">
                  <a:solidFill>
                    <a:schemeClr val="bg1"/>
                  </a:solidFill>
                </a:rPr>
                <a:t>,</a:t>
              </a:r>
            </a:p>
            <a:p>
              <a:r>
                <a:rPr lang="en-US" sz="1800" smtClean="0">
                  <a:solidFill>
                    <a:schemeClr val="bg1"/>
                  </a:solidFill>
                </a:rPr>
                <a:t>tính đa dạng, tính ẩn danh.</a:t>
              </a:r>
              <a:endParaRPr lang="nl-NL" sz="1800" smtClean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128;p17"/>
            <p:cNvSpPr/>
            <p:nvPr/>
          </p:nvSpPr>
          <p:spPr>
            <a:xfrm>
              <a:off x="230007" y="2897150"/>
              <a:ext cx="228600" cy="271852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7742" y="863084"/>
            <a:ext cx="3404393" cy="2143486"/>
            <a:chOff x="187742" y="863084"/>
            <a:chExt cx="3404393" cy="2143486"/>
          </a:xfrm>
        </p:grpSpPr>
        <p:grpSp>
          <p:nvGrpSpPr>
            <p:cNvPr id="4" name="Group 3"/>
            <p:cNvGrpSpPr/>
            <p:nvPr/>
          </p:nvGrpSpPr>
          <p:grpSpPr>
            <a:xfrm>
              <a:off x="187742" y="863084"/>
              <a:ext cx="3404393" cy="369332"/>
              <a:chOff x="187742" y="863084"/>
              <a:chExt cx="3404393" cy="369332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187742" y="911824"/>
                <a:ext cx="228600" cy="271852"/>
              </a:xfrm>
              <a:custGeom>
                <a:avLst/>
                <a:gdLst/>
                <a:ahLst/>
                <a:cxnLst/>
                <a:rect l="l" t="t" r="r" b="b"/>
                <a:pathLst>
                  <a:path w="17228" h="17399" extrusionOk="0">
                    <a:moveTo>
                      <a:pt x="14162" y="439"/>
                    </a:moveTo>
                    <a:lnTo>
                      <a:pt x="14478" y="512"/>
                    </a:lnTo>
                    <a:lnTo>
                      <a:pt x="14794" y="609"/>
                    </a:lnTo>
                    <a:lnTo>
                      <a:pt x="15111" y="755"/>
                    </a:lnTo>
                    <a:lnTo>
                      <a:pt x="15403" y="925"/>
                    </a:lnTo>
                    <a:lnTo>
                      <a:pt x="15670" y="1120"/>
                    </a:lnTo>
                    <a:lnTo>
                      <a:pt x="15914" y="1315"/>
                    </a:lnTo>
                    <a:lnTo>
                      <a:pt x="16108" y="1534"/>
                    </a:lnTo>
                    <a:lnTo>
                      <a:pt x="15987" y="1558"/>
                    </a:lnTo>
                    <a:lnTo>
                      <a:pt x="15889" y="1607"/>
                    </a:lnTo>
                    <a:lnTo>
                      <a:pt x="15816" y="1655"/>
                    </a:lnTo>
                    <a:lnTo>
                      <a:pt x="15792" y="1680"/>
                    </a:lnTo>
                    <a:lnTo>
                      <a:pt x="15768" y="1728"/>
                    </a:lnTo>
                    <a:lnTo>
                      <a:pt x="15768" y="1777"/>
                    </a:lnTo>
                    <a:lnTo>
                      <a:pt x="15792" y="1826"/>
                    </a:lnTo>
                    <a:lnTo>
                      <a:pt x="15865" y="1850"/>
                    </a:lnTo>
                    <a:lnTo>
                      <a:pt x="15938" y="1874"/>
                    </a:lnTo>
                    <a:lnTo>
                      <a:pt x="16230" y="1874"/>
                    </a:lnTo>
                    <a:lnTo>
                      <a:pt x="16352" y="1850"/>
                    </a:lnTo>
                    <a:lnTo>
                      <a:pt x="16546" y="2166"/>
                    </a:lnTo>
                    <a:lnTo>
                      <a:pt x="16254" y="2142"/>
                    </a:lnTo>
                    <a:lnTo>
                      <a:pt x="16011" y="2142"/>
                    </a:lnTo>
                    <a:lnTo>
                      <a:pt x="15987" y="2166"/>
                    </a:lnTo>
                    <a:lnTo>
                      <a:pt x="15987" y="2191"/>
                    </a:lnTo>
                    <a:lnTo>
                      <a:pt x="16133" y="2312"/>
                    </a:lnTo>
                    <a:lnTo>
                      <a:pt x="16303" y="2410"/>
                    </a:lnTo>
                    <a:lnTo>
                      <a:pt x="16473" y="2458"/>
                    </a:lnTo>
                    <a:lnTo>
                      <a:pt x="16668" y="2507"/>
                    </a:lnTo>
                    <a:lnTo>
                      <a:pt x="16717" y="2750"/>
                    </a:lnTo>
                    <a:lnTo>
                      <a:pt x="16741" y="2994"/>
                    </a:lnTo>
                    <a:lnTo>
                      <a:pt x="16522" y="2872"/>
                    </a:lnTo>
                    <a:lnTo>
                      <a:pt x="16352" y="2799"/>
                    </a:lnTo>
                    <a:lnTo>
                      <a:pt x="16181" y="2702"/>
                    </a:lnTo>
                    <a:lnTo>
                      <a:pt x="16011" y="2653"/>
                    </a:lnTo>
                    <a:lnTo>
                      <a:pt x="15792" y="2653"/>
                    </a:lnTo>
                    <a:lnTo>
                      <a:pt x="15768" y="2677"/>
                    </a:lnTo>
                    <a:lnTo>
                      <a:pt x="15768" y="2702"/>
                    </a:lnTo>
                    <a:lnTo>
                      <a:pt x="15768" y="2726"/>
                    </a:lnTo>
                    <a:lnTo>
                      <a:pt x="15889" y="2872"/>
                    </a:lnTo>
                    <a:lnTo>
                      <a:pt x="16035" y="2994"/>
                    </a:lnTo>
                    <a:lnTo>
                      <a:pt x="16327" y="3213"/>
                    </a:lnTo>
                    <a:lnTo>
                      <a:pt x="16522" y="3334"/>
                    </a:lnTo>
                    <a:lnTo>
                      <a:pt x="16619" y="3407"/>
                    </a:lnTo>
                    <a:lnTo>
                      <a:pt x="16717" y="3456"/>
                    </a:lnTo>
                    <a:lnTo>
                      <a:pt x="16692" y="3651"/>
                    </a:lnTo>
                    <a:lnTo>
                      <a:pt x="16619" y="3845"/>
                    </a:lnTo>
                    <a:lnTo>
                      <a:pt x="16400" y="3602"/>
                    </a:lnTo>
                    <a:lnTo>
                      <a:pt x="16133" y="3407"/>
                    </a:lnTo>
                    <a:lnTo>
                      <a:pt x="15987" y="3310"/>
                    </a:lnTo>
                    <a:lnTo>
                      <a:pt x="15841" y="3237"/>
                    </a:lnTo>
                    <a:lnTo>
                      <a:pt x="15695" y="3188"/>
                    </a:lnTo>
                    <a:lnTo>
                      <a:pt x="15524" y="3164"/>
                    </a:lnTo>
                    <a:lnTo>
                      <a:pt x="15476" y="3188"/>
                    </a:lnTo>
                    <a:lnTo>
                      <a:pt x="15476" y="3213"/>
                    </a:lnTo>
                    <a:lnTo>
                      <a:pt x="15476" y="3237"/>
                    </a:lnTo>
                    <a:lnTo>
                      <a:pt x="15500" y="3261"/>
                    </a:lnTo>
                    <a:lnTo>
                      <a:pt x="15597" y="3359"/>
                    </a:lnTo>
                    <a:lnTo>
                      <a:pt x="15695" y="3432"/>
                    </a:lnTo>
                    <a:lnTo>
                      <a:pt x="15987" y="3699"/>
                    </a:lnTo>
                    <a:lnTo>
                      <a:pt x="16230" y="3918"/>
                    </a:lnTo>
                    <a:lnTo>
                      <a:pt x="16449" y="4162"/>
                    </a:lnTo>
                    <a:lnTo>
                      <a:pt x="16473" y="4186"/>
                    </a:lnTo>
                    <a:lnTo>
                      <a:pt x="16254" y="4526"/>
                    </a:lnTo>
                    <a:lnTo>
                      <a:pt x="16206" y="4453"/>
                    </a:lnTo>
                    <a:lnTo>
                      <a:pt x="16133" y="4380"/>
                    </a:lnTo>
                    <a:lnTo>
                      <a:pt x="15962" y="4259"/>
                    </a:lnTo>
                    <a:lnTo>
                      <a:pt x="15646" y="4040"/>
                    </a:lnTo>
                    <a:lnTo>
                      <a:pt x="15403" y="3821"/>
                    </a:lnTo>
                    <a:lnTo>
                      <a:pt x="15159" y="3626"/>
                    </a:lnTo>
                    <a:lnTo>
                      <a:pt x="15111" y="3626"/>
                    </a:lnTo>
                    <a:lnTo>
                      <a:pt x="15062" y="3651"/>
                    </a:lnTo>
                    <a:lnTo>
                      <a:pt x="15013" y="3724"/>
                    </a:lnTo>
                    <a:lnTo>
                      <a:pt x="15013" y="3821"/>
                    </a:lnTo>
                    <a:lnTo>
                      <a:pt x="15013" y="3894"/>
                    </a:lnTo>
                    <a:lnTo>
                      <a:pt x="15038" y="3991"/>
                    </a:lnTo>
                    <a:lnTo>
                      <a:pt x="15135" y="4137"/>
                    </a:lnTo>
                    <a:lnTo>
                      <a:pt x="15257" y="4283"/>
                    </a:lnTo>
                    <a:lnTo>
                      <a:pt x="15427" y="4453"/>
                    </a:lnTo>
                    <a:lnTo>
                      <a:pt x="15622" y="4599"/>
                    </a:lnTo>
                    <a:lnTo>
                      <a:pt x="15816" y="4745"/>
                    </a:lnTo>
                    <a:lnTo>
                      <a:pt x="15914" y="4818"/>
                    </a:lnTo>
                    <a:lnTo>
                      <a:pt x="16011" y="4843"/>
                    </a:lnTo>
                    <a:lnTo>
                      <a:pt x="15792" y="5135"/>
                    </a:lnTo>
                    <a:lnTo>
                      <a:pt x="14867" y="4162"/>
                    </a:lnTo>
                    <a:lnTo>
                      <a:pt x="13967" y="3213"/>
                    </a:lnTo>
                    <a:lnTo>
                      <a:pt x="13505" y="2750"/>
                    </a:lnTo>
                    <a:lnTo>
                      <a:pt x="13018" y="2288"/>
                    </a:lnTo>
                    <a:lnTo>
                      <a:pt x="12531" y="1850"/>
                    </a:lnTo>
                    <a:lnTo>
                      <a:pt x="12021" y="1461"/>
                    </a:lnTo>
                    <a:lnTo>
                      <a:pt x="12021" y="1388"/>
                    </a:lnTo>
                    <a:lnTo>
                      <a:pt x="12118" y="1315"/>
                    </a:lnTo>
                    <a:lnTo>
                      <a:pt x="12215" y="1242"/>
                    </a:lnTo>
                    <a:lnTo>
                      <a:pt x="12385" y="1047"/>
                    </a:lnTo>
                    <a:lnTo>
                      <a:pt x="12629" y="852"/>
                    </a:lnTo>
                    <a:lnTo>
                      <a:pt x="12921" y="682"/>
                    </a:lnTo>
                    <a:lnTo>
                      <a:pt x="13213" y="560"/>
                    </a:lnTo>
                    <a:lnTo>
                      <a:pt x="13505" y="463"/>
                    </a:lnTo>
                    <a:lnTo>
                      <a:pt x="13675" y="439"/>
                    </a:lnTo>
                    <a:close/>
                    <a:moveTo>
                      <a:pt x="11753" y="1704"/>
                    </a:moveTo>
                    <a:lnTo>
                      <a:pt x="11826" y="1850"/>
                    </a:lnTo>
                    <a:lnTo>
                      <a:pt x="11948" y="1972"/>
                    </a:lnTo>
                    <a:lnTo>
                      <a:pt x="12093" y="2069"/>
                    </a:lnTo>
                    <a:lnTo>
                      <a:pt x="12385" y="2288"/>
                    </a:lnTo>
                    <a:lnTo>
                      <a:pt x="12677" y="2531"/>
                    </a:lnTo>
                    <a:lnTo>
                      <a:pt x="12945" y="2823"/>
                    </a:lnTo>
                    <a:lnTo>
                      <a:pt x="13480" y="3383"/>
                    </a:lnTo>
                    <a:lnTo>
                      <a:pt x="14478" y="4453"/>
                    </a:lnTo>
                    <a:lnTo>
                      <a:pt x="15500" y="5500"/>
                    </a:lnTo>
                    <a:lnTo>
                      <a:pt x="15111" y="5962"/>
                    </a:lnTo>
                    <a:lnTo>
                      <a:pt x="14600" y="5500"/>
                    </a:lnTo>
                    <a:lnTo>
                      <a:pt x="14113" y="5013"/>
                    </a:lnTo>
                    <a:lnTo>
                      <a:pt x="13213" y="4016"/>
                    </a:lnTo>
                    <a:lnTo>
                      <a:pt x="12750" y="3529"/>
                    </a:lnTo>
                    <a:lnTo>
                      <a:pt x="12264" y="3018"/>
                    </a:lnTo>
                    <a:lnTo>
                      <a:pt x="11777" y="2556"/>
                    </a:lnTo>
                    <a:lnTo>
                      <a:pt x="11266" y="2093"/>
                    </a:lnTo>
                    <a:lnTo>
                      <a:pt x="11753" y="1704"/>
                    </a:lnTo>
                    <a:close/>
                    <a:moveTo>
                      <a:pt x="13724" y="5232"/>
                    </a:moveTo>
                    <a:lnTo>
                      <a:pt x="14235" y="5767"/>
                    </a:lnTo>
                    <a:lnTo>
                      <a:pt x="14794" y="6278"/>
                    </a:lnTo>
                    <a:lnTo>
                      <a:pt x="14575" y="6497"/>
                    </a:lnTo>
                    <a:lnTo>
                      <a:pt x="14259" y="6278"/>
                    </a:lnTo>
                    <a:lnTo>
                      <a:pt x="13967" y="6035"/>
                    </a:lnTo>
                    <a:lnTo>
                      <a:pt x="13699" y="5792"/>
                    </a:lnTo>
                    <a:lnTo>
                      <a:pt x="13432" y="5573"/>
                    </a:lnTo>
                    <a:lnTo>
                      <a:pt x="13724" y="5232"/>
                    </a:lnTo>
                    <a:close/>
                    <a:moveTo>
                      <a:pt x="13261" y="5767"/>
                    </a:moveTo>
                    <a:lnTo>
                      <a:pt x="13359" y="5913"/>
                    </a:lnTo>
                    <a:lnTo>
                      <a:pt x="13456" y="6059"/>
                    </a:lnTo>
                    <a:lnTo>
                      <a:pt x="13724" y="6303"/>
                    </a:lnTo>
                    <a:lnTo>
                      <a:pt x="13991" y="6546"/>
                    </a:lnTo>
                    <a:lnTo>
                      <a:pt x="14137" y="6668"/>
                    </a:lnTo>
                    <a:lnTo>
                      <a:pt x="14308" y="6765"/>
                    </a:lnTo>
                    <a:lnTo>
                      <a:pt x="14235" y="6814"/>
                    </a:lnTo>
                    <a:lnTo>
                      <a:pt x="14137" y="6692"/>
                    </a:lnTo>
                    <a:lnTo>
                      <a:pt x="13991" y="6595"/>
                    </a:lnTo>
                    <a:lnTo>
                      <a:pt x="13699" y="6400"/>
                    </a:lnTo>
                    <a:lnTo>
                      <a:pt x="13359" y="6230"/>
                    </a:lnTo>
                    <a:lnTo>
                      <a:pt x="13188" y="6132"/>
                    </a:lnTo>
                    <a:lnTo>
                      <a:pt x="13042" y="6011"/>
                    </a:lnTo>
                    <a:lnTo>
                      <a:pt x="13261" y="5767"/>
                    </a:lnTo>
                    <a:close/>
                    <a:moveTo>
                      <a:pt x="13018" y="6059"/>
                    </a:moveTo>
                    <a:lnTo>
                      <a:pt x="13188" y="6303"/>
                    </a:lnTo>
                    <a:lnTo>
                      <a:pt x="13286" y="6424"/>
                    </a:lnTo>
                    <a:lnTo>
                      <a:pt x="13407" y="6522"/>
                    </a:lnTo>
                    <a:lnTo>
                      <a:pt x="14040" y="7008"/>
                    </a:lnTo>
                    <a:lnTo>
                      <a:pt x="13699" y="7349"/>
                    </a:lnTo>
                    <a:lnTo>
                      <a:pt x="13675" y="7325"/>
                    </a:lnTo>
                    <a:lnTo>
                      <a:pt x="13505" y="7227"/>
                    </a:lnTo>
                    <a:lnTo>
                      <a:pt x="13334" y="7106"/>
                    </a:lnTo>
                    <a:lnTo>
                      <a:pt x="13018" y="6838"/>
                    </a:lnTo>
                    <a:lnTo>
                      <a:pt x="12799" y="6668"/>
                    </a:lnTo>
                    <a:lnTo>
                      <a:pt x="12702" y="6595"/>
                    </a:lnTo>
                    <a:lnTo>
                      <a:pt x="12580" y="6546"/>
                    </a:lnTo>
                    <a:lnTo>
                      <a:pt x="12799" y="6303"/>
                    </a:lnTo>
                    <a:lnTo>
                      <a:pt x="13018" y="6059"/>
                    </a:lnTo>
                    <a:close/>
                    <a:moveTo>
                      <a:pt x="12385" y="6716"/>
                    </a:moveTo>
                    <a:lnTo>
                      <a:pt x="12483" y="6838"/>
                    </a:lnTo>
                    <a:lnTo>
                      <a:pt x="12580" y="6935"/>
                    </a:lnTo>
                    <a:lnTo>
                      <a:pt x="12799" y="7130"/>
                    </a:lnTo>
                    <a:lnTo>
                      <a:pt x="13091" y="7398"/>
                    </a:lnTo>
                    <a:lnTo>
                      <a:pt x="13407" y="7617"/>
                    </a:lnTo>
                    <a:lnTo>
                      <a:pt x="13018" y="8006"/>
                    </a:lnTo>
                    <a:lnTo>
                      <a:pt x="12921" y="8079"/>
                    </a:lnTo>
                    <a:lnTo>
                      <a:pt x="12823" y="7909"/>
                    </a:lnTo>
                    <a:lnTo>
                      <a:pt x="12653" y="7763"/>
                    </a:lnTo>
                    <a:lnTo>
                      <a:pt x="12312" y="7495"/>
                    </a:lnTo>
                    <a:lnTo>
                      <a:pt x="12093" y="7325"/>
                    </a:lnTo>
                    <a:lnTo>
                      <a:pt x="11972" y="7252"/>
                    </a:lnTo>
                    <a:lnTo>
                      <a:pt x="11850" y="7179"/>
                    </a:lnTo>
                    <a:lnTo>
                      <a:pt x="12385" y="6716"/>
                    </a:lnTo>
                    <a:close/>
                    <a:moveTo>
                      <a:pt x="11631" y="7373"/>
                    </a:moveTo>
                    <a:lnTo>
                      <a:pt x="11729" y="7471"/>
                    </a:lnTo>
                    <a:lnTo>
                      <a:pt x="11850" y="7568"/>
                    </a:lnTo>
                    <a:lnTo>
                      <a:pt x="12093" y="7738"/>
                    </a:lnTo>
                    <a:lnTo>
                      <a:pt x="12434" y="8055"/>
                    </a:lnTo>
                    <a:lnTo>
                      <a:pt x="12556" y="8201"/>
                    </a:lnTo>
                    <a:lnTo>
                      <a:pt x="12702" y="8322"/>
                    </a:lnTo>
                    <a:lnTo>
                      <a:pt x="11948" y="9150"/>
                    </a:lnTo>
                    <a:lnTo>
                      <a:pt x="11680" y="8906"/>
                    </a:lnTo>
                    <a:lnTo>
                      <a:pt x="11364" y="8687"/>
                    </a:lnTo>
                    <a:lnTo>
                      <a:pt x="11072" y="8444"/>
                    </a:lnTo>
                    <a:lnTo>
                      <a:pt x="10780" y="8201"/>
                    </a:lnTo>
                    <a:lnTo>
                      <a:pt x="11096" y="7860"/>
                    </a:lnTo>
                    <a:lnTo>
                      <a:pt x="11193" y="7957"/>
                    </a:lnTo>
                    <a:lnTo>
                      <a:pt x="11291" y="8030"/>
                    </a:lnTo>
                    <a:lnTo>
                      <a:pt x="11461" y="8176"/>
                    </a:lnTo>
                    <a:lnTo>
                      <a:pt x="11777" y="8493"/>
                    </a:lnTo>
                    <a:lnTo>
                      <a:pt x="11972" y="8614"/>
                    </a:lnTo>
                    <a:lnTo>
                      <a:pt x="12166" y="8736"/>
                    </a:lnTo>
                    <a:lnTo>
                      <a:pt x="12288" y="8736"/>
                    </a:lnTo>
                    <a:lnTo>
                      <a:pt x="12337" y="8712"/>
                    </a:lnTo>
                    <a:lnTo>
                      <a:pt x="12361" y="8639"/>
                    </a:lnTo>
                    <a:lnTo>
                      <a:pt x="12361" y="8566"/>
                    </a:lnTo>
                    <a:lnTo>
                      <a:pt x="12337" y="8493"/>
                    </a:lnTo>
                    <a:lnTo>
                      <a:pt x="12118" y="8322"/>
                    </a:lnTo>
                    <a:lnTo>
                      <a:pt x="11899" y="8152"/>
                    </a:lnTo>
                    <a:lnTo>
                      <a:pt x="11461" y="7811"/>
                    </a:lnTo>
                    <a:lnTo>
                      <a:pt x="11291" y="7690"/>
                    </a:lnTo>
                    <a:lnTo>
                      <a:pt x="11631" y="7373"/>
                    </a:lnTo>
                    <a:close/>
                    <a:moveTo>
                      <a:pt x="10634" y="8371"/>
                    </a:moveTo>
                    <a:lnTo>
                      <a:pt x="10731" y="8541"/>
                    </a:lnTo>
                    <a:lnTo>
                      <a:pt x="10853" y="8687"/>
                    </a:lnTo>
                    <a:lnTo>
                      <a:pt x="10974" y="8809"/>
                    </a:lnTo>
                    <a:lnTo>
                      <a:pt x="11145" y="8931"/>
                    </a:lnTo>
                    <a:lnTo>
                      <a:pt x="11461" y="9150"/>
                    </a:lnTo>
                    <a:lnTo>
                      <a:pt x="11753" y="9369"/>
                    </a:lnTo>
                    <a:lnTo>
                      <a:pt x="11461" y="9685"/>
                    </a:lnTo>
                    <a:lnTo>
                      <a:pt x="11145" y="9442"/>
                    </a:lnTo>
                    <a:lnTo>
                      <a:pt x="10828" y="9198"/>
                    </a:lnTo>
                    <a:lnTo>
                      <a:pt x="10585" y="8955"/>
                    </a:lnTo>
                    <a:lnTo>
                      <a:pt x="10463" y="8833"/>
                    </a:lnTo>
                    <a:lnTo>
                      <a:pt x="10317" y="8736"/>
                    </a:lnTo>
                    <a:lnTo>
                      <a:pt x="10634" y="8371"/>
                    </a:lnTo>
                    <a:close/>
                    <a:moveTo>
                      <a:pt x="10196" y="8931"/>
                    </a:moveTo>
                    <a:lnTo>
                      <a:pt x="10269" y="9052"/>
                    </a:lnTo>
                    <a:lnTo>
                      <a:pt x="10366" y="9198"/>
                    </a:lnTo>
                    <a:lnTo>
                      <a:pt x="10609" y="9417"/>
                    </a:lnTo>
                    <a:lnTo>
                      <a:pt x="10901" y="9709"/>
                    </a:lnTo>
                    <a:lnTo>
                      <a:pt x="11072" y="9831"/>
                    </a:lnTo>
                    <a:lnTo>
                      <a:pt x="11242" y="9953"/>
                    </a:lnTo>
                    <a:lnTo>
                      <a:pt x="10415" y="10853"/>
                    </a:lnTo>
                    <a:lnTo>
                      <a:pt x="10317" y="10707"/>
                    </a:lnTo>
                    <a:lnTo>
                      <a:pt x="10196" y="10585"/>
                    </a:lnTo>
                    <a:lnTo>
                      <a:pt x="9904" y="10366"/>
                    </a:lnTo>
                    <a:lnTo>
                      <a:pt x="9636" y="10172"/>
                    </a:lnTo>
                    <a:lnTo>
                      <a:pt x="9466" y="10074"/>
                    </a:lnTo>
                    <a:lnTo>
                      <a:pt x="9320" y="10001"/>
                    </a:lnTo>
                    <a:lnTo>
                      <a:pt x="9563" y="9709"/>
                    </a:lnTo>
                    <a:lnTo>
                      <a:pt x="9782" y="9880"/>
                    </a:lnTo>
                    <a:lnTo>
                      <a:pt x="10001" y="10026"/>
                    </a:lnTo>
                    <a:lnTo>
                      <a:pt x="10244" y="10245"/>
                    </a:lnTo>
                    <a:lnTo>
                      <a:pt x="10390" y="10366"/>
                    </a:lnTo>
                    <a:lnTo>
                      <a:pt x="10536" y="10464"/>
                    </a:lnTo>
                    <a:lnTo>
                      <a:pt x="10609" y="10488"/>
                    </a:lnTo>
                    <a:lnTo>
                      <a:pt x="10658" y="10464"/>
                    </a:lnTo>
                    <a:lnTo>
                      <a:pt x="10731" y="10439"/>
                    </a:lnTo>
                    <a:lnTo>
                      <a:pt x="10780" y="10391"/>
                    </a:lnTo>
                    <a:lnTo>
                      <a:pt x="10804" y="10342"/>
                    </a:lnTo>
                    <a:lnTo>
                      <a:pt x="10828" y="10269"/>
                    </a:lnTo>
                    <a:lnTo>
                      <a:pt x="10804" y="10220"/>
                    </a:lnTo>
                    <a:lnTo>
                      <a:pt x="10755" y="10147"/>
                    </a:lnTo>
                    <a:lnTo>
                      <a:pt x="10220" y="9734"/>
                    </a:lnTo>
                    <a:lnTo>
                      <a:pt x="10001" y="9563"/>
                    </a:lnTo>
                    <a:lnTo>
                      <a:pt x="9904" y="9490"/>
                    </a:lnTo>
                    <a:lnTo>
                      <a:pt x="9782" y="9442"/>
                    </a:lnTo>
                    <a:lnTo>
                      <a:pt x="10196" y="8931"/>
                    </a:lnTo>
                    <a:close/>
                    <a:moveTo>
                      <a:pt x="9125" y="10245"/>
                    </a:moveTo>
                    <a:lnTo>
                      <a:pt x="9247" y="10342"/>
                    </a:lnTo>
                    <a:lnTo>
                      <a:pt x="9368" y="10415"/>
                    </a:lnTo>
                    <a:lnTo>
                      <a:pt x="9612" y="10585"/>
                    </a:lnTo>
                    <a:lnTo>
                      <a:pt x="9904" y="10829"/>
                    </a:lnTo>
                    <a:lnTo>
                      <a:pt x="10050" y="10950"/>
                    </a:lnTo>
                    <a:lnTo>
                      <a:pt x="10220" y="11048"/>
                    </a:lnTo>
                    <a:lnTo>
                      <a:pt x="9685" y="11583"/>
                    </a:lnTo>
                    <a:lnTo>
                      <a:pt x="9685" y="11534"/>
                    </a:lnTo>
                    <a:lnTo>
                      <a:pt x="9660" y="11437"/>
                    </a:lnTo>
                    <a:lnTo>
                      <a:pt x="9587" y="11364"/>
                    </a:lnTo>
                    <a:lnTo>
                      <a:pt x="9417" y="11218"/>
                    </a:lnTo>
                    <a:lnTo>
                      <a:pt x="9222" y="11023"/>
                    </a:lnTo>
                    <a:lnTo>
                      <a:pt x="9028" y="10853"/>
                    </a:lnTo>
                    <a:lnTo>
                      <a:pt x="8906" y="10756"/>
                    </a:lnTo>
                    <a:lnTo>
                      <a:pt x="8736" y="10683"/>
                    </a:lnTo>
                    <a:lnTo>
                      <a:pt x="8833" y="10585"/>
                    </a:lnTo>
                    <a:lnTo>
                      <a:pt x="9125" y="10245"/>
                    </a:lnTo>
                    <a:close/>
                    <a:moveTo>
                      <a:pt x="8468" y="10926"/>
                    </a:moveTo>
                    <a:lnTo>
                      <a:pt x="8687" y="11096"/>
                    </a:lnTo>
                    <a:lnTo>
                      <a:pt x="8930" y="11291"/>
                    </a:lnTo>
                    <a:lnTo>
                      <a:pt x="9052" y="11437"/>
                    </a:lnTo>
                    <a:lnTo>
                      <a:pt x="9198" y="11583"/>
                    </a:lnTo>
                    <a:lnTo>
                      <a:pt x="9271" y="11656"/>
                    </a:lnTo>
                    <a:lnTo>
                      <a:pt x="9344" y="11705"/>
                    </a:lnTo>
                    <a:lnTo>
                      <a:pt x="9441" y="11753"/>
                    </a:lnTo>
                    <a:lnTo>
                      <a:pt x="9539" y="11753"/>
                    </a:lnTo>
                    <a:lnTo>
                      <a:pt x="8468" y="12824"/>
                    </a:lnTo>
                    <a:lnTo>
                      <a:pt x="8152" y="12532"/>
                    </a:lnTo>
                    <a:lnTo>
                      <a:pt x="7811" y="12240"/>
                    </a:lnTo>
                    <a:lnTo>
                      <a:pt x="7470" y="11899"/>
                    </a:lnTo>
                    <a:lnTo>
                      <a:pt x="7349" y="11826"/>
                    </a:lnTo>
                    <a:lnTo>
                      <a:pt x="7738" y="11534"/>
                    </a:lnTo>
                    <a:lnTo>
                      <a:pt x="7860" y="11705"/>
                    </a:lnTo>
                    <a:lnTo>
                      <a:pt x="8006" y="11875"/>
                    </a:lnTo>
                    <a:lnTo>
                      <a:pt x="8371" y="12264"/>
                    </a:lnTo>
                    <a:lnTo>
                      <a:pt x="8517" y="12434"/>
                    </a:lnTo>
                    <a:lnTo>
                      <a:pt x="8590" y="12483"/>
                    </a:lnTo>
                    <a:lnTo>
                      <a:pt x="8687" y="12507"/>
                    </a:lnTo>
                    <a:lnTo>
                      <a:pt x="8736" y="12507"/>
                    </a:lnTo>
                    <a:lnTo>
                      <a:pt x="8809" y="12483"/>
                    </a:lnTo>
                    <a:lnTo>
                      <a:pt x="8833" y="12434"/>
                    </a:lnTo>
                    <a:lnTo>
                      <a:pt x="8857" y="12386"/>
                    </a:lnTo>
                    <a:lnTo>
                      <a:pt x="8857" y="12289"/>
                    </a:lnTo>
                    <a:lnTo>
                      <a:pt x="8809" y="12191"/>
                    </a:lnTo>
                    <a:lnTo>
                      <a:pt x="8760" y="12094"/>
                    </a:lnTo>
                    <a:lnTo>
                      <a:pt x="8663" y="11997"/>
                    </a:lnTo>
                    <a:lnTo>
                      <a:pt x="8492" y="11826"/>
                    </a:lnTo>
                    <a:lnTo>
                      <a:pt x="8322" y="11680"/>
                    </a:lnTo>
                    <a:lnTo>
                      <a:pt x="8152" y="11510"/>
                    </a:lnTo>
                    <a:lnTo>
                      <a:pt x="7957" y="11364"/>
                    </a:lnTo>
                    <a:lnTo>
                      <a:pt x="8468" y="10926"/>
                    </a:lnTo>
                    <a:close/>
                    <a:moveTo>
                      <a:pt x="11047" y="2312"/>
                    </a:moveTo>
                    <a:lnTo>
                      <a:pt x="11120" y="2434"/>
                    </a:lnTo>
                    <a:lnTo>
                      <a:pt x="11218" y="2531"/>
                    </a:lnTo>
                    <a:lnTo>
                      <a:pt x="11437" y="2750"/>
                    </a:lnTo>
                    <a:lnTo>
                      <a:pt x="11850" y="3213"/>
                    </a:lnTo>
                    <a:lnTo>
                      <a:pt x="11826" y="3213"/>
                    </a:lnTo>
                    <a:lnTo>
                      <a:pt x="11193" y="3748"/>
                    </a:lnTo>
                    <a:lnTo>
                      <a:pt x="10609" y="4283"/>
                    </a:lnTo>
                    <a:lnTo>
                      <a:pt x="10025" y="4867"/>
                    </a:lnTo>
                    <a:lnTo>
                      <a:pt x="9490" y="5500"/>
                    </a:lnTo>
                    <a:lnTo>
                      <a:pt x="9174" y="5865"/>
                    </a:lnTo>
                    <a:lnTo>
                      <a:pt x="8857" y="6254"/>
                    </a:lnTo>
                    <a:lnTo>
                      <a:pt x="8517" y="6595"/>
                    </a:lnTo>
                    <a:lnTo>
                      <a:pt x="8176" y="6935"/>
                    </a:lnTo>
                    <a:lnTo>
                      <a:pt x="7373" y="7617"/>
                    </a:lnTo>
                    <a:lnTo>
                      <a:pt x="6984" y="7933"/>
                    </a:lnTo>
                    <a:lnTo>
                      <a:pt x="6594" y="8274"/>
                    </a:lnTo>
                    <a:lnTo>
                      <a:pt x="6229" y="8639"/>
                    </a:lnTo>
                    <a:lnTo>
                      <a:pt x="5864" y="9004"/>
                    </a:lnTo>
                    <a:lnTo>
                      <a:pt x="5183" y="9782"/>
                    </a:lnTo>
                    <a:lnTo>
                      <a:pt x="4502" y="10537"/>
                    </a:lnTo>
                    <a:lnTo>
                      <a:pt x="4137" y="10902"/>
                    </a:lnTo>
                    <a:lnTo>
                      <a:pt x="3772" y="11242"/>
                    </a:lnTo>
                    <a:lnTo>
                      <a:pt x="3115" y="11802"/>
                    </a:lnTo>
                    <a:lnTo>
                      <a:pt x="2799" y="12118"/>
                    </a:lnTo>
                    <a:lnTo>
                      <a:pt x="2507" y="12434"/>
                    </a:lnTo>
                    <a:lnTo>
                      <a:pt x="2263" y="12702"/>
                    </a:lnTo>
                    <a:lnTo>
                      <a:pt x="2166" y="12848"/>
                    </a:lnTo>
                    <a:lnTo>
                      <a:pt x="2069" y="13018"/>
                    </a:lnTo>
                    <a:lnTo>
                      <a:pt x="1850" y="12824"/>
                    </a:lnTo>
                    <a:lnTo>
                      <a:pt x="1460" y="12459"/>
                    </a:lnTo>
                    <a:lnTo>
                      <a:pt x="1266" y="12264"/>
                    </a:lnTo>
                    <a:lnTo>
                      <a:pt x="1047" y="12118"/>
                    </a:lnTo>
                    <a:lnTo>
                      <a:pt x="1047" y="12070"/>
                    </a:lnTo>
                    <a:lnTo>
                      <a:pt x="1193" y="11997"/>
                    </a:lnTo>
                    <a:lnTo>
                      <a:pt x="1339" y="11924"/>
                    </a:lnTo>
                    <a:lnTo>
                      <a:pt x="1460" y="11826"/>
                    </a:lnTo>
                    <a:lnTo>
                      <a:pt x="1582" y="11705"/>
                    </a:lnTo>
                    <a:lnTo>
                      <a:pt x="2020" y="11218"/>
                    </a:lnTo>
                    <a:lnTo>
                      <a:pt x="2385" y="10853"/>
                    </a:lnTo>
                    <a:lnTo>
                      <a:pt x="2774" y="10537"/>
                    </a:lnTo>
                    <a:lnTo>
                      <a:pt x="3577" y="9880"/>
                    </a:lnTo>
                    <a:lnTo>
                      <a:pt x="3942" y="9539"/>
                    </a:lnTo>
                    <a:lnTo>
                      <a:pt x="4307" y="9198"/>
                    </a:lnTo>
                    <a:lnTo>
                      <a:pt x="5037" y="8468"/>
                    </a:lnTo>
                    <a:lnTo>
                      <a:pt x="5718" y="7738"/>
                    </a:lnTo>
                    <a:lnTo>
                      <a:pt x="6400" y="7008"/>
                    </a:lnTo>
                    <a:lnTo>
                      <a:pt x="7081" y="6303"/>
                    </a:lnTo>
                    <a:lnTo>
                      <a:pt x="7787" y="5621"/>
                    </a:lnTo>
                    <a:lnTo>
                      <a:pt x="8468" y="4940"/>
                    </a:lnTo>
                    <a:lnTo>
                      <a:pt x="9149" y="4259"/>
                    </a:lnTo>
                    <a:lnTo>
                      <a:pt x="10074" y="3261"/>
                    </a:lnTo>
                    <a:lnTo>
                      <a:pt x="10561" y="2775"/>
                    </a:lnTo>
                    <a:lnTo>
                      <a:pt x="11047" y="2312"/>
                    </a:lnTo>
                    <a:close/>
                    <a:moveTo>
                      <a:pt x="7154" y="11997"/>
                    </a:moveTo>
                    <a:lnTo>
                      <a:pt x="7203" y="12094"/>
                    </a:lnTo>
                    <a:lnTo>
                      <a:pt x="7251" y="12167"/>
                    </a:lnTo>
                    <a:lnTo>
                      <a:pt x="7422" y="12386"/>
                    </a:lnTo>
                    <a:lnTo>
                      <a:pt x="7592" y="12580"/>
                    </a:lnTo>
                    <a:lnTo>
                      <a:pt x="7884" y="12872"/>
                    </a:lnTo>
                    <a:lnTo>
                      <a:pt x="8030" y="12994"/>
                    </a:lnTo>
                    <a:lnTo>
                      <a:pt x="8200" y="13091"/>
                    </a:lnTo>
                    <a:lnTo>
                      <a:pt x="7835" y="13481"/>
                    </a:lnTo>
                    <a:lnTo>
                      <a:pt x="7811" y="13432"/>
                    </a:lnTo>
                    <a:lnTo>
                      <a:pt x="7787" y="13408"/>
                    </a:lnTo>
                    <a:lnTo>
                      <a:pt x="7616" y="13262"/>
                    </a:lnTo>
                    <a:lnTo>
                      <a:pt x="7446" y="13140"/>
                    </a:lnTo>
                    <a:lnTo>
                      <a:pt x="7251" y="13018"/>
                    </a:lnTo>
                    <a:lnTo>
                      <a:pt x="7057" y="12872"/>
                    </a:lnTo>
                    <a:lnTo>
                      <a:pt x="6716" y="12580"/>
                    </a:lnTo>
                    <a:lnTo>
                      <a:pt x="6643" y="12532"/>
                    </a:lnTo>
                    <a:lnTo>
                      <a:pt x="6594" y="12507"/>
                    </a:lnTo>
                    <a:lnTo>
                      <a:pt x="6862" y="12240"/>
                    </a:lnTo>
                    <a:lnTo>
                      <a:pt x="7154" y="11997"/>
                    </a:lnTo>
                    <a:close/>
                    <a:moveTo>
                      <a:pt x="6424" y="12702"/>
                    </a:moveTo>
                    <a:lnTo>
                      <a:pt x="6448" y="12775"/>
                    </a:lnTo>
                    <a:lnTo>
                      <a:pt x="6473" y="12848"/>
                    </a:lnTo>
                    <a:lnTo>
                      <a:pt x="6667" y="13043"/>
                    </a:lnTo>
                    <a:lnTo>
                      <a:pt x="6862" y="13213"/>
                    </a:lnTo>
                    <a:lnTo>
                      <a:pt x="7032" y="13359"/>
                    </a:lnTo>
                    <a:lnTo>
                      <a:pt x="7227" y="13481"/>
                    </a:lnTo>
                    <a:lnTo>
                      <a:pt x="7446" y="13602"/>
                    </a:lnTo>
                    <a:lnTo>
                      <a:pt x="7568" y="13627"/>
                    </a:lnTo>
                    <a:lnTo>
                      <a:pt x="7689" y="13627"/>
                    </a:lnTo>
                    <a:lnTo>
                      <a:pt x="7470" y="13846"/>
                    </a:lnTo>
                    <a:lnTo>
                      <a:pt x="7300" y="14040"/>
                    </a:lnTo>
                    <a:lnTo>
                      <a:pt x="7276" y="14016"/>
                    </a:lnTo>
                    <a:lnTo>
                      <a:pt x="6911" y="13797"/>
                    </a:lnTo>
                    <a:lnTo>
                      <a:pt x="6570" y="13554"/>
                    </a:lnTo>
                    <a:lnTo>
                      <a:pt x="6302" y="13335"/>
                    </a:lnTo>
                    <a:lnTo>
                      <a:pt x="6035" y="13164"/>
                    </a:lnTo>
                    <a:lnTo>
                      <a:pt x="6108" y="13043"/>
                    </a:lnTo>
                    <a:lnTo>
                      <a:pt x="6424" y="12702"/>
                    </a:lnTo>
                    <a:close/>
                    <a:moveTo>
                      <a:pt x="5889" y="13335"/>
                    </a:moveTo>
                    <a:lnTo>
                      <a:pt x="5962" y="13456"/>
                    </a:lnTo>
                    <a:lnTo>
                      <a:pt x="6059" y="13578"/>
                    </a:lnTo>
                    <a:lnTo>
                      <a:pt x="6278" y="13797"/>
                    </a:lnTo>
                    <a:lnTo>
                      <a:pt x="6643" y="14089"/>
                    </a:lnTo>
                    <a:lnTo>
                      <a:pt x="6813" y="14211"/>
                    </a:lnTo>
                    <a:lnTo>
                      <a:pt x="7032" y="14308"/>
                    </a:lnTo>
                    <a:lnTo>
                      <a:pt x="6692" y="14673"/>
                    </a:lnTo>
                    <a:lnTo>
                      <a:pt x="6619" y="14624"/>
                    </a:lnTo>
                    <a:lnTo>
                      <a:pt x="6497" y="14600"/>
                    </a:lnTo>
                    <a:lnTo>
                      <a:pt x="6375" y="14527"/>
                    </a:lnTo>
                    <a:lnTo>
                      <a:pt x="6254" y="14454"/>
                    </a:lnTo>
                    <a:lnTo>
                      <a:pt x="6132" y="14381"/>
                    </a:lnTo>
                    <a:lnTo>
                      <a:pt x="5913" y="14186"/>
                    </a:lnTo>
                    <a:lnTo>
                      <a:pt x="5718" y="14016"/>
                    </a:lnTo>
                    <a:lnTo>
                      <a:pt x="5597" y="13943"/>
                    </a:lnTo>
                    <a:lnTo>
                      <a:pt x="5451" y="13846"/>
                    </a:lnTo>
                    <a:lnTo>
                      <a:pt x="5889" y="13335"/>
                    </a:lnTo>
                    <a:close/>
                    <a:moveTo>
                      <a:pt x="12191" y="3553"/>
                    </a:moveTo>
                    <a:lnTo>
                      <a:pt x="12653" y="4040"/>
                    </a:lnTo>
                    <a:lnTo>
                      <a:pt x="13432" y="4916"/>
                    </a:lnTo>
                    <a:lnTo>
                      <a:pt x="13164" y="5208"/>
                    </a:lnTo>
                    <a:lnTo>
                      <a:pt x="12896" y="5500"/>
                    </a:lnTo>
                    <a:lnTo>
                      <a:pt x="12361" y="6108"/>
                    </a:lnTo>
                    <a:lnTo>
                      <a:pt x="12045" y="6424"/>
                    </a:lnTo>
                    <a:lnTo>
                      <a:pt x="11729" y="6716"/>
                    </a:lnTo>
                    <a:lnTo>
                      <a:pt x="11388" y="7008"/>
                    </a:lnTo>
                    <a:lnTo>
                      <a:pt x="11047" y="7300"/>
                    </a:lnTo>
                    <a:lnTo>
                      <a:pt x="10731" y="7617"/>
                    </a:lnTo>
                    <a:lnTo>
                      <a:pt x="10415" y="7957"/>
                    </a:lnTo>
                    <a:lnTo>
                      <a:pt x="9806" y="8687"/>
                    </a:lnTo>
                    <a:lnTo>
                      <a:pt x="9247" y="9417"/>
                    </a:lnTo>
                    <a:lnTo>
                      <a:pt x="8638" y="10147"/>
                    </a:lnTo>
                    <a:lnTo>
                      <a:pt x="8346" y="10464"/>
                    </a:lnTo>
                    <a:lnTo>
                      <a:pt x="8006" y="10756"/>
                    </a:lnTo>
                    <a:lnTo>
                      <a:pt x="7324" y="11340"/>
                    </a:lnTo>
                    <a:lnTo>
                      <a:pt x="6643" y="11899"/>
                    </a:lnTo>
                    <a:lnTo>
                      <a:pt x="6302" y="12191"/>
                    </a:lnTo>
                    <a:lnTo>
                      <a:pt x="6010" y="12532"/>
                    </a:lnTo>
                    <a:lnTo>
                      <a:pt x="5475" y="13164"/>
                    </a:lnTo>
                    <a:lnTo>
                      <a:pt x="4940" y="13773"/>
                    </a:lnTo>
                    <a:lnTo>
                      <a:pt x="4672" y="14016"/>
                    </a:lnTo>
                    <a:lnTo>
                      <a:pt x="4404" y="14235"/>
                    </a:lnTo>
                    <a:lnTo>
                      <a:pt x="4137" y="14454"/>
                    </a:lnTo>
                    <a:lnTo>
                      <a:pt x="4015" y="14600"/>
                    </a:lnTo>
                    <a:lnTo>
                      <a:pt x="3918" y="14722"/>
                    </a:lnTo>
                    <a:lnTo>
                      <a:pt x="3480" y="14284"/>
                    </a:lnTo>
                    <a:lnTo>
                      <a:pt x="3042" y="13846"/>
                    </a:lnTo>
                    <a:lnTo>
                      <a:pt x="2361" y="13262"/>
                    </a:lnTo>
                    <a:lnTo>
                      <a:pt x="2482" y="13164"/>
                    </a:lnTo>
                    <a:lnTo>
                      <a:pt x="2604" y="13043"/>
                    </a:lnTo>
                    <a:lnTo>
                      <a:pt x="2774" y="12799"/>
                    </a:lnTo>
                    <a:lnTo>
                      <a:pt x="3066" y="12507"/>
                    </a:lnTo>
                    <a:lnTo>
                      <a:pt x="3358" y="12216"/>
                    </a:lnTo>
                    <a:lnTo>
                      <a:pt x="3967" y="11680"/>
                    </a:lnTo>
                    <a:lnTo>
                      <a:pt x="4380" y="11315"/>
                    </a:lnTo>
                    <a:lnTo>
                      <a:pt x="4745" y="10950"/>
                    </a:lnTo>
                    <a:lnTo>
                      <a:pt x="5475" y="10172"/>
                    </a:lnTo>
                    <a:lnTo>
                      <a:pt x="6181" y="9393"/>
                    </a:lnTo>
                    <a:lnTo>
                      <a:pt x="6546" y="9004"/>
                    </a:lnTo>
                    <a:lnTo>
                      <a:pt x="6935" y="8614"/>
                    </a:lnTo>
                    <a:lnTo>
                      <a:pt x="7324" y="8274"/>
                    </a:lnTo>
                    <a:lnTo>
                      <a:pt x="7714" y="7933"/>
                    </a:lnTo>
                    <a:lnTo>
                      <a:pt x="8517" y="7276"/>
                    </a:lnTo>
                    <a:lnTo>
                      <a:pt x="8857" y="6935"/>
                    </a:lnTo>
                    <a:lnTo>
                      <a:pt x="9198" y="6595"/>
                    </a:lnTo>
                    <a:lnTo>
                      <a:pt x="9514" y="6205"/>
                    </a:lnTo>
                    <a:lnTo>
                      <a:pt x="9831" y="5840"/>
                    </a:lnTo>
                    <a:lnTo>
                      <a:pt x="10171" y="5427"/>
                    </a:lnTo>
                    <a:lnTo>
                      <a:pt x="10488" y="5062"/>
                    </a:lnTo>
                    <a:lnTo>
                      <a:pt x="10853" y="4697"/>
                    </a:lnTo>
                    <a:lnTo>
                      <a:pt x="11242" y="4356"/>
                    </a:lnTo>
                    <a:lnTo>
                      <a:pt x="11729" y="3967"/>
                    </a:lnTo>
                    <a:lnTo>
                      <a:pt x="11972" y="3772"/>
                    </a:lnTo>
                    <a:lnTo>
                      <a:pt x="12191" y="3553"/>
                    </a:lnTo>
                    <a:close/>
                    <a:moveTo>
                      <a:pt x="5232" y="14065"/>
                    </a:moveTo>
                    <a:lnTo>
                      <a:pt x="5353" y="14186"/>
                    </a:lnTo>
                    <a:lnTo>
                      <a:pt x="5451" y="14308"/>
                    </a:lnTo>
                    <a:lnTo>
                      <a:pt x="5645" y="14454"/>
                    </a:lnTo>
                    <a:lnTo>
                      <a:pt x="5816" y="14624"/>
                    </a:lnTo>
                    <a:lnTo>
                      <a:pt x="5986" y="14770"/>
                    </a:lnTo>
                    <a:lnTo>
                      <a:pt x="6181" y="14892"/>
                    </a:lnTo>
                    <a:lnTo>
                      <a:pt x="6375" y="14989"/>
                    </a:lnTo>
                    <a:lnTo>
                      <a:pt x="6108" y="15281"/>
                    </a:lnTo>
                    <a:lnTo>
                      <a:pt x="5937" y="15452"/>
                    </a:lnTo>
                    <a:lnTo>
                      <a:pt x="5937" y="15403"/>
                    </a:lnTo>
                    <a:lnTo>
                      <a:pt x="5889" y="15354"/>
                    </a:lnTo>
                    <a:lnTo>
                      <a:pt x="5597" y="15038"/>
                    </a:lnTo>
                    <a:lnTo>
                      <a:pt x="5280" y="14746"/>
                    </a:lnTo>
                    <a:lnTo>
                      <a:pt x="5086" y="14576"/>
                    </a:lnTo>
                    <a:lnTo>
                      <a:pt x="4964" y="14503"/>
                    </a:lnTo>
                    <a:lnTo>
                      <a:pt x="4867" y="14430"/>
                    </a:lnTo>
                    <a:lnTo>
                      <a:pt x="5037" y="14284"/>
                    </a:lnTo>
                    <a:lnTo>
                      <a:pt x="5232" y="14065"/>
                    </a:lnTo>
                    <a:close/>
                    <a:moveTo>
                      <a:pt x="852" y="15476"/>
                    </a:moveTo>
                    <a:lnTo>
                      <a:pt x="974" y="15598"/>
                    </a:lnTo>
                    <a:lnTo>
                      <a:pt x="1412" y="16036"/>
                    </a:lnTo>
                    <a:lnTo>
                      <a:pt x="1363" y="16011"/>
                    </a:lnTo>
                    <a:lnTo>
                      <a:pt x="1290" y="15987"/>
                    </a:lnTo>
                    <a:lnTo>
                      <a:pt x="852" y="15476"/>
                    </a:lnTo>
                    <a:close/>
                    <a:moveTo>
                      <a:pt x="4575" y="14673"/>
                    </a:moveTo>
                    <a:lnTo>
                      <a:pt x="4696" y="14795"/>
                    </a:lnTo>
                    <a:lnTo>
                      <a:pt x="4818" y="14892"/>
                    </a:lnTo>
                    <a:lnTo>
                      <a:pt x="5037" y="15087"/>
                    </a:lnTo>
                    <a:lnTo>
                      <a:pt x="5329" y="15354"/>
                    </a:lnTo>
                    <a:lnTo>
                      <a:pt x="5597" y="15622"/>
                    </a:lnTo>
                    <a:lnTo>
                      <a:pt x="5670" y="15671"/>
                    </a:lnTo>
                    <a:lnTo>
                      <a:pt x="5718" y="15671"/>
                    </a:lnTo>
                    <a:lnTo>
                      <a:pt x="5378" y="15987"/>
                    </a:lnTo>
                    <a:lnTo>
                      <a:pt x="5232" y="16109"/>
                    </a:lnTo>
                    <a:lnTo>
                      <a:pt x="5183" y="16060"/>
                    </a:lnTo>
                    <a:lnTo>
                      <a:pt x="5110" y="16036"/>
                    </a:lnTo>
                    <a:lnTo>
                      <a:pt x="4088" y="14916"/>
                    </a:lnTo>
                    <a:lnTo>
                      <a:pt x="4210" y="14868"/>
                    </a:lnTo>
                    <a:lnTo>
                      <a:pt x="4331" y="14819"/>
                    </a:lnTo>
                    <a:lnTo>
                      <a:pt x="4453" y="14746"/>
                    </a:lnTo>
                    <a:lnTo>
                      <a:pt x="4575" y="14673"/>
                    </a:lnTo>
                    <a:close/>
                    <a:moveTo>
                      <a:pt x="755" y="16230"/>
                    </a:moveTo>
                    <a:lnTo>
                      <a:pt x="1071" y="16498"/>
                    </a:lnTo>
                    <a:lnTo>
                      <a:pt x="1071" y="16522"/>
                    </a:lnTo>
                    <a:lnTo>
                      <a:pt x="998" y="16474"/>
                    </a:lnTo>
                    <a:lnTo>
                      <a:pt x="925" y="16449"/>
                    </a:lnTo>
                    <a:lnTo>
                      <a:pt x="852" y="16376"/>
                    </a:lnTo>
                    <a:lnTo>
                      <a:pt x="755" y="16230"/>
                    </a:lnTo>
                    <a:close/>
                    <a:moveTo>
                      <a:pt x="1047" y="12532"/>
                    </a:moveTo>
                    <a:lnTo>
                      <a:pt x="1168" y="12678"/>
                    </a:lnTo>
                    <a:lnTo>
                      <a:pt x="1314" y="12824"/>
                    </a:lnTo>
                    <a:lnTo>
                      <a:pt x="1582" y="13067"/>
                    </a:lnTo>
                    <a:lnTo>
                      <a:pt x="2166" y="13602"/>
                    </a:lnTo>
                    <a:lnTo>
                      <a:pt x="2750" y="14113"/>
                    </a:lnTo>
                    <a:lnTo>
                      <a:pt x="3018" y="14357"/>
                    </a:lnTo>
                    <a:lnTo>
                      <a:pt x="3261" y="14600"/>
                    </a:lnTo>
                    <a:lnTo>
                      <a:pt x="3723" y="15135"/>
                    </a:lnTo>
                    <a:lnTo>
                      <a:pt x="4185" y="15646"/>
                    </a:lnTo>
                    <a:lnTo>
                      <a:pt x="4672" y="16157"/>
                    </a:lnTo>
                    <a:lnTo>
                      <a:pt x="4404" y="16230"/>
                    </a:lnTo>
                    <a:lnTo>
                      <a:pt x="4112" y="16303"/>
                    </a:lnTo>
                    <a:lnTo>
                      <a:pt x="3553" y="16376"/>
                    </a:lnTo>
                    <a:lnTo>
                      <a:pt x="2969" y="16425"/>
                    </a:lnTo>
                    <a:lnTo>
                      <a:pt x="2409" y="16498"/>
                    </a:lnTo>
                    <a:lnTo>
                      <a:pt x="2288" y="16522"/>
                    </a:lnTo>
                    <a:lnTo>
                      <a:pt x="2263" y="16474"/>
                    </a:lnTo>
                    <a:lnTo>
                      <a:pt x="2142" y="16230"/>
                    </a:lnTo>
                    <a:lnTo>
                      <a:pt x="1996" y="16011"/>
                    </a:lnTo>
                    <a:lnTo>
                      <a:pt x="1801" y="15792"/>
                    </a:lnTo>
                    <a:lnTo>
                      <a:pt x="1606" y="15598"/>
                    </a:lnTo>
                    <a:lnTo>
                      <a:pt x="1168" y="15233"/>
                    </a:lnTo>
                    <a:lnTo>
                      <a:pt x="730" y="14892"/>
                    </a:lnTo>
                    <a:lnTo>
                      <a:pt x="779" y="14600"/>
                    </a:lnTo>
                    <a:lnTo>
                      <a:pt x="925" y="13262"/>
                    </a:lnTo>
                    <a:lnTo>
                      <a:pt x="1047" y="12532"/>
                    </a:lnTo>
                    <a:close/>
                    <a:moveTo>
                      <a:pt x="1436" y="16644"/>
                    </a:moveTo>
                    <a:lnTo>
                      <a:pt x="1533" y="16717"/>
                    </a:lnTo>
                    <a:lnTo>
                      <a:pt x="1387" y="16741"/>
                    </a:lnTo>
                    <a:lnTo>
                      <a:pt x="1436" y="16644"/>
                    </a:lnTo>
                    <a:close/>
                    <a:moveTo>
                      <a:pt x="536" y="16741"/>
                    </a:moveTo>
                    <a:lnTo>
                      <a:pt x="584" y="16766"/>
                    </a:lnTo>
                    <a:lnTo>
                      <a:pt x="609" y="16766"/>
                    </a:lnTo>
                    <a:lnTo>
                      <a:pt x="682" y="16814"/>
                    </a:lnTo>
                    <a:lnTo>
                      <a:pt x="779" y="16839"/>
                    </a:lnTo>
                    <a:lnTo>
                      <a:pt x="876" y="16839"/>
                    </a:lnTo>
                    <a:lnTo>
                      <a:pt x="974" y="16814"/>
                    </a:lnTo>
                    <a:lnTo>
                      <a:pt x="974" y="16839"/>
                    </a:lnTo>
                    <a:lnTo>
                      <a:pt x="755" y="16887"/>
                    </a:lnTo>
                    <a:lnTo>
                      <a:pt x="511" y="16936"/>
                    </a:lnTo>
                    <a:lnTo>
                      <a:pt x="536" y="16741"/>
                    </a:lnTo>
                    <a:close/>
                    <a:moveTo>
                      <a:pt x="13967" y="1"/>
                    </a:moveTo>
                    <a:lnTo>
                      <a:pt x="13602" y="25"/>
                    </a:lnTo>
                    <a:lnTo>
                      <a:pt x="13261" y="74"/>
                    </a:lnTo>
                    <a:lnTo>
                      <a:pt x="12945" y="195"/>
                    </a:lnTo>
                    <a:lnTo>
                      <a:pt x="12629" y="341"/>
                    </a:lnTo>
                    <a:lnTo>
                      <a:pt x="12337" y="560"/>
                    </a:lnTo>
                    <a:lnTo>
                      <a:pt x="12021" y="828"/>
                    </a:lnTo>
                    <a:lnTo>
                      <a:pt x="11875" y="974"/>
                    </a:lnTo>
                    <a:lnTo>
                      <a:pt x="11826" y="1071"/>
                    </a:lnTo>
                    <a:lnTo>
                      <a:pt x="11777" y="1169"/>
                    </a:lnTo>
                    <a:lnTo>
                      <a:pt x="11704" y="1193"/>
                    </a:lnTo>
                    <a:lnTo>
                      <a:pt x="11339" y="1485"/>
                    </a:lnTo>
                    <a:lnTo>
                      <a:pt x="10999" y="1777"/>
                    </a:lnTo>
                    <a:lnTo>
                      <a:pt x="10317" y="2385"/>
                    </a:lnTo>
                    <a:lnTo>
                      <a:pt x="9685" y="3042"/>
                    </a:lnTo>
                    <a:lnTo>
                      <a:pt x="9052" y="3699"/>
                    </a:lnTo>
                    <a:lnTo>
                      <a:pt x="8395" y="4405"/>
                    </a:lnTo>
                    <a:lnTo>
                      <a:pt x="7714" y="5086"/>
                    </a:lnTo>
                    <a:lnTo>
                      <a:pt x="7032" y="5743"/>
                    </a:lnTo>
                    <a:lnTo>
                      <a:pt x="6351" y="6449"/>
                    </a:lnTo>
                    <a:lnTo>
                      <a:pt x="4964" y="7933"/>
                    </a:lnTo>
                    <a:lnTo>
                      <a:pt x="4258" y="8663"/>
                    </a:lnTo>
                    <a:lnTo>
                      <a:pt x="3894" y="9004"/>
                    </a:lnTo>
                    <a:lnTo>
                      <a:pt x="3529" y="9344"/>
                    </a:lnTo>
                    <a:lnTo>
                      <a:pt x="2190" y="10537"/>
                    </a:lnTo>
                    <a:lnTo>
                      <a:pt x="1558" y="11145"/>
                    </a:lnTo>
                    <a:lnTo>
                      <a:pt x="925" y="11778"/>
                    </a:lnTo>
                    <a:lnTo>
                      <a:pt x="876" y="11753"/>
                    </a:lnTo>
                    <a:lnTo>
                      <a:pt x="803" y="11778"/>
                    </a:lnTo>
                    <a:lnTo>
                      <a:pt x="755" y="11802"/>
                    </a:lnTo>
                    <a:lnTo>
                      <a:pt x="706" y="11851"/>
                    </a:lnTo>
                    <a:lnTo>
                      <a:pt x="609" y="12118"/>
                    </a:lnTo>
                    <a:lnTo>
                      <a:pt x="511" y="12386"/>
                    </a:lnTo>
                    <a:lnTo>
                      <a:pt x="463" y="12702"/>
                    </a:lnTo>
                    <a:lnTo>
                      <a:pt x="414" y="12994"/>
                    </a:lnTo>
                    <a:lnTo>
                      <a:pt x="365" y="13627"/>
                    </a:lnTo>
                    <a:lnTo>
                      <a:pt x="292" y="14211"/>
                    </a:lnTo>
                    <a:lnTo>
                      <a:pt x="98" y="15646"/>
                    </a:lnTo>
                    <a:lnTo>
                      <a:pt x="25" y="16376"/>
                    </a:lnTo>
                    <a:lnTo>
                      <a:pt x="0" y="16717"/>
                    </a:lnTo>
                    <a:lnTo>
                      <a:pt x="0" y="17082"/>
                    </a:lnTo>
                    <a:lnTo>
                      <a:pt x="0" y="17155"/>
                    </a:lnTo>
                    <a:lnTo>
                      <a:pt x="25" y="17204"/>
                    </a:lnTo>
                    <a:lnTo>
                      <a:pt x="122" y="17277"/>
                    </a:lnTo>
                    <a:lnTo>
                      <a:pt x="219" y="17325"/>
                    </a:lnTo>
                    <a:lnTo>
                      <a:pt x="341" y="17325"/>
                    </a:lnTo>
                    <a:lnTo>
                      <a:pt x="438" y="17350"/>
                    </a:lnTo>
                    <a:lnTo>
                      <a:pt x="560" y="17374"/>
                    </a:lnTo>
                    <a:lnTo>
                      <a:pt x="803" y="17398"/>
                    </a:lnTo>
                    <a:lnTo>
                      <a:pt x="1047" y="17350"/>
                    </a:lnTo>
                    <a:lnTo>
                      <a:pt x="1339" y="17301"/>
                    </a:lnTo>
                    <a:lnTo>
                      <a:pt x="1874" y="17131"/>
                    </a:lnTo>
                    <a:lnTo>
                      <a:pt x="2312" y="17009"/>
                    </a:lnTo>
                    <a:lnTo>
                      <a:pt x="2677" y="16936"/>
                    </a:lnTo>
                    <a:lnTo>
                      <a:pt x="3018" y="16887"/>
                    </a:lnTo>
                    <a:lnTo>
                      <a:pt x="3723" y="16839"/>
                    </a:lnTo>
                    <a:lnTo>
                      <a:pt x="4088" y="16790"/>
                    </a:lnTo>
                    <a:lnTo>
                      <a:pt x="4429" y="16741"/>
                    </a:lnTo>
                    <a:lnTo>
                      <a:pt x="4769" y="16644"/>
                    </a:lnTo>
                    <a:lnTo>
                      <a:pt x="5110" y="16522"/>
                    </a:lnTo>
                    <a:lnTo>
                      <a:pt x="5159" y="16498"/>
                    </a:lnTo>
                    <a:lnTo>
                      <a:pt x="5207" y="16449"/>
                    </a:lnTo>
                    <a:lnTo>
                      <a:pt x="5353" y="16401"/>
                    </a:lnTo>
                    <a:lnTo>
                      <a:pt x="5499" y="16328"/>
                    </a:lnTo>
                    <a:lnTo>
                      <a:pt x="5645" y="16255"/>
                    </a:lnTo>
                    <a:lnTo>
                      <a:pt x="5791" y="16133"/>
                    </a:lnTo>
                    <a:lnTo>
                      <a:pt x="6035" y="15890"/>
                    </a:lnTo>
                    <a:lnTo>
                      <a:pt x="6254" y="15671"/>
                    </a:lnTo>
                    <a:lnTo>
                      <a:pt x="6959" y="14965"/>
                    </a:lnTo>
                    <a:lnTo>
                      <a:pt x="7641" y="14284"/>
                    </a:lnTo>
                    <a:lnTo>
                      <a:pt x="9101" y="12824"/>
                    </a:lnTo>
                    <a:lnTo>
                      <a:pt x="10536" y="11364"/>
                    </a:lnTo>
                    <a:lnTo>
                      <a:pt x="11218" y="10658"/>
                    </a:lnTo>
                    <a:lnTo>
                      <a:pt x="11875" y="9904"/>
                    </a:lnTo>
                    <a:lnTo>
                      <a:pt x="12531" y="9174"/>
                    </a:lnTo>
                    <a:lnTo>
                      <a:pt x="13213" y="8444"/>
                    </a:lnTo>
                    <a:lnTo>
                      <a:pt x="13870" y="7811"/>
                    </a:lnTo>
                    <a:lnTo>
                      <a:pt x="14527" y="7179"/>
                    </a:lnTo>
                    <a:lnTo>
                      <a:pt x="15184" y="6522"/>
                    </a:lnTo>
                    <a:lnTo>
                      <a:pt x="15500" y="6205"/>
                    </a:lnTo>
                    <a:lnTo>
                      <a:pt x="15816" y="5840"/>
                    </a:lnTo>
                    <a:lnTo>
                      <a:pt x="15889" y="5792"/>
                    </a:lnTo>
                    <a:lnTo>
                      <a:pt x="15987" y="5767"/>
                    </a:lnTo>
                    <a:lnTo>
                      <a:pt x="16060" y="5694"/>
                    </a:lnTo>
                    <a:lnTo>
                      <a:pt x="16108" y="5621"/>
                    </a:lnTo>
                    <a:lnTo>
                      <a:pt x="16133" y="5524"/>
                    </a:lnTo>
                    <a:lnTo>
                      <a:pt x="16376" y="5208"/>
                    </a:lnTo>
                    <a:lnTo>
                      <a:pt x="16595" y="4891"/>
                    </a:lnTo>
                    <a:lnTo>
                      <a:pt x="16814" y="4551"/>
                    </a:lnTo>
                    <a:lnTo>
                      <a:pt x="16984" y="4210"/>
                    </a:lnTo>
                    <a:lnTo>
                      <a:pt x="17106" y="3845"/>
                    </a:lnTo>
                    <a:lnTo>
                      <a:pt x="17203" y="3480"/>
                    </a:lnTo>
                    <a:lnTo>
                      <a:pt x="17228" y="3140"/>
                    </a:lnTo>
                    <a:lnTo>
                      <a:pt x="17203" y="2799"/>
                    </a:lnTo>
                    <a:lnTo>
                      <a:pt x="17130" y="2458"/>
                    </a:lnTo>
                    <a:lnTo>
                      <a:pt x="17009" y="2142"/>
                    </a:lnTo>
                    <a:lnTo>
                      <a:pt x="16863" y="1826"/>
                    </a:lnTo>
                    <a:lnTo>
                      <a:pt x="16668" y="1534"/>
                    </a:lnTo>
                    <a:lnTo>
                      <a:pt x="16449" y="1266"/>
                    </a:lnTo>
                    <a:lnTo>
                      <a:pt x="16230" y="998"/>
                    </a:lnTo>
                    <a:lnTo>
                      <a:pt x="15962" y="779"/>
                    </a:lnTo>
                    <a:lnTo>
                      <a:pt x="15670" y="560"/>
                    </a:lnTo>
                    <a:lnTo>
                      <a:pt x="15354" y="390"/>
                    </a:lnTo>
                    <a:lnTo>
                      <a:pt x="15013" y="244"/>
                    </a:lnTo>
                    <a:lnTo>
                      <a:pt x="14673" y="122"/>
                    </a:lnTo>
                    <a:lnTo>
                      <a:pt x="14332" y="49"/>
                    </a:lnTo>
                    <a:lnTo>
                      <a:pt x="139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81000" y="863084"/>
                <a:ext cx="3211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800" smtClean="0">
                    <a:solidFill>
                      <a:schemeClr val="bg1"/>
                    </a:solidFill>
                  </a:rPr>
                  <a:t>Đặc điểm của mạng Internet: 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09600" y="1252244"/>
              <a:ext cx="286809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1800" smtClean="0">
                  <a:solidFill>
                    <a:schemeClr val="bg1"/>
                  </a:solidFill>
                </a:rPr>
                <a:t>Tính toàn cầu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1800" smtClean="0">
                  <a:solidFill>
                    <a:schemeClr val="bg1"/>
                  </a:solidFill>
                </a:rPr>
                <a:t>Tính tương tác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1800" smtClean="0">
                  <a:solidFill>
                    <a:schemeClr val="bg1"/>
                  </a:solidFill>
                </a:rPr>
                <a:t>Tính dễ tiếp cận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1800" smtClean="0">
                  <a:solidFill>
                    <a:schemeClr val="bg1"/>
                  </a:solidFill>
                </a:rPr>
                <a:t>Tính không chủ sở hữu</a:t>
              </a:r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81000" y="319593"/>
            <a:ext cx="1221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smtClean="0">
                <a:solidFill>
                  <a:schemeClr val="bg1"/>
                </a:solidFill>
              </a:rPr>
              <a:t>Câu hỏi</a:t>
            </a:r>
            <a:endParaRPr lang="en-US" sz="2200" b="1" u="sng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851" y="816841"/>
            <a:ext cx="4659007" cy="369332"/>
            <a:chOff x="385851" y="816841"/>
            <a:chExt cx="4659007" cy="369332"/>
          </a:xfrm>
        </p:grpSpPr>
        <p:sp>
          <p:nvSpPr>
            <p:cNvPr id="24" name="Google Shape;128;p17"/>
            <p:cNvSpPr/>
            <p:nvPr/>
          </p:nvSpPr>
          <p:spPr>
            <a:xfrm>
              <a:off x="385851" y="816841"/>
              <a:ext cx="228600" cy="271852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4294" y="816841"/>
              <a:ext cx="440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chemeClr val="bg1"/>
                  </a:solidFill>
                </a:rPr>
                <a:t>Internet có đặc điểm chính nào dưới đây:</a:t>
              </a:r>
              <a:endParaRPr 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6" name="Pentagon 5"/>
          <p:cNvSpPr/>
          <p:nvPr/>
        </p:nvSpPr>
        <p:spPr>
          <a:xfrm>
            <a:off x="385851" y="1352550"/>
            <a:ext cx="2128749" cy="457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A. Tính toàn cầu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81000" y="1964871"/>
            <a:ext cx="2463576" cy="457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2060"/>
                </a:solidFill>
              </a:rPr>
              <a:t>D</a:t>
            </a:r>
            <a:r>
              <a:rPr lang="en-US" sz="1800" smtClean="0">
                <a:solidFill>
                  <a:srgbClr val="002060"/>
                </a:solidFill>
              </a:rPr>
              <a:t>. Tính dễ tiếp cận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124200" y="1352550"/>
            <a:ext cx="2128749" cy="457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B. Tính tương tác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5638799" y="1352550"/>
            <a:ext cx="2128749" cy="457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C. Tính lưu trữ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3124200" y="1964871"/>
            <a:ext cx="2128749" cy="457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E. Tính đa dạng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5638799" y="2002971"/>
            <a:ext cx="2590801" cy="4572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2060"/>
                </a:solidFill>
              </a:rPr>
              <a:t>F</a:t>
            </a:r>
            <a:r>
              <a:rPr lang="en-US" sz="1800" smtClean="0">
                <a:solidFill>
                  <a:srgbClr val="002060"/>
                </a:solidFill>
              </a:rPr>
              <a:t>. Tính ko chủ sở hữu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514600" y="2724150"/>
            <a:ext cx="4038600" cy="17526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Trong các đặc điểm trên, em thích đặc điểm nào? Tại sao?</a:t>
            </a:r>
            <a:endParaRPr lang="en-US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5181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3. Một số lợi ích của Internet</a:t>
            </a:r>
            <a:endParaRPr sz="2400" b="1">
              <a:latin typeface="+mj-lt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6" name="Cloud Callout 15"/>
          <p:cNvSpPr/>
          <p:nvPr/>
        </p:nvSpPr>
        <p:spPr>
          <a:xfrm>
            <a:off x="304800" y="742950"/>
            <a:ext cx="4038600" cy="17526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thường truy cập Internet để làm gì?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0" y="819150"/>
            <a:ext cx="1447800" cy="1371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Học tập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33800" y="2190750"/>
            <a:ext cx="1447800" cy="13716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Tìm tài liệu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29400" y="590550"/>
            <a:ext cx="1447800" cy="1371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Xem tin tức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72200" y="2179476"/>
            <a:ext cx="1447800" cy="1371600"/>
          </a:xfrm>
          <a:prstGeom prst="ellipse">
            <a:avLst/>
          </a:prstGeom>
          <a:solidFill>
            <a:srgbClr val="2BF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Xem phim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38400" y="3320920"/>
            <a:ext cx="1447800" cy="1371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Mua bán hàng hóa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67300" y="3333750"/>
            <a:ext cx="1447800" cy="1371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Chat với mọi người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81000" y="761222"/>
            <a:ext cx="3657600" cy="19050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Vậy theo em, Internet có những lợi ích gì?</a:t>
            </a:r>
            <a:endParaRPr lang="en-US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6" grpId="0" animBg="1"/>
      <p:bldP spid="16" grpId="1" animBg="1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55780" y="588155"/>
            <a:ext cx="1394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smtClean="0">
                <a:solidFill>
                  <a:schemeClr val="bg1"/>
                </a:solidFill>
              </a:rPr>
              <a:t>Kết luận:</a:t>
            </a:r>
            <a:endParaRPr lang="en-US" sz="2200" b="1" u="sng">
              <a:solidFill>
                <a:schemeClr val="bg1"/>
              </a:solidFill>
            </a:endParaRPr>
          </a:p>
        </p:txBody>
      </p:sp>
      <p:sp>
        <p:nvSpPr>
          <p:cNvPr id="21" name="Google Shape;564;p46"/>
          <p:cNvSpPr/>
          <p:nvPr/>
        </p:nvSpPr>
        <p:spPr>
          <a:xfrm>
            <a:off x="230007" y="624680"/>
            <a:ext cx="553900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53530" y="1167596"/>
            <a:ext cx="4827998" cy="3275876"/>
            <a:chOff x="153530" y="1167596"/>
            <a:chExt cx="4827998" cy="3275876"/>
          </a:xfrm>
        </p:grpSpPr>
        <p:grpSp>
          <p:nvGrpSpPr>
            <p:cNvPr id="4" name="Group 3"/>
            <p:cNvGrpSpPr/>
            <p:nvPr/>
          </p:nvGrpSpPr>
          <p:grpSpPr>
            <a:xfrm>
              <a:off x="153530" y="1167596"/>
              <a:ext cx="2396229" cy="369332"/>
              <a:chOff x="153530" y="1167596"/>
              <a:chExt cx="2396229" cy="369332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153530" y="1265076"/>
                <a:ext cx="228600" cy="271852"/>
              </a:xfrm>
              <a:custGeom>
                <a:avLst/>
                <a:gdLst/>
                <a:ahLst/>
                <a:cxnLst/>
                <a:rect l="l" t="t" r="r" b="b"/>
                <a:pathLst>
                  <a:path w="17228" h="17399" extrusionOk="0">
                    <a:moveTo>
                      <a:pt x="14162" y="439"/>
                    </a:moveTo>
                    <a:lnTo>
                      <a:pt x="14478" y="512"/>
                    </a:lnTo>
                    <a:lnTo>
                      <a:pt x="14794" y="609"/>
                    </a:lnTo>
                    <a:lnTo>
                      <a:pt x="15111" y="755"/>
                    </a:lnTo>
                    <a:lnTo>
                      <a:pt x="15403" y="925"/>
                    </a:lnTo>
                    <a:lnTo>
                      <a:pt x="15670" y="1120"/>
                    </a:lnTo>
                    <a:lnTo>
                      <a:pt x="15914" y="1315"/>
                    </a:lnTo>
                    <a:lnTo>
                      <a:pt x="16108" y="1534"/>
                    </a:lnTo>
                    <a:lnTo>
                      <a:pt x="15987" y="1558"/>
                    </a:lnTo>
                    <a:lnTo>
                      <a:pt x="15889" y="1607"/>
                    </a:lnTo>
                    <a:lnTo>
                      <a:pt x="15816" y="1655"/>
                    </a:lnTo>
                    <a:lnTo>
                      <a:pt x="15792" y="1680"/>
                    </a:lnTo>
                    <a:lnTo>
                      <a:pt x="15768" y="1728"/>
                    </a:lnTo>
                    <a:lnTo>
                      <a:pt x="15768" y="1777"/>
                    </a:lnTo>
                    <a:lnTo>
                      <a:pt x="15792" y="1826"/>
                    </a:lnTo>
                    <a:lnTo>
                      <a:pt x="15865" y="1850"/>
                    </a:lnTo>
                    <a:lnTo>
                      <a:pt x="15938" y="1874"/>
                    </a:lnTo>
                    <a:lnTo>
                      <a:pt x="16230" y="1874"/>
                    </a:lnTo>
                    <a:lnTo>
                      <a:pt x="16352" y="1850"/>
                    </a:lnTo>
                    <a:lnTo>
                      <a:pt x="16546" y="2166"/>
                    </a:lnTo>
                    <a:lnTo>
                      <a:pt x="16254" y="2142"/>
                    </a:lnTo>
                    <a:lnTo>
                      <a:pt x="16011" y="2142"/>
                    </a:lnTo>
                    <a:lnTo>
                      <a:pt x="15987" y="2166"/>
                    </a:lnTo>
                    <a:lnTo>
                      <a:pt x="15987" y="2191"/>
                    </a:lnTo>
                    <a:lnTo>
                      <a:pt x="16133" y="2312"/>
                    </a:lnTo>
                    <a:lnTo>
                      <a:pt x="16303" y="2410"/>
                    </a:lnTo>
                    <a:lnTo>
                      <a:pt x="16473" y="2458"/>
                    </a:lnTo>
                    <a:lnTo>
                      <a:pt x="16668" y="2507"/>
                    </a:lnTo>
                    <a:lnTo>
                      <a:pt x="16717" y="2750"/>
                    </a:lnTo>
                    <a:lnTo>
                      <a:pt x="16741" y="2994"/>
                    </a:lnTo>
                    <a:lnTo>
                      <a:pt x="16522" y="2872"/>
                    </a:lnTo>
                    <a:lnTo>
                      <a:pt x="16352" y="2799"/>
                    </a:lnTo>
                    <a:lnTo>
                      <a:pt x="16181" y="2702"/>
                    </a:lnTo>
                    <a:lnTo>
                      <a:pt x="16011" y="2653"/>
                    </a:lnTo>
                    <a:lnTo>
                      <a:pt x="15792" y="2653"/>
                    </a:lnTo>
                    <a:lnTo>
                      <a:pt x="15768" y="2677"/>
                    </a:lnTo>
                    <a:lnTo>
                      <a:pt x="15768" y="2702"/>
                    </a:lnTo>
                    <a:lnTo>
                      <a:pt x="15768" y="2726"/>
                    </a:lnTo>
                    <a:lnTo>
                      <a:pt x="15889" y="2872"/>
                    </a:lnTo>
                    <a:lnTo>
                      <a:pt x="16035" y="2994"/>
                    </a:lnTo>
                    <a:lnTo>
                      <a:pt x="16327" y="3213"/>
                    </a:lnTo>
                    <a:lnTo>
                      <a:pt x="16522" y="3334"/>
                    </a:lnTo>
                    <a:lnTo>
                      <a:pt x="16619" y="3407"/>
                    </a:lnTo>
                    <a:lnTo>
                      <a:pt x="16717" y="3456"/>
                    </a:lnTo>
                    <a:lnTo>
                      <a:pt x="16692" y="3651"/>
                    </a:lnTo>
                    <a:lnTo>
                      <a:pt x="16619" y="3845"/>
                    </a:lnTo>
                    <a:lnTo>
                      <a:pt x="16400" y="3602"/>
                    </a:lnTo>
                    <a:lnTo>
                      <a:pt x="16133" y="3407"/>
                    </a:lnTo>
                    <a:lnTo>
                      <a:pt x="15987" y="3310"/>
                    </a:lnTo>
                    <a:lnTo>
                      <a:pt x="15841" y="3237"/>
                    </a:lnTo>
                    <a:lnTo>
                      <a:pt x="15695" y="3188"/>
                    </a:lnTo>
                    <a:lnTo>
                      <a:pt x="15524" y="3164"/>
                    </a:lnTo>
                    <a:lnTo>
                      <a:pt x="15476" y="3188"/>
                    </a:lnTo>
                    <a:lnTo>
                      <a:pt x="15476" y="3213"/>
                    </a:lnTo>
                    <a:lnTo>
                      <a:pt x="15476" y="3237"/>
                    </a:lnTo>
                    <a:lnTo>
                      <a:pt x="15500" y="3261"/>
                    </a:lnTo>
                    <a:lnTo>
                      <a:pt x="15597" y="3359"/>
                    </a:lnTo>
                    <a:lnTo>
                      <a:pt x="15695" y="3432"/>
                    </a:lnTo>
                    <a:lnTo>
                      <a:pt x="15987" y="3699"/>
                    </a:lnTo>
                    <a:lnTo>
                      <a:pt x="16230" y="3918"/>
                    </a:lnTo>
                    <a:lnTo>
                      <a:pt x="16449" y="4162"/>
                    </a:lnTo>
                    <a:lnTo>
                      <a:pt x="16473" y="4186"/>
                    </a:lnTo>
                    <a:lnTo>
                      <a:pt x="16254" y="4526"/>
                    </a:lnTo>
                    <a:lnTo>
                      <a:pt x="16206" y="4453"/>
                    </a:lnTo>
                    <a:lnTo>
                      <a:pt x="16133" y="4380"/>
                    </a:lnTo>
                    <a:lnTo>
                      <a:pt x="15962" y="4259"/>
                    </a:lnTo>
                    <a:lnTo>
                      <a:pt x="15646" y="4040"/>
                    </a:lnTo>
                    <a:lnTo>
                      <a:pt x="15403" y="3821"/>
                    </a:lnTo>
                    <a:lnTo>
                      <a:pt x="15159" y="3626"/>
                    </a:lnTo>
                    <a:lnTo>
                      <a:pt x="15111" y="3626"/>
                    </a:lnTo>
                    <a:lnTo>
                      <a:pt x="15062" y="3651"/>
                    </a:lnTo>
                    <a:lnTo>
                      <a:pt x="15013" y="3724"/>
                    </a:lnTo>
                    <a:lnTo>
                      <a:pt x="15013" y="3821"/>
                    </a:lnTo>
                    <a:lnTo>
                      <a:pt x="15013" y="3894"/>
                    </a:lnTo>
                    <a:lnTo>
                      <a:pt x="15038" y="3991"/>
                    </a:lnTo>
                    <a:lnTo>
                      <a:pt x="15135" y="4137"/>
                    </a:lnTo>
                    <a:lnTo>
                      <a:pt x="15257" y="4283"/>
                    </a:lnTo>
                    <a:lnTo>
                      <a:pt x="15427" y="4453"/>
                    </a:lnTo>
                    <a:lnTo>
                      <a:pt x="15622" y="4599"/>
                    </a:lnTo>
                    <a:lnTo>
                      <a:pt x="15816" y="4745"/>
                    </a:lnTo>
                    <a:lnTo>
                      <a:pt x="15914" y="4818"/>
                    </a:lnTo>
                    <a:lnTo>
                      <a:pt x="16011" y="4843"/>
                    </a:lnTo>
                    <a:lnTo>
                      <a:pt x="15792" y="5135"/>
                    </a:lnTo>
                    <a:lnTo>
                      <a:pt x="14867" y="4162"/>
                    </a:lnTo>
                    <a:lnTo>
                      <a:pt x="13967" y="3213"/>
                    </a:lnTo>
                    <a:lnTo>
                      <a:pt x="13505" y="2750"/>
                    </a:lnTo>
                    <a:lnTo>
                      <a:pt x="13018" y="2288"/>
                    </a:lnTo>
                    <a:lnTo>
                      <a:pt x="12531" y="1850"/>
                    </a:lnTo>
                    <a:lnTo>
                      <a:pt x="12021" y="1461"/>
                    </a:lnTo>
                    <a:lnTo>
                      <a:pt x="12021" y="1388"/>
                    </a:lnTo>
                    <a:lnTo>
                      <a:pt x="12118" y="1315"/>
                    </a:lnTo>
                    <a:lnTo>
                      <a:pt x="12215" y="1242"/>
                    </a:lnTo>
                    <a:lnTo>
                      <a:pt x="12385" y="1047"/>
                    </a:lnTo>
                    <a:lnTo>
                      <a:pt x="12629" y="852"/>
                    </a:lnTo>
                    <a:lnTo>
                      <a:pt x="12921" y="682"/>
                    </a:lnTo>
                    <a:lnTo>
                      <a:pt x="13213" y="560"/>
                    </a:lnTo>
                    <a:lnTo>
                      <a:pt x="13505" y="463"/>
                    </a:lnTo>
                    <a:lnTo>
                      <a:pt x="13675" y="439"/>
                    </a:lnTo>
                    <a:close/>
                    <a:moveTo>
                      <a:pt x="11753" y="1704"/>
                    </a:moveTo>
                    <a:lnTo>
                      <a:pt x="11826" y="1850"/>
                    </a:lnTo>
                    <a:lnTo>
                      <a:pt x="11948" y="1972"/>
                    </a:lnTo>
                    <a:lnTo>
                      <a:pt x="12093" y="2069"/>
                    </a:lnTo>
                    <a:lnTo>
                      <a:pt x="12385" y="2288"/>
                    </a:lnTo>
                    <a:lnTo>
                      <a:pt x="12677" y="2531"/>
                    </a:lnTo>
                    <a:lnTo>
                      <a:pt x="12945" y="2823"/>
                    </a:lnTo>
                    <a:lnTo>
                      <a:pt x="13480" y="3383"/>
                    </a:lnTo>
                    <a:lnTo>
                      <a:pt x="14478" y="4453"/>
                    </a:lnTo>
                    <a:lnTo>
                      <a:pt x="15500" y="5500"/>
                    </a:lnTo>
                    <a:lnTo>
                      <a:pt x="15111" y="5962"/>
                    </a:lnTo>
                    <a:lnTo>
                      <a:pt x="14600" y="5500"/>
                    </a:lnTo>
                    <a:lnTo>
                      <a:pt x="14113" y="5013"/>
                    </a:lnTo>
                    <a:lnTo>
                      <a:pt x="13213" y="4016"/>
                    </a:lnTo>
                    <a:lnTo>
                      <a:pt x="12750" y="3529"/>
                    </a:lnTo>
                    <a:lnTo>
                      <a:pt x="12264" y="3018"/>
                    </a:lnTo>
                    <a:lnTo>
                      <a:pt x="11777" y="2556"/>
                    </a:lnTo>
                    <a:lnTo>
                      <a:pt x="11266" y="2093"/>
                    </a:lnTo>
                    <a:lnTo>
                      <a:pt x="11753" y="1704"/>
                    </a:lnTo>
                    <a:close/>
                    <a:moveTo>
                      <a:pt x="13724" y="5232"/>
                    </a:moveTo>
                    <a:lnTo>
                      <a:pt x="14235" y="5767"/>
                    </a:lnTo>
                    <a:lnTo>
                      <a:pt x="14794" y="6278"/>
                    </a:lnTo>
                    <a:lnTo>
                      <a:pt x="14575" y="6497"/>
                    </a:lnTo>
                    <a:lnTo>
                      <a:pt x="14259" y="6278"/>
                    </a:lnTo>
                    <a:lnTo>
                      <a:pt x="13967" y="6035"/>
                    </a:lnTo>
                    <a:lnTo>
                      <a:pt x="13699" y="5792"/>
                    </a:lnTo>
                    <a:lnTo>
                      <a:pt x="13432" y="5573"/>
                    </a:lnTo>
                    <a:lnTo>
                      <a:pt x="13724" y="5232"/>
                    </a:lnTo>
                    <a:close/>
                    <a:moveTo>
                      <a:pt x="13261" y="5767"/>
                    </a:moveTo>
                    <a:lnTo>
                      <a:pt x="13359" y="5913"/>
                    </a:lnTo>
                    <a:lnTo>
                      <a:pt x="13456" y="6059"/>
                    </a:lnTo>
                    <a:lnTo>
                      <a:pt x="13724" y="6303"/>
                    </a:lnTo>
                    <a:lnTo>
                      <a:pt x="13991" y="6546"/>
                    </a:lnTo>
                    <a:lnTo>
                      <a:pt x="14137" y="6668"/>
                    </a:lnTo>
                    <a:lnTo>
                      <a:pt x="14308" y="6765"/>
                    </a:lnTo>
                    <a:lnTo>
                      <a:pt x="14235" y="6814"/>
                    </a:lnTo>
                    <a:lnTo>
                      <a:pt x="14137" y="6692"/>
                    </a:lnTo>
                    <a:lnTo>
                      <a:pt x="13991" y="6595"/>
                    </a:lnTo>
                    <a:lnTo>
                      <a:pt x="13699" y="6400"/>
                    </a:lnTo>
                    <a:lnTo>
                      <a:pt x="13359" y="6230"/>
                    </a:lnTo>
                    <a:lnTo>
                      <a:pt x="13188" y="6132"/>
                    </a:lnTo>
                    <a:lnTo>
                      <a:pt x="13042" y="6011"/>
                    </a:lnTo>
                    <a:lnTo>
                      <a:pt x="13261" y="5767"/>
                    </a:lnTo>
                    <a:close/>
                    <a:moveTo>
                      <a:pt x="13018" y="6059"/>
                    </a:moveTo>
                    <a:lnTo>
                      <a:pt x="13188" y="6303"/>
                    </a:lnTo>
                    <a:lnTo>
                      <a:pt x="13286" y="6424"/>
                    </a:lnTo>
                    <a:lnTo>
                      <a:pt x="13407" y="6522"/>
                    </a:lnTo>
                    <a:lnTo>
                      <a:pt x="14040" y="7008"/>
                    </a:lnTo>
                    <a:lnTo>
                      <a:pt x="13699" y="7349"/>
                    </a:lnTo>
                    <a:lnTo>
                      <a:pt x="13675" y="7325"/>
                    </a:lnTo>
                    <a:lnTo>
                      <a:pt x="13505" y="7227"/>
                    </a:lnTo>
                    <a:lnTo>
                      <a:pt x="13334" y="7106"/>
                    </a:lnTo>
                    <a:lnTo>
                      <a:pt x="13018" y="6838"/>
                    </a:lnTo>
                    <a:lnTo>
                      <a:pt x="12799" y="6668"/>
                    </a:lnTo>
                    <a:lnTo>
                      <a:pt x="12702" y="6595"/>
                    </a:lnTo>
                    <a:lnTo>
                      <a:pt x="12580" y="6546"/>
                    </a:lnTo>
                    <a:lnTo>
                      <a:pt x="12799" y="6303"/>
                    </a:lnTo>
                    <a:lnTo>
                      <a:pt x="13018" y="6059"/>
                    </a:lnTo>
                    <a:close/>
                    <a:moveTo>
                      <a:pt x="12385" y="6716"/>
                    </a:moveTo>
                    <a:lnTo>
                      <a:pt x="12483" y="6838"/>
                    </a:lnTo>
                    <a:lnTo>
                      <a:pt x="12580" y="6935"/>
                    </a:lnTo>
                    <a:lnTo>
                      <a:pt x="12799" y="7130"/>
                    </a:lnTo>
                    <a:lnTo>
                      <a:pt x="13091" y="7398"/>
                    </a:lnTo>
                    <a:lnTo>
                      <a:pt x="13407" y="7617"/>
                    </a:lnTo>
                    <a:lnTo>
                      <a:pt x="13018" y="8006"/>
                    </a:lnTo>
                    <a:lnTo>
                      <a:pt x="12921" y="8079"/>
                    </a:lnTo>
                    <a:lnTo>
                      <a:pt x="12823" y="7909"/>
                    </a:lnTo>
                    <a:lnTo>
                      <a:pt x="12653" y="7763"/>
                    </a:lnTo>
                    <a:lnTo>
                      <a:pt x="12312" y="7495"/>
                    </a:lnTo>
                    <a:lnTo>
                      <a:pt x="12093" y="7325"/>
                    </a:lnTo>
                    <a:lnTo>
                      <a:pt x="11972" y="7252"/>
                    </a:lnTo>
                    <a:lnTo>
                      <a:pt x="11850" y="7179"/>
                    </a:lnTo>
                    <a:lnTo>
                      <a:pt x="12385" y="6716"/>
                    </a:lnTo>
                    <a:close/>
                    <a:moveTo>
                      <a:pt x="11631" y="7373"/>
                    </a:moveTo>
                    <a:lnTo>
                      <a:pt x="11729" y="7471"/>
                    </a:lnTo>
                    <a:lnTo>
                      <a:pt x="11850" y="7568"/>
                    </a:lnTo>
                    <a:lnTo>
                      <a:pt x="12093" y="7738"/>
                    </a:lnTo>
                    <a:lnTo>
                      <a:pt x="12434" y="8055"/>
                    </a:lnTo>
                    <a:lnTo>
                      <a:pt x="12556" y="8201"/>
                    </a:lnTo>
                    <a:lnTo>
                      <a:pt x="12702" y="8322"/>
                    </a:lnTo>
                    <a:lnTo>
                      <a:pt x="11948" y="9150"/>
                    </a:lnTo>
                    <a:lnTo>
                      <a:pt x="11680" y="8906"/>
                    </a:lnTo>
                    <a:lnTo>
                      <a:pt x="11364" y="8687"/>
                    </a:lnTo>
                    <a:lnTo>
                      <a:pt x="11072" y="8444"/>
                    </a:lnTo>
                    <a:lnTo>
                      <a:pt x="10780" y="8201"/>
                    </a:lnTo>
                    <a:lnTo>
                      <a:pt x="11096" y="7860"/>
                    </a:lnTo>
                    <a:lnTo>
                      <a:pt x="11193" y="7957"/>
                    </a:lnTo>
                    <a:lnTo>
                      <a:pt x="11291" y="8030"/>
                    </a:lnTo>
                    <a:lnTo>
                      <a:pt x="11461" y="8176"/>
                    </a:lnTo>
                    <a:lnTo>
                      <a:pt x="11777" y="8493"/>
                    </a:lnTo>
                    <a:lnTo>
                      <a:pt x="11972" y="8614"/>
                    </a:lnTo>
                    <a:lnTo>
                      <a:pt x="12166" y="8736"/>
                    </a:lnTo>
                    <a:lnTo>
                      <a:pt x="12288" y="8736"/>
                    </a:lnTo>
                    <a:lnTo>
                      <a:pt x="12337" y="8712"/>
                    </a:lnTo>
                    <a:lnTo>
                      <a:pt x="12361" y="8639"/>
                    </a:lnTo>
                    <a:lnTo>
                      <a:pt x="12361" y="8566"/>
                    </a:lnTo>
                    <a:lnTo>
                      <a:pt x="12337" y="8493"/>
                    </a:lnTo>
                    <a:lnTo>
                      <a:pt x="12118" y="8322"/>
                    </a:lnTo>
                    <a:lnTo>
                      <a:pt x="11899" y="8152"/>
                    </a:lnTo>
                    <a:lnTo>
                      <a:pt x="11461" y="7811"/>
                    </a:lnTo>
                    <a:lnTo>
                      <a:pt x="11291" y="7690"/>
                    </a:lnTo>
                    <a:lnTo>
                      <a:pt x="11631" y="7373"/>
                    </a:lnTo>
                    <a:close/>
                    <a:moveTo>
                      <a:pt x="10634" y="8371"/>
                    </a:moveTo>
                    <a:lnTo>
                      <a:pt x="10731" y="8541"/>
                    </a:lnTo>
                    <a:lnTo>
                      <a:pt x="10853" y="8687"/>
                    </a:lnTo>
                    <a:lnTo>
                      <a:pt x="10974" y="8809"/>
                    </a:lnTo>
                    <a:lnTo>
                      <a:pt x="11145" y="8931"/>
                    </a:lnTo>
                    <a:lnTo>
                      <a:pt x="11461" y="9150"/>
                    </a:lnTo>
                    <a:lnTo>
                      <a:pt x="11753" y="9369"/>
                    </a:lnTo>
                    <a:lnTo>
                      <a:pt x="11461" y="9685"/>
                    </a:lnTo>
                    <a:lnTo>
                      <a:pt x="11145" y="9442"/>
                    </a:lnTo>
                    <a:lnTo>
                      <a:pt x="10828" y="9198"/>
                    </a:lnTo>
                    <a:lnTo>
                      <a:pt x="10585" y="8955"/>
                    </a:lnTo>
                    <a:lnTo>
                      <a:pt x="10463" y="8833"/>
                    </a:lnTo>
                    <a:lnTo>
                      <a:pt x="10317" y="8736"/>
                    </a:lnTo>
                    <a:lnTo>
                      <a:pt x="10634" y="8371"/>
                    </a:lnTo>
                    <a:close/>
                    <a:moveTo>
                      <a:pt x="10196" y="8931"/>
                    </a:moveTo>
                    <a:lnTo>
                      <a:pt x="10269" y="9052"/>
                    </a:lnTo>
                    <a:lnTo>
                      <a:pt x="10366" y="9198"/>
                    </a:lnTo>
                    <a:lnTo>
                      <a:pt x="10609" y="9417"/>
                    </a:lnTo>
                    <a:lnTo>
                      <a:pt x="10901" y="9709"/>
                    </a:lnTo>
                    <a:lnTo>
                      <a:pt x="11072" y="9831"/>
                    </a:lnTo>
                    <a:lnTo>
                      <a:pt x="11242" y="9953"/>
                    </a:lnTo>
                    <a:lnTo>
                      <a:pt x="10415" y="10853"/>
                    </a:lnTo>
                    <a:lnTo>
                      <a:pt x="10317" y="10707"/>
                    </a:lnTo>
                    <a:lnTo>
                      <a:pt x="10196" y="10585"/>
                    </a:lnTo>
                    <a:lnTo>
                      <a:pt x="9904" y="10366"/>
                    </a:lnTo>
                    <a:lnTo>
                      <a:pt x="9636" y="10172"/>
                    </a:lnTo>
                    <a:lnTo>
                      <a:pt x="9466" y="10074"/>
                    </a:lnTo>
                    <a:lnTo>
                      <a:pt x="9320" y="10001"/>
                    </a:lnTo>
                    <a:lnTo>
                      <a:pt x="9563" y="9709"/>
                    </a:lnTo>
                    <a:lnTo>
                      <a:pt x="9782" y="9880"/>
                    </a:lnTo>
                    <a:lnTo>
                      <a:pt x="10001" y="10026"/>
                    </a:lnTo>
                    <a:lnTo>
                      <a:pt x="10244" y="10245"/>
                    </a:lnTo>
                    <a:lnTo>
                      <a:pt x="10390" y="10366"/>
                    </a:lnTo>
                    <a:lnTo>
                      <a:pt x="10536" y="10464"/>
                    </a:lnTo>
                    <a:lnTo>
                      <a:pt x="10609" y="10488"/>
                    </a:lnTo>
                    <a:lnTo>
                      <a:pt x="10658" y="10464"/>
                    </a:lnTo>
                    <a:lnTo>
                      <a:pt x="10731" y="10439"/>
                    </a:lnTo>
                    <a:lnTo>
                      <a:pt x="10780" y="10391"/>
                    </a:lnTo>
                    <a:lnTo>
                      <a:pt x="10804" y="10342"/>
                    </a:lnTo>
                    <a:lnTo>
                      <a:pt x="10828" y="10269"/>
                    </a:lnTo>
                    <a:lnTo>
                      <a:pt x="10804" y="10220"/>
                    </a:lnTo>
                    <a:lnTo>
                      <a:pt x="10755" y="10147"/>
                    </a:lnTo>
                    <a:lnTo>
                      <a:pt x="10220" y="9734"/>
                    </a:lnTo>
                    <a:lnTo>
                      <a:pt x="10001" y="9563"/>
                    </a:lnTo>
                    <a:lnTo>
                      <a:pt x="9904" y="9490"/>
                    </a:lnTo>
                    <a:lnTo>
                      <a:pt x="9782" y="9442"/>
                    </a:lnTo>
                    <a:lnTo>
                      <a:pt x="10196" y="8931"/>
                    </a:lnTo>
                    <a:close/>
                    <a:moveTo>
                      <a:pt x="9125" y="10245"/>
                    </a:moveTo>
                    <a:lnTo>
                      <a:pt x="9247" y="10342"/>
                    </a:lnTo>
                    <a:lnTo>
                      <a:pt x="9368" y="10415"/>
                    </a:lnTo>
                    <a:lnTo>
                      <a:pt x="9612" y="10585"/>
                    </a:lnTo>
                    <a:lnTo>
                      <a:pt x="9904" y="10829"/>
                    </a:lnTo>
                    <a:lnTo>
                      <a:pt x="10050" y="10950"/>
                    </a:lnTo>
                    <a:lnTo>
                      <a:pt x="10220" y="11048"/>
                    </a:lnTo>
                    <a:lnTo>
                      <a:pt x="9685" y="11583"/>
                    </a:lnTo>
                    <a:lnTo>
                      <a:pt x="9685" y="11534"/>
                    </a:lnTo>
                    <a:lnTo>
                      <a:pt x="9660" y="11437"/>
                    </a:lnTo>
                    <a:lnTo>
                      <a:pt x="9587" y="11364"/>
                    </a:lnTo>
                    <a:lnTo>
                      <a:pt x="9417" y="11218"/>
                    </a:lnTo>
                    <a:lnTo>
                      <a:pt x="9222" y="11023"/>
                    </a:lnTo>
                    <a:lnTo>
                      <a:pt x="9028" y="10853"/>
                    </a:lnTo>
                    <a:lnTo>
                      <a:pt x="8906" y="10756"/>
                    </a:lnTo>
                    <a:lnTo>
                      <a:pt x="8736" y="10683"/>
                    </a:lnTo>
                    <a:lnTo>
                      <a:pt x="8833" y="10585"/>
                    </a:lnTo>
                    <a:lnTo>
                      <a:pt x="9125" y="10245"/>
                    </a:lnTo>
                    <a:close/>
                    <a:moveTo>
                      <a:pt x="8468" y="10926"/>
                    </a:moveTo>
                    <a:lnTo>
                      <a:pt x="8687" y="11096"/>
                    </a:lnTo>
                    <a:lnTo>
                      <a:pt x="8930" y="11291"/>
                    </a:lnTo>
                    <a:lnTo>
                      <a:pt x="9052" y="11437"/>
                    </a:lnTo>
                    <a:lnTo>
                      <a:pt x="9198" y="11583"/>
                    </a:lnTo>
                    <a:lnTo>
                      <a:pt x="9271" y="11656"/>
                    </a:lnTo>
                    <a:lnTo>
                      <a:pt x="9344" y="11705"/>
                    </a:lnTo>
                    <a:lnTo>
                      <a:pt x="9441" y="11753"/>
                    </a:lnTo>
                    <a:lnTo>
                      <a:pt x="9539" y="11753"/>
                    </a:lnTo>
                    <a:lnTo>
                      <a:pt x="8468" y="12824"/>
                    </a:lnTo>
                    <a:lnTo>
                      <a:pt x="8152" y="12532"/>
                    </a:lnTo>
                    <a:lnTo>
                      <a:pt x="7811" y="12240"/>
                    </a:lnTo>
                    <a:lnTo>
                      <a:pt x="7470" y="11899"/>
                    </a:lnTo>
                    <a:lnTo>
                      <a:pt x="7349" y="11826"/>
                    </a:lnTo>
                    <a:lnTo>
                      <a:pt x="7738" y="11534"/>
                    </a:lnTo>
                    <a:lnTo>
                      <a:pt x="7860" y="11705"/>
                    </a:lnTo>
                    <a:lnTo>
                      <a:pt x="8006" y="11875"/>
                    </a:lnTo>
                    <a:lnTo>
                      <a:pt x="8371" y="12264"/>
                    </a:lnTo>
                    <a:lnTo>
                      <a:pt x="8517" y="12434"/>
                    </a:lnTo>
                    <a:lnTo>
                      <a:pt x="8590" y="12483"/>
                    </a:lnTo>
                    <a:lnTo>
                      <a:pt x="8687" y="12507"/>
                    </a:lnTo>
                    <a:lnTo>
                      <a:pt x="8736" y="12507"/>
                    </a:lnTo>
                    <a:lnTo>
                      <a:pt x="8809" y="12483"/>
                    </a:lnTo>
                    <a:lnTo>
                      <a:pt x="8833" y="12434"/>
                    </a:lnTo>
                    <a:lnTo>
                      <a:pt x="8857" y="12386"/>
                    </a:lnTo>
                    <a:lnTo>
                      <a:pt x="8857" y="12289"/>
                    </a:lnTo>
                    <a:lnTo>
                      <a:pt x="8809" y="12191"/>
                    </a:lnTo>
                    <a:lnTo>
                      <a:pt x="8760" y="12094"/>
                    </a:lnTo>
                    <a:lnTo>
                      <a:pt x="8663" y="11997"/>
                    </a:lnTo>
                    <a:lnTo>
                      <a:pt x="8492" y="11826"/>
                    </a:lnTo>
                    <a:lnTo>
                      <a:pt x="8322" y="11680"/>
                    </a:lnTo>
                    <a:lnTo>
                      <a:pt x="8152" y="11510"/>
                    </a:lnTo>
                    <a:lnTo>
                      <a:pt x="7957" y="11364"/>
                    </a:lnTo>
                    <a:lnTo>
                      <a:pt x="8468" y="10926"/>
                    </a:lnTo>
                    <a:close/>
                    <a:moveTo>
                      <a:pt x="11047" y="2312"/>
                    </a:moveTo>
                    <a:lnTo>
                      <a:pt x="11120" y="2434"/>
                    </a:lnTo>
                    <a:lnTo>
                      <a:pt x="11218" y="2531"/>
                    </a:lnTo>
                    <a:lnTo>
                      <a:pt x="11437" y="2750"/>
                    </a:lnTo>
                    <a:lnTo>
                      <a:pt x="11850" y="3213"/>
                    </a:lnTo>
                    <a:lnTo>
                      <a:pt x="11826" y="3213"/>
                    </a:lnTo>
                    <a:lnTo>
                      <a:pt x="11193" y="3748"/>
                    </a:lnTo>
                    <a:lnTo>
                      <a:pt x="10609" y="4283"/>
                    </a:lnTo>
                    <a:lnTo>
                      <a:pt x="10025" y="4867"/>
                    </a:lnTo>
                    <a:lnTo>
                      <a:pt x="9490" y="5500"/>
                    </a:lnTo>
                    <a:lnTo>
                      <a:pt x="9174" y="5865"/>
                    </a:lnTo>
                    <a:lnTo>
                      <a:pt x="8857" y="6254"/>
                    </a:lnTo>
                    <a:lnTo>
                      <a:pt x="8517" y="6595"/>
                    </a:lnTo>
                    <a:lnTo>
                      <a:pt x="8176" y="6935"/>
                    </a:lnTo>
                    <a:lnTo>
                      <a:pt x="7373" y="7617"/>
                    </a:lnTo>
                    <a:lnTo>
                      <a:pt x="6984" y="7933"/>
                    </a:lnTo>
                    <a:lnTo>
                      <a:pt x="6594" y="8274"/>
                    </a:lnTo>
                    <a:lnTo>
                      <a:pt x="6229" y="8639"/>
                    </a:lnTo>
                    <a:lnTo>
                      <a:pt x="5864" y="9004"/>
                    </a:lnTo>
                    <a:lnTo>
                      <a:pt x="5183" y="9782"/>
                    </a:lnTo>
                    <a:lnTo>
                      <a:pt x="4502" y="10537"/>
                    </a:lnTo>
                    <a:lnTo>
                      <a:pt x="4137" y="10902"/>
                    </a:lnTo>
                    <a:lnTo>
                      <a:pt x="3772" y="11242"/>
                    </a:lnTo>
                    <a:lnTo>
                      <a:pt x="3115" y="11802"/>
                    </a:lnTo>
                    <a:lnTo>
                      <a:pt x="2799" y="12118"/>
                    </a:lnTo>
                    <a:lnTo>
                      <a:pt x="2507" y="12434"/>
                    </a:lnTo>
                    <a:lnTo>
                      <a:pt x="2263" y="12702"/>
                    </a:lnTo>
                    <a:lnTo>
                      <a:pt x="2166" y="12848"/>
                    </a:lnTo>
                    <a:lnTo>
                      <a:pt x="2069" y="13018"/>
                    </a:lnTo>
                    <a:lnTo>
                      <a:pt x="1850" y="12824"/>
                    </a:lnTo>
                    <a:lnTo>
                      <a:pt x="1460" y="12459"/>
                    </a:lnTo>
                    <a:lnTo>
                      <a:pt x="1266" y="12264"/>
                    </a:lnTo>
                    <a:lnTo>
                      <a:pt x="1047" y="12118"/>
                    </a:lnTo>
                    <a:lnTo>
                      <a:pt x="1047" y="12070"/>
                    </a:lnTo>
                    <a:lnTo>
                      <a:pt x="1193" y="11997"/>
                    </a:lnTo>
                    <a:lnTo>
                      <a:pt x="1339" y="11924"/>
                    </a:lnTo>
                    <a:lnTo>
                      <a:pt x="1460" y="11826"/>
                    </a:lnTo>
                    <a:lnTo>
                      <a:pt x="1582" y="11705"/>
                    </a:lnTo>
                    <a:lnTo>
                      <a:pt x="2020" y="11218"/>
                    </a:lnTo>
                    <a:lnTo>
                      <a:pt x="2385" y="10853"/>
                    </a:lnTo>
                    <a:lnTo>
                      <a:pt x="2774" y="10537"/>
                    </a:lnTo>
                    <a:lnTo>
                      <a:pt x="3577" y="9880"/>
                    </a:lnTo>
                    <a:lnTo>
                      <a:pt x="3942" y="9539"/>
                    </a:lnTo>
                    <a:lnTo>
                      <a:pt x="4307" y="9198"/>
                    </a:lnTo>
                    <a:lnTo>
                      <a:pt x="5037" y="8468"/>
                    </a:lnTo>
                    <a:lnTo>
                      <a:pt x="5718" y="7738"/>
                    </a:lnTo>
                    <a:lnTo>
                      <a:pt x="6400" y="7008"/>
                    </a:lnTo>
                    <a:lnTo>
                      <a:pt x="7081" y="6303"/>
                    </a:lnTo>
                    <a:lnTo>
                      <a:pt x="7787" y="5621"/>
                    </a:lnTo>
                    <a:lnTo>
                      <a:pt x="8468" y="4940"/>
                    </a:lnTo>
                    <a:lnTo>
                      <a:pt x="9149" y="4259"/>
                    </a:lnTo>
                    <a:lnTo>
                      <a:pt x="10074" y="3261"/>
                    </a:lnTo>
                    <a:lnTo>
                      <a:pt x="10561" y="2775"/>
                    </a:lnTo>
                    <a:lnTo>
                      <a:pt x="11047" y="2312"/>
                    </a:lnTo>
                    <a:close/>
                    <a:moveTo>
                      <a:pt x="7154" y="11997"/>
                    </a:moveTo>
                    <a:lnTo>
                      <a:pt x="7203" y="12094"/>
                    </a:lnTo>
                    <a:lnTo>
                      <a:pt x="7251" y="12167"/>
                    </a:lnTo>
                    <a:lnTo>
                      <a:pt x="7422" y="12386"/>
                    </a:lnTo>
                    <a:lnTo>
                      <a:pt x="7592" y="12580"/>
                    </a:lnTo>
                    <a:lnTo>
                      <a:pt x="7884" y="12872"/>
                    </a:lnTo>
                    <a:lnTo>
                      <a:pt x="8030" y="12994"/>
                    </a:lnTo>
                    <a:lnTo>
                      <a:pt x="8200" y="13091"/>
                    </a:lnTo>
                    <a:lnTo>
                      <a:pt x="7835" y="13481"/>
                    </a:lnTo>
                    <a:lnTo>
                      <a:pt x="7811" y="13432"/>
                    </a:lnTo>
                    <a:lnTo>
                      <a:pt x="7787" y="13408"/>
                    </a:lnTo>
                    <a:lnTo>
                      <a:pt x="7616" y="13262"/>
                    </a:lnTo>
                    <a:lnTo>
                      <a:pt x="7446" y="13140"/>
                    </a:lnTo>
                    <a:lnTo>
                      <a:pt x="7251" y="13018"/>
                    </a:lnTo>
                    <a:lnTo>
                      <a:pt x="7057" y="12872"/>
                    </a:lnTo>
                    <a:lnTo>
                      <a:pt x="6716" y="12580"/>
                    </a:lnTo>
                    <a:lnTo>
                      <a:pt x="6643" y="12532"/>
                    </a:lnTo>
                    <a:lnTo>
                      <a:pt x="6594" y="12507"/>
                    </a:lnTo>
                    <a:lnTo>
                      <a:pt x="6862" y="12240"/>
                    </a:lnTo>
                    <a:lnTo>
                      <a:pt x="7154" y="11997"/>
                    </a:lnTo>
                    <a:close/>
                    <a:moveTo>
                      <a:pt x="6424" y="12702"/>
                    </a:moveTo>
                    <a:lnTo>
                      <a:pt x="6448" y="12775"/>
                    </a:lnTo>
                    <a:lnTo>
                      <a:pt x="6473" y="12848"/>
                    </a:lnTo>
                    <a:lnTo>
                      <a:pt x="6667" y="13043"/>
                    </a:lnTo>
                    <a:lnTo>
                      <a:pt x="6862" y="13213"/>
                    </a:lnTo>
                    <a:lnTo>
                      <a:pt x="7032" y="13359"/>
                    </a:lnTo>
                    <a:lnTo>
                      <a:pt x="7227" y="13481"/>
                    </a:lnTo>
                    <a:lnTo>
                      <a:pt x="7446" y="13602"/>
                    </a:lnTo>
                    <a:lnTo>
                      <a:pt x="7568" y="13627"/>
                    </a:lnTo>
                    <a:lnTo>
                      <a:pt x="7689" y="13627"/>
                    </a:lnTo>
                    <a:lnTo>
                      <a:pt x="7470" y="13846"/>
                    </a:lnTo>
                    <a:lnTo>
                      <a:pt x="7300" y="14040"/>
                    </a:lnTo>
                    <a:lnTo>
                      <a:pt x="7276" y="14016"/>
                    </a:lnTo>
                    <a:lnTo>
                      <a:pt x="6911" y="13797"/>
                    </a:lnTo>
                    <a:lnTo>
                      <a:pt x="6570" y="13554"/>
                    </a:lnTo>
                    <a:lnTo>
                      <a:pt x="6302" y="13335"/>
                    </a:lnTo>
                    <a:lnTo>
                      <a:pt x="6035" y="13164"/>
                    </a:lnTo>
                    <a:lnTo>
                      <a:pt x="6108" y="13043"/>
                    </a:lnTo>
                    <a:lnTo>
                      <a:pt x="6424" y="12702"/>
                    </a:lnTo>
                    <a:close/>
                    <a:moveTo>
                      <a:pt x="5889" y="13335"/>
                    </a:moveTo>
                    <a:lnTo>
                      <a:pt x="5962" y="13456"/>
                    </a:lnTo>
                    <a:lnTo>
                      <a:pt x="6059" y="13578"/>
                    </a:lnTo>
                    <a:lnTo>
                      <a:pt x="6278" y="13797"/>
                    </a:lnTo>
                    <a:lnTo>
                      <a:pt x="6643" y="14089"/>
                    </a:lnTo>
                    <a:lnTo>
                      <a:pt x="6813" y="14211"/>
                    </a:lnTo>
                    <a:lnTo>
                      <a:pt x="7032" y="14308"/>
                    </a:lnTo>
                    <a:lnTo>
                      <a:pt x="6692" y="14673"/>
                    </a:lnTo>
                    <a:lnTo>
                      <a:pt x="6619" y="14624"/>
                    </a:lnTo>
                    <a:lnTo>
                      <a:pt x="6497" y="14600"/>
                    </a:lnTo>
                    <a:lnTo>
                      <a:pt x="6375" y="14527"/>
                    </a:lnTo>
                    <a:lnTo>
                      <a:pt x="6254" y="14454"/>
                    </a:lnTo>
                    <a:lnTo>
                      <a:pt x="6132" y="14381"/>
                    </a:lnTo>
                    <a:lnTo>
                      <a:pt x="5913" y="14186"/>
                    </a:lnTo>
                    <a:lnTo>
                      <a:pt x="5718" y="14016"/>
                    </a:lnTo>
                    <a:lnTo>
                      <a:pt x="5597" y="13943"/>
                    </a:lnTo>
                    <a:lnTo>
                      <a:pt x="5451" y="13846"/>
                    </a:lnTo>
                    <a:lnTo>
                      <a:pt x="5889" y="13335"/>
                    </a:lnTo>
                    <a:close/>
                    <a:moveTo>
                      <a:pt x="12191" y="3553"/>
                    </a:moveTo>
                    <a:lnTo>
                      <a:pt x="12653" y="4040"/>
                    </a:lnTo>
                    <a:lnTo>
                      <a:pt x="13432" y="4916"/>
                    </a:lnTo>
                    <a:lnTo>
                      <a:pt x="13164" y="5208"/>
                    </a:lnTo>
                    <a:lnTo>
                      <a:pt x="12896" y="5500"/>
                    </a:lnTo>
                    <a:lnTo>
                      <a:pt x="12361" y="6108"/>
                    </a:lnTo>
                    <a:lnTo>
                      <a:pt x="12045" y="6424"/>
                    </a:lnTo>
                    <a:lnTo>
                      <a:pt x="11729" y="6716"/>
                    </a:lnTo>
                    <a:lnTo>
                      <a:pt x="11388" y="7008"/>
                    </a:lnTo>
                    <a:lnTo>
                      <a:pt x="11047" y="7300"/>
                    </a:lnTo>
                    <a:lnTo>
                      <a:pt x="10731" y="7617"/>
                    </a:lnTo>
                    <a:lnTo>
                      <a:pt x="10415" y="7957"/>
                    </a:lnTo>
                    <a:lnTo>
                      <a:pt x="9806" y="8687"/>
                    </a:lnTo>
                    <a:lnTo>
                      <a:pt x="9247" y="9417"/>
                    </a:lnTo>
                    <a:lnTo>
                      <a:pt x="8638" y="10147"/>
                    </a:lnTo>
                    <a:lnTo>
                      <a:pt x="8346" y="10464"/>
                    </a:lnTo>
                    <a:lnTo>
                      <a:pt x="8006" y="10756"/>
                    </a:lnTo>
                    <a:lnTo>
                      <a:pt x="7324" y="11340"/>
                    </a:lnTo>
                    <a:lnTo>
                      <a:pt x="6643" y="11899"/>
                    </a:lnTo>
                    <a:lnTo>
                      <a:pt x="6302" y="12191"/>
                    </a:lnTo>
                    <a:lnTo>
                      <a:pt x="6010" y="12532"/>
                    </a:lnTo>
                    <a:lnTo>
                      <a:pt x="5475" y="13164"/>
                    </a:lnTo>
                    <a:lnTo>
                      <a:pt x="4940" y="13773"/>
                    </a:lnTo>
                    <a:lnTo>
                      <a:pt x="4672" y="14016"/>
                    </a:lnTo>
                    <a:lnTo>
                      <a:pt x="4404" y="14235"/>
                    </a:lnTo>
                    <a:lnTo>
                      <a:pt x="4137" y="14454"/>
                    </a:lnTo>
                    <a:lnTo>
                      <a:pt x="4015" y="14600"/>
                    </a:lnTo>
                    <a:lnTo>
                      <a:pt x="3918" y="14722"/>
                    </a:lnTo>
                    <a:lnTo>
                      <a:pt x="3480" y="14284"/>
                    </a:lnTo>
                    <a:lnTo>
                      <a:pt x="3042" y="13846"/>
                    </a:lnTo>
                    <a:lnTo>
                      <a:pt x="2361" y="13262"/>
                    </a:lnTo>
                    <a:lnTo>
                      <a:pt x="2482" y="13164"/>
                    </a:lnTo>
                    <a:lnTo>
                      <a:pt x="2604" y="13043"/>
                    </a:lnTo>
                    <a:lnTo>
                      <a:pt x="2774" y="12799"/>
                    </a:lnTo>
                    <a:lnTo>
                      <a:pt x="3066" y="12507"/>
                    </a:lnTo>
                    <a:lnTo>
                      <a:pt x="3358" y="12216"/>
                    </a:lnTo>
                    <a:lnTo>
                      <a:pt x="3967" y="11680"/>
                    </a:lnTo>
                    <a:lnTo>
                      <a:pt x="4380" y="11315"/>
                    </a:lnTo>
                    <a:lnTo>
                      <a:pt x="4745" y="10950"/>
                    </a:lnTo>
                    <a:lnTo>
                      <a:pt x="5475" y="10172"/>
                    </a:lnTo>
                    <a:lnTo>
                      <a:pt x="6181" y="9393"/>
                    </a:lnTo>
                    <a:lnTo>
                      <a:pt x="6546" y="9004"/>
                    </a:lnTo>
                    <a:lnTo>
                      <a:pt x="6935" y="8614"/>
                    </a:lnTo>
                    <a:lnTo>
                      <a:pt x="7324" y="8274"/>
                    </a:lnTo>
                    <a:lnTo>
                      <a:pt x="7714" y="7933"/>
                    </a:lnTo>
                    <a:lnTo>
                      <a:pt x="8517" y="7276"/>
                    </a:lnTo>
                    <a:lnTo>
                      <a:pt x="8857" y="6935"/>
                    </a:lnTo>
                    <a:lnTo>
                      <a:pt x="9198" y="6595"/>
                    </a:lnTo>
                    <a:lnTo>
                      <a:pt x="9514" y="6205"/>
                    </a:lnTo>
                    <a:lnTo>
                      <a:pt x="9831" y="5840"/>
                    </a:lnTo>
                    <a:lnTo>
                      <a:pt x="10171" y="5427"/>
                    </a:lnTo>
                    <a:lnTo>
                      <a:pt x="10488" y="5062"/>
                    </a:lnTo>
                    <a:lnTo>
                      <a:pt x="10853" y="4697"/>
                    </a:lnTo>
                    <a:lnTo>
                      <a:pt x="11242" y="4356"/>
                    </a:lnTo>
                    <a:lnTo>
                      <a:pt x="11729" y="3967"/>
                    </a:lnTo>
                    <a:lnTo>
                      <a:pt x="11972" y="3772"/>
                    </a:lnTo>
                    <a:lnTo>
                      <a:pt x="12191" y="3553"/>
                    </a:lnTo>
                    <a:close/>
                    <a:moveTo>
                      <a:pt x="5232" y="14065"/>
                    </a:moveTo>
                    <a:lnTo>
                      <a:pt x="5353" y="14186"/>
                    </a:lnTo>
                    <a:lnTo>
                      <a:pt x="5451" y="14308"/>
                    </a:lnTo>
                    <a:lnTo>
                      <a:pt x="5645" y="14454"/>
                    </a:lnTo>
                    <a:lnTo>
                      <a:pt x="5816" y="14624"/>
                    </a:lnTo>
                    <a:lnTo>
                      <a:pt x="5986" y="14770"/>
                    </a:lnTo>
                    <a:lnTo>
                      <a:pt x="6181" y="14892"/>
                    </a:lnTo>
                    <a:lnTo>
                      <a:pt x="6375" y="14989"/>
                    </a:lnTo>
                    <a:lnTo>
                      <a:pt x="6108" y="15281"/>
                    </a:lnTo>
                    <a:lnTo>
                      <a:pt x="5937" y="15452"/>
                    </a:lnTo>
                    <a:lnTo>
                      <a:pt x="5937" y="15403"/>
                    </a:lnTo>
                    <a:lnTo>
                      <a:pt x="5889" y="15354"/>
                    </a:lnTo>
                    <a:lnTo>
                      <a:pt x="5597" y="15038"/>
                    </a:lnTo>
                    <a:lnTo>
                      <a:pt x="5280" y="14746"/>
                    </a:lnTo>
                    <a:lnTo>
                      <a:pt x="5086" y="14576"/>
                    </a:lnTo>
                    <a:lnTo>
                      <a:pt x="4964" y="14503"/>
                    </a:lnTo>
                    <a:lnTo>
                      <a:pt x="4867" y="14430"/>
                    </a:lnTo>
                    <a:lnTo>
                      <a:pt x="5037" y="14284"/>
                    </a:lnTo>
                    <a:lnTo>
                      <a:pt x="5232" y="14065"/>
                    </a:lnTo>
                    <a:close/>
                    <a:moveTo>
                      <a:pt x="852" y="15476"/>
                    </a:moveTo>
                    <a:lnTo>
                      <a:pt x="974" y="15598"/>
                    </a:lnTo>
                    <a:lnTo>
                      <a:pt x="1412" y="16036"/>
                    </a:lnTo>
                    <a:lnTo>
                      <a:pt x="1363" y="16011"/>
                    </a:lnTo>
                    <a:lnTo>
                      <a:pt x="1290" y="15987"/>
                    </a:lnTo>
                    <a:lnTo>
                      <a:pt x="852" y="15476"/>
                    </a:lnTo>
                    <a:close/>
                    <a:moveTo>
                      <a:pt x="4575" y="14673"/>
                    </a:moveTo>
                    <a:lnTo>
                      <a:pt x="4696" y="14795"/>
                    </a:lnTo>
                    <a:lnTo>
                      <a:pt x="4818" y="14892"/>
                    </a:lnTo>
                    <a:lnTo>
                      <a:pt x="5037" y="15087"/>
                    </a:lnTo>
                    <a:lnTo>
                      <a:pt x="5329" y="15354"/>
                    </a:lnTo>
                    <a:lnTo>
                      <a:pt x="5597" y="15622"/>
                    </a:lnTo>
                    <a:lnTo>
                      <a:pt x="5670" y="15671"/>
                    </a:lnTo>
                    <a:lnTo>
                      <a:pt x="5718" y="15671"/>
                    </a:lnTo>
                    <a:lnTo>
                      <a:pt x="5378" y="15987"/>
                    </a:lnTo>
                    <a:lnTo>
                      <a:pt x="5232" y="16109"/>
                    </a:lnTo>
                    <a:lnTo>
                      <a:pt x="5183" y="16060"/>
                    </a:lnTo>
                    <a:lnTo>
                      <a:pt x="5110" y="16036"/>
                    </a:lnTo>
                    <a:lnTo>
                      <a:pt x="4088" y="14916"/>
                    </a:lnTo>
                    <a:lnTo>
                      <a:pt x="4210" y="14868"/>
                    </a:lnTo>
                    <a:lnTo>
                      <a:pt x="4331" y="14819"/>
                    </a:lnTo>
                    <a:lnTo>
                      <a:pt x="4453" y="14746"/>
                    </a:lnTo>
                    <a:lnTo>
                      <a:pt x="4575" y="14673"/>
                    </a:lnTo>
                    <a:close/>
                    <a:moveTo>
                      <a:pt x="755" y="16230"/>
                    </a:moveTo>
                    <a:lnTo>
                      <a:pt x="1071" y="16498"/>
                    </a:lnTo>
                    <a:lnTo>
                      <a:pt x="1071" y="16522"/>
                    </a:lnTo>
                    <a:lnTo>
                      <a:pt x="998" y="16474"/>
                    </a:lnTo>
                    <a:lnTo>
                      <a:pt x="925" y="16449"/>
                    </a:lnTo>
                    <a:lnTo>
                      <a:pt x="852" y="16376"/>
                    </a:lnTo>
                    <a:lnTo>
                      <a:pt x="755" y="16230"/>
                    </a:lnTo>
                    <a:close/>
                    <a:moveTo>
                      <a:pt x="1047" y="12532"/>
                    </a:moveTo>
                    <a:lnTo>
                      <a:pt x="1168" y="12678"/>
                    </a:lnTo>
                    <a:lnTo>
                      <a:pt x="1314" y="12824"/>
                    </a:lnTo>
                    <a:lnTo>
                      <a:pt x="1582" y="13067"/>
                    </a:lnTo>
                    <a:lnTo>
                      <a:pt x="2166" y="13602"/>
                    </a:lnTo>
                    <a:lnTo>
                      <a:pt x="2750" y="14113"/>
                    </a:lnTo>
                    <a:lnTo>
                      <a:pt x="3018" y="14357"/>
                    </a:lnTo>
                    <a:lnTo>
                      <a:pt x="3261" y="14600"/>
                    </a:lnTo>
                    <a:lnTo>
                      <a:pt x="3723" y="15135"/>
                    </a:lnTo>
                    <a:lnTo>
                      <a:pt x="4185" y="15646"/>
                    </a:lnTo>
                    <a:lnTo>
                      <a:pt x="4672" y="16157"/>
                    </a:lnTo>
                    <a:lnTo>
                      <a:pt x="4404" y="16230"/>
                    </a:lnTo>
                    <a:lnTo>
                      <a:pt x="4112" y="16303"/>
                    </a:lnTo>
                    <a:lnTo>
                      <a:pt x="3553" y="16376"/>
                    </a:lnTo>
                    <a:lnTo>
                      <a:pt x="2969" y="16425"/>
                    </a:lnTo>
                    <a:lnTo>
                      <a:pt x="2409" y="16498"/>
                    </a:lnTo>
                    <a:lnTo>
                      <a:pt x="2288" y="16522"/>
                    </a:lnTo>
                    <a:lnTo>
                      <a:pt x="2263" y="16474"/>
                    </a:lnTo>
                    <a:lnTo>
                      <a:pt x="2142" y="16230"/>
                    </a:lnTo>
                    <a:lnTo>
                      <a:pt x="1996" y="16011"/>
                    </a:lnTo>
                    <a:lnTo>
                      <a:pt x="1801" y="15792"/>
                    </a:lnTo>
                    <a:lnTo>
                      <a:pt x="1606" y="15598"/>
                    </a:lnTo>
                    <a:lnTo>
                      <a:pt x="1168" y="15233"/>
                    </a:lnTo>
                    <a:lnTo>
                      <a:pt x="730" y="14892"/>
                    </a:lnTo>
                    <a:lnTo>
                      <a:pt x="779" y="14600"/>
                    </a:lnTo>
                    <a:lnTo>
                      <a:pt x="925" y="13262"/>
                    </a:lnTo>
                    <a:lnTo>
                      <a:pt x="1047" y="12532"/>
                    </a:lnTo>
                    <a:close/>
                    <a:moveTo>
                      <a:pt x="1436" y="16644"/>
                    </a:moveTo>
                    <a:lnTo>
                      <a:pt x="1533" y="16717"/>
                    </a:lnTo>
                    <a:lnTo>
                      <a:pt x="1387" y="16741"/>
                    </a:lnTo>
                    <a:lnTo>
                      <a:pt x="1436" y="16644"/>
                    </a:lnTo>
                    <a:close/>
                    <a:moveTo>
                      <a:pt x="536" y="16741"/>
                    </a:moveTo>
                    <a:lnTo>
                      <a:pt x="584" y="16766"/>
                    </a:lnTo>
                    <a:lnTo>
                      <a:pt x="609" y="16766"/>
                    </a:lnTo>
                    <a:lnTo>
                      <a:pt x="682" y="16814"/>
                    </a:lnTo>
                    <a:lnTo>
                      <a:pt x="779" y="16839"/>
                    </a:lnTo>
                    <a:lnTo>
                      <a:pt x="876" y="16839"/>
                    </a:lnTo>
                    <a:lnTo>
                      <a:pt x="974" y="16814"/>
                    </a:lnTo>
                    <a:lnTo>
                      <a:pt x="974" y="16839"/>
                    </a:lnTo>
                    <a:lnTo>
                      <a:pt x="755" y="16887"/>
                    </a:lnTo>
                    <a:lnTo>
                      <a:pt x="511" y="16936"/>
                    </a:lnTo>
                    <a:lnTo>
                      <a:pt x="536" y="16741"/>
                    </a:lnTo>
                    <a:close/>
                    <a:moveTo>
                      <a:pt x="13967" y="1"/>
                    </a:moveTo>
                    <a:lnTo>
                      <a:pt x="13602" y="25"/>
                    </a:lnTo>
                    <a:lnTo>
                      <a:pt x="13261" y="74"/>
                    </a:lnTo>
                    <a:lnTo>
                      <a:pt x="12945" y="195"/>
                    </a:lnTo>
                    <a:lnTo>
                      <a:pt x="12629" y="341"/>
                    </a:lnTo>
                    <a:lnTo>
                      <a:pt x="12337" y="560"/>
                    </a:lnTo>
                    <a:lnTo>
                      <a:pt x="12021" y="828"/>
                    </a:lnTo>
                    <a:lnTo>
                      <a:pt x="11875" y="974"/>
                    </a:lnTo>
                    <a:lnTo>
                      <a:pt x="11826" y="1071"/>
                    </a:lnTo>
                    <a:lnTo>
                      <a:pt x="11777" y="1169"/>
                    </a:lnTo>
                    <a:lnTo>
                      <a:pt x="11704" y="1193"/>
                    </a:lnTo>
                    <a:lnTo>
                      <a:pt x="11339" y="1485"/>
                    </a:lnTo>
                    <a:lnTo>
                      <a:pt x="10999" y="1777"/>
                    </a:lnTo>
                    <a:lnTo>
                      <a:pt x="10317" y="2385"/>
                    </a:lnTo>
                    <a:lnTo>
                      <a:pt x="9685" y="3042"/>
                    </a:lnTo>
                    <a:lnTo>
                      <a:pt x="9052" y="3699"/>
                    </a:lnTo>
                    <a:lnTo>
                      <a:pt x="8395" y="4405"/>
                    </a:lnTo>
                    <a:lnTo>
                      <a:pt x="7714" y="5086"/>
                    </a:lnTo>
                    <a:lnTo>
                      <a:pt x="7032" y="5743"/>
                    </a:lnTo>
                    <a:lnTo>
                      <a:pt x="6351" y="6449"/>
                    </a:lnTo>
                    <a:lnTo>
                      <a:pt x="4964" y="7933"/>
                    </a:lnTo>
                    <a:lnTo>
                      <a:pt x="4258" y="8663"/>
                    </a:lnTo>
                    <a:lnTo>
                      <a:pt x="3894" y="9004"/>
                    </a:lnTo>
                    <a:lnTo>
                      <a:pt x="3529" y="9344"/>
                    </a:lnTo>
                    <a:lnTo>
                      <a:pt x="2190" y="10537"/>
                    </a:lnTo>
                    <a:lnTo>
                      <a:pt x="1558" y="11145"/>
                    </a:lnTo>
                    <a:lnTo>
                      <a:pt x="925" y="11778"/>
                    </a:lnTo>
                    <a:lnTo>
                      <a:pt x="876" y="11753"/>
                    </a:lnTo>
                    <a:lnTo>
                      <a:pt x="803" y="11778"/>
                    </a:lnTo>
                    <a:lnTo>
                      <a:pt x="755" y="11802"/>
                    </a:lnTo>
                    <a:lnTo>
                      <a:pt x="706" y="11851"/>
                    </a:lnTo>
                    <a:lnTo>
                      <a:pt x="609" y="12118"/>
                    </a:lnTo>
                    <a:lnTo>
                      <a:pt x="511" y="12386"/>
                    </a:lnTo>
                    <a:lnTo>
                      <a:pt x="463" y="12702"/>
                    </a:lnTo>
                    <a:lnTo>
                      <a:pt x="414" y="12994"/>
                    </a:lnTo>
                    <a:lnTo>
                      <a:pt x="365" y="13627"/>
                    </a:lnTo>
                    <a:lnTo>
                      <a:pt x="292" y="14211"/>
                    </a:lnTo>
                    <a:lnTo>
                      <a:pt x="98" y="15646"/>
                    </a:lnTo>
                    <a:lnTo>
                      <a:pt x="25" y="16376"/>
                    </a:lnTo>
                    <a:lnTo>
                      <a:pt x="0" y="16717"/>
                    </a:lnTo>
                    <a:lnTo>
                      <a:pt x="0" y="17082"/>
                    </a:lnTo>
                    <a:lnTo>
                      <a:pt x="0" y="17155"/>
                    </a:lnTo>
                    <a:lnTo>
                      <a:pt x="25" y="17204"/>
                    </a:lnTo>
                    <a:lnTo>
                      <a:pt x="122" y="17277"/>
                    </a:lnTo>
                    <a:lnTo>
                      <a:pt x="219" y="17325"/>
                    </a:lnTo>
                    <a:lnTo>
                      <a:pt x="341" y="17325"/>
                    </a:lnTo>
                    <a:lnTo>
                      <a:pt x="438" y="17350"/>
                    </a:lnTo>
                    <a:lnTo>
                      <a:pt x="560" y="17374"/>
                    </a:lnTo>
                    <a:lnTo>
                      <a:pt x="803" y="17398"/>
                    </a:lnTo>
                    <a:lnTo>
                      <a:pt x="1047" y="17350"/>
                    </a:lnTo>
                    <a:lnTo>
                      <a:pt x="1339" y="17301"/>
                    </a:lnTo>
                    <a:lnTo>
                      <a:pt x="1874" y="17131"/>
                    </a:lnTo>
                    <a:lnTo>
                      <a:pt x="2312" y="17009"/>
                    </a:lnTo>
                    <a:lnTo>
                      <a:pt x="2677" y="16936"/>
                    </a:lnTo>
                    <a:lnTo>
                      <a:pt x="3018" y="16887"/>
                    </a:lnTo>
                    <a:lnTo>
                      <a:pt x="3723" y="16839"/>
                    </a:lnTo>
                    <a:lnTo>
                      <a:pt x="4088" y="16790"/>
                    </a:lnTo>
                    <a:lnTo>
                      <a:pt x="4429" y="16741"/>
                    </a:lnTo>
                    <a:lnTo>
                      <a:pt x="4769" y="16644"/>
                    </a:lnTo>
                    <a:lnTo>
                      <a:pt x="5110" y="16522"/>
                    </a:lnTo>
                    <a:lnTo>
                      <a:pt x="5159" y="16498"/>
                    </a:lnTo>
                    <a:lnTo>
                      <a:pt x="5207" y="16449"/>
                    </a:lnTo>
                    <a:lnTo>
                      <a:pt x="5353" y="16401"/>
                    </a:lnTo>
                    <a:lnTo>
                      <a:pt x="5499" y="16328"/>
                    </a:lnTo>
                    <a:lnTo>
                      <a:pt x="5645" y="16255"/>
                    </a:lnTo>
                    <a:lnTo>
                      <a:pt x="5791" y="16133"/>
                    </a:lnTo>
                    <a:lnTo>
                      <a:pt x="6035" y="15890"/>
                    </a:lnTo>
                    <a:lnTo>
                      <a:pt x="6254" y="15671"/>
                    </a:lnTo>
                    <a:lnTo>
                      <a:pt x="6959" y="14965"/>
                    </a:lnTo>
                    <a:lnTo>
                      <a:pt x="7641" y="14284"/>
                    </a:lnTo>
                    <a:lnTo>
                      <a:pt x="9101" y="12824"/>
                    </a:lnTo>
                    <a:lnTo>
                      <a:pt x="10536" y="11364"/>
                    </a:lnTo>
                    <a:lnTo>
                      <a:pt x="11218" y="10658"/>
                    </a:lnTo>
                    <a:lnTo>
                      <a:pt x="11875" y="9904"/>
                    </a:lnTo>
                    <a:lnTo>
                      <a:pt x="12531" y="9174"/>
                    </a:lnTo>
                    <a:lnTo>
                      <a:pt x="13213" y="8444"/>
                    </a:lnTo>
                    <a:lnTo>
                      <a:pt x="13870" y="7811"/>
                    </a:lnTo>
                    <a:lnTo>
                      <a:pt x="14527" y="7179"/>
                    </a:lnTo>
                    <a:lnTo>
                      <a:pt x="15184" y="6522"/>
                    </a:lnTo>
                    <a:lnTo>
                      <a:pt x="15500" y="6205"/>
                    </a:lnTo>
                    <a:lnTo>
                      <a:pt x="15816" y="5840"/>
                    </a:lnTo>
                    <a:lnTo>
                      <a:pt x="15889" y="5792"/>
                    </a:lnTo>
                    <a:lnTo>
                      <a:pt x="15987" y="5767"/>
                    </a:lnTo>
                    <a:lnTo>
                      <a:pt x="16060" y="5694"/>
                    </a:lnTo>
                    <a:lnTo>
                      <a:pt x="16108" y="5621"/>
                    </a:lnTo>
                    <a:lnTo>
                      <a:pt x="16133" y="5524"/>
                    </a:lnTo>
                    <a:lnTo>
                      <a:pt x="16376" y="5208"/>
                    </a:lnTo>
                    <a:lnTo>
                      <a:pt x="16595" y="4891"/>
                    </a:lnTo>
                    <a:lnTo>
                      <a:pt x="16814" y="4551"/>
                    </a:lnTo>
                    <a:lnTo>
                      <a:pt x="16984" y="4210"/>
                    </a:lnTo>
                    <a:lnTo>
                      <a:pt x="17106" y="3845"/>
                    </a:lnTo>
                    <a:lnTo>
                      <a:pt x="17203" y="3480"/>
                    </a:lnTo>
                    <a:lnTo>
                      <a:pt x="17228" y="3140"/>
                    </a:lnTo>
                    <a:lnTo>
                      <a:pt x="17203" y="2799"/>
                    </a:lnTo>
                    <a:lnTo>
                      <a:pt x="17130" y="2458"/>
                    </a:lnTo>
                    <a:lnTo>
                      <a:pt x="17009" y="2142"/>
                    </a:lnTo>
                    <a:lnTo>
                      <a:pt x="16863" y="1826"/>
                    </a:lnTo>
                    <a:lnTo>
                      <a:pt x="16668" y="1534"/>
                    </a:lnTo>
                    <a:lnTo>
                      <a:pt x="16449" y="1266"/>
                    </a:lnTo>
                    <a:lnTo>
                      <a:pt x="16230" y="998"/>
                    </a:lnTo>
                    <a:lnTo>
                      <a:pt x="15962" y="779"/>
                    </a:lnTo>
                    <a:lnTo>
                      <a:pt x="15670" y="560"/>
                    </a:lnTo>
                    <a:lnTo>
                      <a:pt x="15354" y="390"/>
                    </a:lnTo>
                    <a:lnTo>
                      <a:pt x="15013" y="244"/>
                    </a:lnTo>
                    <a:lnTo>
                      <a:pt x="14673" y="122"/>
                    </a:lnTo>
                    <a:lnTo>
                      <a:pt x="14332" y="49"/>
                    </a:lnTo>
                    <a:lnTo>
                      <a:pt x="139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80575" y="1167596"/>
                <a:ext cx="2169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800" smtClean="0">
                    <a:solidFill>
                      <a:schemeClr val="bg1"/>
                    </a:solidFill>
                  </a:rPr>
                  <a:t>Lợi ích của Internet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2042" y="1581150"/>
              <a:ext cx="4679486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Wingdings" pitchFamily="2" charset="2"/>
                <a:buChar char="Ø"/>
              </a:pPr>
              <a:r>
                <a:rPr lang="en-US" sz="1800" smtClean="0">
                  <a:solidFill>
                    <a:schemeClr val="bg1"/>
                  </a:solidFill>
                </a:rPr>
                <a:t>Trao đổi thông tin nhanh chóng, hiệu quả</a:t>
              </a: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Ø"/>
              </a:pPr>
              <a:r>
                <a:rPr lang="en-US" sz="1800" smtClean="0">
                  <a:solidFill>
                    <a:schemeClr val="bg1"/>
                  </a:solidFill>
                </a:rPr>
                <a:t>Học tập và làm việc trực tuyến</a:t>
              </a: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Ø"/>
              </a:pPr>
              <a:r>
                <a:rPr lang="en-US" sz="1800" smtClean="0">
                  <a:solidFill>
                    <a:schemeClr val="bg1"/>
                  </a:solidFill>
                </a:rPr>
                <a:t>Cung cấp nguồn tài liệu phong phú</a:t>
              </a: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Ø"/>
              </a:pPr>
              <a:r>
                <a:rPr lang="en-US" sz="1800" smtClean="0">
                  <a:solidFill>
                    <a:schemeClr val="bg1"/>
                  </a:solidFill>
                </a:rPr>
                <a:t>Cung cấp các tiện ích phục vụ đời sống</a:t>
              </a: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Ø"/>
              </a:pPr>
              <a:r>
                <a:rPr lang="en-US" sz="1800" smtClean="0">
                  <a:solidFill>
                    <a:schemeClr val="bg1"/>
                  </a:solidFill>
                </a:rPr>
                <a:t>Là phương tiện vui chơi, giải trí.</a:t>
              </a:r>
              <a:endParaRPr 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88" y="206878"/>
            <a:ext cx="3886200" cy="228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88" y="2571750"/>
            <a:ext cx="3886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304800" y="3619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+mj-lt"/>
              </a:rPr>
              <a:t>Theo em, những việc làm nào sau đây có thể làm với Internet?</a:t>
            </a:r>
            <a:endParaRPr>
              <a:latin typeface="+mj-lt"/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107302" y="1232418"/>
            <a:ext cx="2286000" cy="2438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a) Học ngoại ngữ trực tuyến với người nước ngoài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05000" y="1200150"/>
            <a:ext cx="2286000" cy="2438400"/>
          </a:xfrm>
          <a:prstGeom prst="ellipse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b) Nghe nhạc, xem phim trực tuyến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73929" y="1200150"/>
            <a:ext cx="2209800" cy="2438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c) Chơi đá bóng để nâng cao sức khỏe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1232418"/>
            <a:ext cx="2209800" cy="2438400"/>
          </a:xfrm>
          <a:prstGeom prst="ellipse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d) Tìm kiếm tài liệu học tập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86600" y="1276350"/>
            <a:ext cx="2057400" cy="2438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e) Gửi thư điện tử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188" y="4095361"/>
            <a:ext cx="392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Vậy đáp án đúng là: A, B, D và E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2" grpId="0" animBg="1"/>
      <p:bldP spid="8" grpId="0" animBg="1"/>
      <p:bldP spid="9" grpId="0" animBg="1"/>
      <p:bldP spid="9" grpId="1" animBg="1"/>
      <p:bldP spid="10" grpId="0" animBg="1"/>
      <p:bldP spid="11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70114" y="742950"/>
            <a:ext cx="6154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bg1"/>
                </a:solidFill>
              </a:rPr>
              <a:t>Câu 1: </a:t>
            </a:r>
            <a:r>
              <a:rPr lang="vi-VN" sz="1800">
                <a:solidFill>
                  <a:schemeClr val="bg1"/>
                </a:solidFill>
              </a:rPr>
              <a:t>Để kết nối với Internet, máy tính phải được cài đặt </a:t>
            </a:r>
            <a:endParaRPr lang="en-US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chemeClr val="bg1"/>
                </a:solidFill>
              </a:rPr>
              <a:t>và </a:t>
            </a:r>
            <a:r>
              <a:rPr lang="vi-VN" sz="1800">
                <a:solidFill>
                  <a:schemeClr val="bg1"/>
                </a:solidFill>
              </a:rPr>
              <a:t>cung cấp dịch vụ </a:t>
            </a:r>
            <a:r>
              <a:rPr lang="vi-VN" sz="1800" smtClean="0">
                <a:solidFill>
                  <a:schemeClr val="bg1"/>
                </a:solidFill>
              </a:rPr>
              <a:t>bởi</a:t>
            </a:r>
            <a:r>
              <a:rPr lang="en-US" sz="1800" smtClean="0">
                <a:solidFill>
                  <a:schemeClr val="bg1"/>
                </a:solidFill>
              </a:rPr>
              <a:t>:</a:t>
            </a:r>
            <a:endParaRPr lang="vi-VN" sz="1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92966" y="1772039"/>
            <a:ext cx="3810000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/>
              <a:t>A. người quản trị mạng máy tính.</a:t>
            </a:r>
            <a:endParaRPr lang="en-US" sz="1800"/>
          </a:p>
        </p:txBody>
      </p:sp>
      <p:sp>
        <p:nvSpPr>
          <p:cNvPr id="8" name="Pentagon 7"/>
          <p:cNvSpPr/>
          <p:nvPr/>
        </p:nvSpPr>
        <p:spPr>
          <a:xfrm>
            <a:off x="491412" y="2343150"/>
            <a:ext cx="3810000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/>
              <a:t>B. người quản trị mạng xã hội</a:t>
            </a:r>
            <a:r>
              <a:rPr lang="vi-VN" sz="1800" smtClean="0"/>
              <a:t>.</a:t>
            </a:r>
            <a:endParaRPr lang="vi-VN" sz="1800"/>
          </a:p>
        </p:txBody>
      </p:sp>
      <p:sp>
        <p:nvSpPr>
          <p:cNvPr id="9" name="Pentagon 8"/>
          <p:cNvSpPr/>
          <p:nvPr/>
        </p:nvSpPr>
        <p:spPr>
          <a:xfrm>
            <a:off x="477416" y="2883548"/>
            <a:ext cx="3810000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800"/>
              <a:t>C. nhà cung cấp dịch vụ Internet</a:t>
            </a:r>
            <a:r>
              <a:rPr lang="sv-SE" sz="1800" smtClean="0"/>
              <a:t>.</a:t>
            </a:r>
            <a:endParaRPr lang="sv-SE" sz="1800"/>
          </a:p>
        </p:txBody>
      </p:sp>
      <p:sp>
        <p:nvSpPr>
          <p:cNvPr id="10" name="Pentagon 9"/>
          <p:cNvSpPr/>
          <p:nvPr/>
        </p:nvSpPr>
        <p:spPr>
          <a:xfrm>
            <a:off x="475861" y="3462058"/>
            <a:ext cx="3810000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/>
              <a:t>D. một máy tinh khác</a:t>
            </a:r>
            <a:r>
              <a:rPr lang="en-US" sz="1800" smtClean="0"/>
              <a:t>.</a:t>
            </a: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3" grpId="0"/>
      <p:bldP spid="4" grpId="0" animBg="1"/>
      <p:bldP spid="4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70113" y="895350"/>
            <a:ext cx="716093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bg1"/>
                </a:solidFill>
              </a:rPr>
              <a:t>Câu 2: </a:t>
            </a:r>
            <a:r>
              <a:rPr lang="vi-VN" sz="1800">
                <a:solidFill>
                  <a:schemeClr val="bg1"/>
                </a:solidFill>
              </a:rPr>
              <a:t>Phát biểu nào sau đây không phải là đặc điểm của </a:t>
            </a:r>
            <a:r>
              <a:rPr lang="vi-VN" sz="1800" smtClean="0">
                <a:solidFill>
                  <a:schemeClr val="bg1"/>
                </a:solidFill>
              </a:rPr>
              <a:t>Internet</a:t>
            </a:r>
            <a:r>
              <a:rPr lang="en-US" sz="1800" smtClean="0">
                <a:solidFill>
                  <a:schemeClr val="bg1"/>
                </a:solidFill>
              </a:rPr>
              <a:t> </a:t>
            </a:r>
            <a:r>
              <a:rPr lang="vi-VN" sz="1800" smtClean="0">
                <a:solidFill>
                  <a:schemeClr val="bg1"/>
                </a:solidFill>
              </a:rPr>
              <a:t>?</a:t>
            </a:r>
            <a:endParaRPr lang="vi-VN" sz="1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503852" y="1575705"/>
            <a:ext cx="4753947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/>
              <a:t>A. Phạm vi hoạt động trên toàn cầu</a:t>
            </a:r>
            <a:r>
              <a:rPr lang="vi-VN" sz="1800" smtClean="0"/>
              <a:t>.</a:t>
            </a:r>
            <a:endParaRPr lang="vi-VN" sz="1800"/>
          </a:p>
        </p:txBody>
      </p:sp>
      <p:sp>
        <p:nvSpPr>
          <p:cNvPr id="8" name="Pentagon 7"/>
          <p:cNvSpPr/>
          <p:nvPr/>
        </p:nvSpPr>
        <p:spPr>
          <a:xfrm>
            <a:off x="503852" y="2190750"/>
            <a:ext cx="4753947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/>
              <a:t>B. Có nhiều dịch vụ đa dạng và phong phú</a:t>
            </a:r>
            <a:r>
              <a:rPr lang="vi-VN" sz="1800" smtClean="0"/>
              <a:t>.</a:t>
            </a:r>
            <a:endParaRPr lang="vi-VN" sz="1800"/>
          </a:p>
        </p:txBody>
      </p:sp>
      <p:sp>
        <p:nvSpPr>
          <p:cNvPr id="9" name="Pentagon 8"/>
          <p:cNvSpPr/>
          <p:nvPr/>
        </p:nvSpPr>
        <p:spPr>
          <a:xfrm>
            <a:off x="447869" y="2800350"/>
            <a:ext cx="4809930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/>
              <a:t>C. Không thuộc quyền sở </a:t>
            </a:r>
            <a:r>
              <a:rPr lang="en-US" sz="1800" smtClean="0"/>
              <a:t>hữu </a:t>
            </a:r>
            <a:r>
              <a:rPr lang="en-US" sz="1800"/>
              <a:t>của ai</a:t>
            </a:r>
            <a:r>
              <a:rPr lang="en-US" sz="1800" smtClean="0"/>
              <a:t>.</a:t>
            </a:r>
            <a:endParaRPr lang="en-US" sz="1800"/>
          </a:p>
        </p:txBody>
      </p:sp>
      <p:sp>
        <p:nvSpPr>
          <p:cNvPr id="10" name="Pentagon 9"/>
          <p:cNvSpPr/>
          <p:nvPr/>
        </p:nvSpPr>
        <p:spPr>
          <a:xfrm>
            <a:off x="475861" y="3462058"/>
            <a:ext cx="4781938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/>
              <a:t>D. Thông tin chính xác tuyệt đối</a:t>
            </a:r>
            <a:r>
              <a:rPr lang="vi-VN" sz="1800" smtClean="0"/>
              <a:t>.</a:t>
            </a:r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27386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smtClean="0">
                <a:latin typeface="+mj-lt"/>
              </a:rPr>
              <a:t>KHỞI ĐỘNG</a:t>
            </a:r>
            <a:endParaRPr sz="2800" b="1" u="sng">
              <a:latin typeface="+mj-lt"/>
            </a:endParaRPr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04800" y="819150"/>
            <a:ext cx="86228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An: </a:t>
            </a:r>
            <a:r>
              <a:rPr lang="en-US" sz="1800" smtClean="0">
                <a:solidFill>
                  <a:schemeClr val="bg1"/>
                </a:solidFill>
              </a:rPr>
              <a:t>Mẹ tớ có việc gấp cần đi công tác ngay nhưng bận quá chưa đến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phòng vé may bay được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Minh: </a:t>
            </a:r>
            <a:r>
              <a:rPr lang="en-US" sz="1800" smtClean="0">
                <a:solidFill>
                  <a:schemeClr val="bg1"/>
                </a:solidFill>
              </a:rPr>
              <a:t>Qúa đơn giản! Mẹ bạn có thể đặt vé trên Internet mà không cần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phải đến phòng vé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An: </a:t>
            </a:r>
            <a:r>
              <a:rPr lang="en-US" sz="1800" smtClean="0">
                <a:solidFill>
                  <a:schemeClr val="bg1"/>
                </a:solidFill>
              </a:rPr>
              <a:t>Vậy sao?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Minh: </a:t>
            </a:r>
            <a:r>
              <a:rPr lang="en-US" sz="1800" smtClean="0">
                <a:solidFill>
                  <a:schemeClr val="bg1"/>
                </a:solidFill>
              </a:rPr>
              <a:t>Các hãng hàng không đăng tin về các chuyến bay, giờ bay, giá vé trên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Internet. Nếu có kết nối Internet, mẹ bạn có thể tìm thông tin, đặt vé và thanh toán.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FF00"/>
                </a:solidFill>
              </a:rPr>
              <a:t>An: </a:t>
            </a:r>
            <a:r>
              <a:rPr lang="en-US" sz="1800" smtClean="0">
                <a:solidFill>
                  <a:schemeClr val="bg1"/>
                </a:solidFill>
              </a:rPr>
              <a:t>Thật tuyệt! Tớ sẽ nói với mẹ ngay.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67003" y="661317"/>
            <a:ext cx="4144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bg1"/>
                </a:solidFill>
              </a:rPr>
              <a:t>Câu 3: </a:t>
            </a:r>
            <a:r>
              <a:rPr lang="en-US" sz="1800" smtClean="0">
                <a:solidFill>
                  <a:schemeClr val="bg1"/>
                </a:solidFill>
              </a:rPr>
              <a:t>Em hãy chọn phương án đúng: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Internet là mạng:</a:t>
            </a:r>
            <a:endParaRPr lang="vi-VN" sz="1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503852" y="1575705"/>
            <a:ext cx="6201748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/>
              <a:t>A. </a:t>
            </a:r>
            <a:r>
              <a:rPr lang="en-US" sz="1800" smtClean="0"/>
              <a:t>Kết nối hai máy tính với nhau</a:t>
            </a:r>
            <a:r>
              <a:rPr lang="vi-VN" sz="1800" smtClean="0"/>
              <a:t>.</a:t>
            </a:r>
            <a:endParaRPr lang="vi-VN" sz="1800"/>
          </a:p>
        </p:txBody>
      </p:sp>
      <p:sp>
        <p:nvSpPr>
          <p:cNvPr id="8" name="Pentagon 7"/>
          <p:cNvSpPr/>
          <p:nvPr/>
        </p:nvSpPr>
        <p:spPr>
          <a:xfrm>
            <a:off x="503852" y="2190750"/>
            <a:ext cx="6201748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/>
              <a:t>B. </a:t>
            </a:r>
            <a:r>
              <a:rPr lang="en-US" sz="1800" smtClean="0"/>
              <a:t>Kết nối các máy tính trong một nước</a:t>
            </a:r>
            <a:r>
              <a:rPr lang="vi-VN" sz="1800" smtClean="0"/>
              <a:t>.</a:t>
            </a:r>
            <a:endParaRPr lang="vi-VN" sz="1800"/>
          </a:p>
        </p:txBody>
      </p:sp>
      <p:sp>
        <p:nvSpPr>
          <p:cNvPr id="9" name="Pentagon 8"/>
          <p:cNvSpPr/>
          <p:nvPr/>
        </p:nvSpPr>
        <p:spPr>
          <a:xfrm>
            <a:off x="447868" y="2800350"/>
            <a:ext cx="6257731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/>
              <a:t>C. </a:t>
            </a:r>
            <a:r>
              <a:rPr lang="en-US" sz="1800" smtClean="0"/>
              <a:t>Kết nối nhiều mạng máy tính trong phạm vi toàn cầu.</a:t>
            </a:r>
            <a:endParaRPr lang="en-US" sz="1800"/>
          </a:p>
        </p:txBody>
      </p:sp>
      <p:sp>
        <p:nvSpPr>
          <p:cNvPr id="10" name="Pentagon 9"/>
          <p:cNvSpPr/>
          <p:nvPr/>
        </p:nvSpPr>
        <p:spPr>
          <a:xfrm>
            <a:off x="475861" y="3462058"/>
            <a:ext cx="6229738" cy="392668"/>
          </a:xfrm>
          <a:prstGeom prst="homePlate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/>
              <a:t>D. </a:t>
            </a:r>
            <a:r>
              <a:rPr lang="en-US" sz="1800" smtClean="0"/>
              <a:t>Kết nối các máy tính trong một thành phố</a:t>
            </a:r>
            <a:r>
              <a:rPr lang="vi-VN" sz="1800" smtClean="0"/>
              <a:t>.</a:t>
            </a:r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4080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bg1"/>
                </a:solidFill>
                <a:latin typeface="+mj-lt"/>
              </a:rPr>
              <a:t>BÀI TẬP VẬN DỤNG</a:t>
            </a:r>
            <a:endParaRPr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666750"/>
            <a:ext cx="54906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Đúng ghi Đ, sai ghi s vào ô thích hợp của bảng sau:</a:t>
            </a: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5" y="1123950"/>
            <a:ext cx="8907119" cy="3439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3400" y="17012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22199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FFFF00"/>
                </a:solidFill>
              </a:rPr>
              <a:t>S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1872" y="27416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FFFF00"/>
                </a:solidFill>
              </a:rPr>
              <a:t>S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1872" y="31319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91872" y="37147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91872" y="40926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895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5" grpId="0"/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bg1"/>
                </a:solidFill>
                <a:latin typeface="+mj-lt"/>
              </a:rPr>
              <a:t>BÀI TẬP VẬN DỤNG</a:t>
            </a:r>
            <a:endParaRPr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1453" y="514350"/>
            <a:ext cx="7943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>
                <a:solidFill>
                  <a:schemeClr val="bg1"/>
                </a:solidFill>
              </a:rPr>
              <a:t>Điền một cụm từ cho dưới đây vào hình ảnh tương ứng sau cho đúng. </a:t>
            </a:r>
            <a:endParaRPr lang="en-US" sz="1800" smtClean="0">
              <a:solidFill>
                <a:schemeClr val="bg1"/>
              </a:solidFill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1800" smtClean="0">
                <a:solidFill>
                  <a:srgbClr val="FFFF00"/>
                </a:solidFill>
              </a:rPr>
              <a:t>Hội </a:t>
            </a:r>
            <a:r>
              <a:rPr lang="vi-VN" sz="1800">
                <a:solidFill>
                  <a:srgbClr val="FFFF00"/>
                </a:solidFill>
              </a:rPr>
              <a:t>thảo trực tuyến; Kinh doanh qua mạng; Thư điện tử; Học tập qua mạng.</a:t>
            </a:r>
            <a:endParaRPr kumimoji="0" lang="en-US" sz="105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2" y="1401524"/>
            <a:ext cx="5562599" cy="3486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4878" y="1581150"/>
            <a:ext cx="27109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u="sng" smtClean="0">
                <a:solidFill>
                  <a:schemeClr val="bg1"/>
                </a:solidFill>
              </a:rPr>
              <a:t>Đáp án</a:t>
            </a:r>
            <a:r>
              <a:rPr lang="en-US" sz="180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chemeClr val="bg1"/>
                </a:solidFill>
              </a:rPr>
              <a:t>a) Học tập qua mạng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chemeClr val="bg1"/>
                </a:solidFill>
              </a:rPr>
              <a:t>b) Thư điện tử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chemeClr val="bg1"/>
                </a:solidFill>
              </a:rPr>
              <a:t>c) Hội thảo trực tuyến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chemeClr val="bg1"/>
                </a:solidFill>
              </a:rPr>
              <a:t>d) Kinh doanh qua </a:t>
            </a:r>
            <a:r>
              <a:rPr lang="vi-VN" sz="1800" smtClean="0">
                <a:solidFill>
                  <a:schemeClr val="bg1"/>
                </a:solidFill>
              </a:rPr>
              <a:t>mạng</a:t>
            </a:r>
            <a:endParaRPr lang="vi-VN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latin typeface="+mj-lt"/>
              </a:rPr>
              <a:t>C</a:t>
            </a:r>
            <a:r>
              <a:rPr lang="en" sz="2400" b="1" smtClean="0">
                <a:latin typeface="+mj-lt"/>
              </a:rPr>
              <a:t>ỦNG CỐ, DẶN DÒ VỀ NHÀ</a:t>
            </a:r>
            <a:endParaRPr sz="2400" b="1">
              <a:latin typeface="+mj-lt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2699550" y="2678138"/>
            <a:ext cx="3744900" cy="583800"/>
          </a:xfrm>
          <a:prstGeom prst="rect">
            <a:avLst/>
          </a:prstGeom>
          <a:noFill/>
          <a:ln w="19050" cap="rnd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rgbClr val="FFFFFF"/>
                </a:solidFill>
                <a:latin typeface="+mj-lt"/>
                <a:ea typeface="Cousine"/>
                <a:cs typeface="Cousine"/>
                <a:sym typeface="Cousine"/>
              </a:rPr>
              <a:t>Hoàn thành bài tập sgk</a:t>
            </a:r>
            <a:endParaRPr sz="2000" b="1">
              <a:solidFill>
                <a:srgbClr val="FFFFFF"/>
              </a:solidFill>
              <a:latin typeface="+mj-lt"/>
              <a:ea typeface="Cousine"/>
              <a:cs typeface="Cousine"/>
              <a:sym typeface="Cousine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2699550" y="4078313"/>
            <a:ext cx="3744900" cy="583800"/>
          </a:xfrm>
          <a:prstGeom prst="rect">
            <a:avLst/>
          </a:pr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rgbClr val="FFFFFF"/>
                </a:solidFill>
                <a:latin typeface="+mj-lt"/>
                <a:ea typeface="Cousine"/>
                <a:cs typeface="Cousine"/>
                <a:sym typeface="Cousine"/>
              </a:rPr>
              <a:t>Xem trước nội dung bài 6</a:t>
            </a:r>
            <a:endParaRPr sz="2000" b="1">
              <a:solidFill>
                <a:srgbClr val="FFFFFF"/>
              </a:solidFill>
              <a:latin typeface="+mj-lt"/>
              <a:ea typeface="Cousine"/>
              <a:cs typeface="Cousine"/>
              <a:sym typeface="Cousine"/>
            </a:endParaRPr>
          </a:p>
        </p:txBody>
      </p:sp>
      <p:cxnSp>
        <p:nvCxnSpPr>
          <p:cNvPr id="260" name="Google Shape;260;p27"/>
          <p:cNvCxnSpPr>
            <a:stCxn id="261" idx="2"/>
            <a:endCxn id="258" idx="0"/>
          </p:cNvCxnSpPr>
          <p:nvPr/>
        </p:nvCxnSpPr>
        <p:spPr>
          <a:xfrm>
            <a:off x="4572000" y="1861763"/>
            <a:ext cx="0" cy="8163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262" name="Google Shape;262;p27"/>
          <p:cNvCxnSpPr>
            <a:stCxn id="258" idx="2"/>
            <a:endCxn id="259" idx="0"/>
          </p:cNvCxnSpPr>
          <p:nvPr/>
        </p:nvCxnSpPr>
        <p:spPr>
          <a:xfrm>
            <a:off x="4572000" y="3261938"/>
            <a:ext cx="0" cy="8163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261" name="Google Shape;261;p27"/>
          <p:cNvSpPr txBox="1"/>
          <p:nvPr/>
        </p:nvSpPr>
        <p:spPr>
          <a:xfrm>
            <a:off x="2699550" y="1277963"/>
            <a:ext cx="3744900" cy="583800"/>
          </a:xfrm>
          <a:prstGeom prst="rect">
            <a:avLst/>
          </a:prstGeom>
          <a:noFill/>
          <a:ln w="19050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rgbClr val="FFFFFF"/>
                </a:solidFill>
                <a:latin typeface="+mj-lt"/>
                <a:ea typeface="Cousine"/>
                <a:cs typeface="Cousine"/>
                <a:sym typeface="Cousine"/>
              </a:rPr>
              <a:t>Ôn lại kiến thức đã học</a:t>
            </a:r>
            <a:endParaRPr sz="2000" b="1">
              <a:solidFill>
                <a:srgbClr val="FFFFFF"/>
              </a:solidFill>
              <a:latin typeface="+mj-lt"/>
              <a:ea typeface="Cousine"/>
              <a:cs typeface="Cousine"/>
              <a:sym typeface="Cousine"/>
            </a:endParaRPr>
          </a:p>
        </p:txBody>
      </p:sp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 animBg="1"/>
      <p:bldP spid="259" grpId="0" animBg="1"/>
      <p:bldP spid="2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0" name="Google Shape;614;p46"/>
          <p:cNvSpPr/>
          <p:nvPr/>
        </p:nvSpPr>
        <p:spPr>
          <a:xfrm>
            <a:off x="642284" y="3402672"/>
            <a:ext cx="767427" cy="1012841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14;p46"/>
          <p:cNvSpPr/>
          <p:nvPr/>
        </p:nvSpPr>
        <p:spPr>
          <a:xfrm>
            <a:off x="1148427" y="3427941"/>
            <a:ext cx="767427" cy="1012841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614;p46"/>
          <p:cNvSpPr/>
          <p:nvPr/>
        </p:nvSpPr>
        <p:spPr>
          <a:xfrm>
            <a:off x="1674622" y="3427940"/>
            <a:ext cx="767427" cy="1012841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33;p46"/>
          <p:cNvSpPr/>
          <p:nvPr/>
        </p:nvSpPr>
        <p:spPr>
          <a:xfrm>
            <a:off x="1752600" y="427366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635;p46"/>
          <p:cNvSpPr/>
          <p:nvPr/>
        </p:nvSpPr>
        <p:spPr>
          <a:xfrm>
            <a:off x="2209800" y="971550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63;p46"/>
          <p:cNvSpPr/>
          <p:nvPr/>
        </p:nvSpPr>
        <p:spPr>
          <a:xfrm>
            <a:off x="3505200" y="370548"/>
            <a:ext cx="3886200" cy="423123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443702" y="1352550"/>
            <a:ext cx="25603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mtClean="0">
                <a:solidFill>
                  <a:schemeClr val="bg1"/>
                </a:solidFill>
              </a:rPr>
              <a:t>Cảm ơn các em </a:t>
            </a:r>
          </a:p>
          <a:p>
            <a:pPr algn="ctr">
              <a:lnSpc>
                <a:spcPct val="200000"/>
              </a:lnSpc>
            </a:pPr>
            <a:r>
              <a:rPr lang="en-US" sz="2400" b="1" smtClean="0">
                <a:solidFill>
                  <a:schemeClr val="bg1"/>
                </a:solidFill>
              </a:rPr>
              <a:t>đã lắng nghe </a:t>
            </a:r>
          </a:p>
          <a:p>
            <a:pPr algn="ctr">
              <a:lnSpc>
                <a:spcPct val="200000"/>
              </a:lnSpc>
            </a:pPr>
            <a:r>
              <a:rPr lang="en-US" sz="2400" b="1" smtClean="0">
                <a:solidFill>
                  <a:schemeClr val="bg1"/>
                </a:solidFill>
              </a:rPr>
              <a:t>bài giảng!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3"/>
          <p:cNvGrpSpPr/>
          <p:nvPr/>
        </p:nvGrpSpPr>
        <p:grpSpPr>
          <a:xfrm>
            <a:off x="6180081" y="1885951"/>
            <a:ext cx="2582919" cy="2499562"/>
            <a:chOff x="5708850" y="3417450"/>
            <a:chExt cx="2931161" cy="2815646"/>
          </a:xfrm>
        </p:grpSpPr>
        <p:sp>
          <p:nvSpPr>
            <p:cNvPr id="80" name="Google Shape;80;p13"/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8516561" y="39420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82" name="Google Shape;82;p13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83" name="Google Shape;83;p13"/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84;p13"/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13"/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sp>
        <p:nvSpPr>
          <p:cNvPr id="87" name="Google Shape;87;p13"/>
          <p:cNvSpPr txBox="1">
            <a:spLocks noGrp="1"/>
          </p:cNvSpPr>
          <p:nvPr>
            <p:ph type="ctrTitle" idx="4294967295"/>
          </p:nvPr>
        </p:nvSpPr>
        <p:spPr>
          <a:xfrm>
            <a:off x="2133600" y="361950"/>
            <a:ext cx="6669857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rgbClr val="FFFF00"/>
                </a:solidFill>
                <a:latin typeface="+mj-lt"/>
              </a:rPr>
              <a:t>BÀI 5. INTERNET</a:t>
            </a:r>
            <a:endParaRPr sz="4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294967295"/>
          </p:nvPr>
        </p:nvSpPr>
        <p:spPr>
          <a:xfrm>
            <a:off x="304800" y="1200150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smtClean="0">
                <a:latin typeface="+mj-lt"/>
              </a:rPr>
              <a:t>NỘI DUNG BÀI HỌC:</a:t>
            </a:r>
            <a:endParaRPr sz="2800" b="1">
              <a:latin typeface="+mj-lt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22" y="2365308"/>
            <a:ext cx="2030453" cy="20132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385666" y="2007412"/>
            <a:ext cx="5740774" cy="1635603"/>
            <a:chOff x="385666" y="2007412"/>
            <a:chExt cx="5740774" cy="1635603"/>
          </a:xfrm>
        </p:grpSpPr>
        <p:grpSp>
          <p:nvGrpSpPr>
            <p:cNvPr id="3" name="Group 2"/>
            <p:cNvGrpSpPr/>
            <p:nvPr/>
          </p:nvGrpSpPr>
          <p:grpSpPr>
            <a:xfrm>
              <a:off x="390331" y="2007412"/>
              <a:ext cx="3028493" cy="461665"/>
              <a:chOff x="390331" y="2007412"/>
              <a:chExt cx="3028493" cy="461665"/>
            </a:xfrm>
          </p:grpSpPr>
          <p:sp>
            <p:nvSpPr>
              <p:cNvPr id="15" name="Google Shape;574;p46"/>
              <p:cNvSpPr/>
              <p:nvPr/>
            </p:nvSpPr>
            <p:spPr>
              <a:xfrm>
                <a:off x="390331" y="2048116"/>
                <a:ext cx="376518" cy="380255"/>
              </a:xfrm>
              <a:custGeom>
                <a:avLst/>
                <a:gdLst/>
                <a:ahLst/>
                <a:cxnLst/>
                <a:rect l="l" t="t" r="r" b="b"/>
                <a:pathLst>
                  <a:path w="17228" h="17399" extrusionOk="0">
                    <a:moveTo>
                      <a:pt x="14162" y="439"/>
                    </a:moveTo>
                    <a:lnTo>
                      <a:pt x="14478" y="512"/>
                    </a:lnTo>
                    <a:lnTo>
                      <a:pt x="14794" y="609"/>
                    </a:lnTo>
                    <a:lnTo>
                      <a:pt x="15111" y="755"/>
                    </a:lnTo>
                    <a:lnTo>
                      <a:pt x="15403" y="925"/>
                    </a:lnTo>
                    <a:lnTo>
                      <a:pt x="15670" y="1120"/>
                    </a:lnTo>
                    <a:lnTo>
                      <a:pt x="15914" y="1315"/>
                    </a:lnTo>
                    <a:lnTo>
                      <a:pt x="16108" y="1534"/>
                    </a:lnTo>
                    <a:lnTo>
                      <a:pt x="15987" y="1558"/>
                    </a:lnTo>
                    <a:lnTo>
                      <a:pt x="15889" y="1607"/>
                    </a:lnTo>
                    <a:lnTo>
                      <a:pt x="15816" y="1655"/>
                    </a:lnTo>
                    <a:lnTo>
                      <a:pt x="15792" y="1680"/>
                    </a:lnTo>
                    <a:lnTo>
                      <a:pt x="15768" y="1728"/>
                    </a:lnTo>
                    <a:lnTo>
                      <a:pt x="15768" y="1777"/>
                    </a:lnTo>
                    <a:lnTo>
                      <a:pt x="15792" y="1826"/>
                    </a:lnTo>
                    <a:lnTo>
                      <a:pt x="15865" y="1850"/>
                    </a:lnTo>
                    <a:lnTo>
                      <a:pt x="15938" y="1874"/>
                    </a:lnTo>
                    <a:lnTo>
                      <a:pt x="16230" y="1874"/>
                    </a:lnTo>
                    <a:lnTo>
                      <a:pt x="16352" y="1850"/>
                    </a:lnTo>
                    <a:lnTo>
                      <a:pt x="16546" y="2166"/>
                    </a:lnTo>
                    <a:lnTo>
                      <a:pt x="16254" y="2142"/>
                    </a:lnTo>
                    <a:lnTo>
                      <a:pt x="16011" y="2142"/>
                    </a:lnTo>
                    <a:lnTo>
                      <a:pt x="15987" y="2166"/>
                    </a:lnTo>
                    <a:lnTo>
                      <a:pt x="15987" y="2191"/>
                    </a:lnTo>
                    <a:lnTo>
                      <a:pt x="16133" y="2312"/>
                    </a:lnTo>
                    <a:lnTo>
                      <a:pt x="16303" y="2410"/>
                    </a:lnTo>
                    <a:lnTo>
                      <a:pt x="16473" y="2458"/>
                    </a:lnTo>
                    <a:lnTo>
                      <a:pt x="16668" y="2507"/>
                    </a:lnTo>
                    <a:lnTo>
                      <a:pt x="16717" y="2750"/>
                    </a:lnTo>
                    <a:lnTo>
                      <a:pt x="16741" y="2994"/>
                    </a:lnTo>
                    <a:lnTo>
                      <a:pt x="16522" y="2872"/>
                    </a:lnTo>
                    <a:lnTo>
                      <a:pt x="16352" y="2799"/>
                    </a:lnTo>
                    <a:lnTo>
                      <a:pt x="16181" y="2702"/>
                    </a:lnTo>
                    <a:lnTo>
                      <a:pt x="16011" y="2653"/>
                    </a:lnTo>
                    <a:lnTo>
                      <a:pt x="15792" y="2653"/>
                    </a:lnTo>
                    <a:lnTo>
                      <a:pt x="15768" y="2677"/>
                    </a:lnTo>
                    <a:lnTo>
                      <a:pt x="15768" y="2702"/>
                    </a:lnTo>
                    <a:lnTo>
                      <a:pt x="15768" y="2726"/>
                    </a:lnTo>
                    <a:lnTo>
                      <a:pt x="15889" y="2872"/>
                    </a:lnTo>
                    <a:lnTo>
                      <a:pt x="16035" y="2994"/>
                    </a:lnTo>
                    <a:lnTo>
                      <a:pt x="16327" y="3213"/>
                    </a:lnTo>
                    <a:lnTo>
                      <a:pt x="16522" y="3334"/>
                    </a:lnTo>
                    <a:lnTo>
                      <a:pt x="16619" y="3407"/>
                    </a:lnTo>
                    <a:lnTo>
                      <a:pt x="16717" y="3456"/>
                    </a:lnTo>
                    <a:lnTo>
                      <a:pt x="16692" y="3651"/>
                    </a:lnTo>
                    <a:lnTo>
                      <a:pt x="16619" y="3845"/>
                    </a:lnTo>
                    <a:lnTo>
                      <a:pt x="16400" y="3602"/>
                    </a:lnTo>
                    <a:lnTo>
                      <a:pt x="16133" y="3407"/>
                    </a:lnTo>
                    <a:lnTo>
                      <a:pt x="15987" y="3310"/>
                    </a:lnTo>
                    <a:lnTo>
                      <a:pt x="15841" y="3237"/>
                    </a:lnTo>
                    <a:lnTo>
                      <a:pt x="15695" y="3188"/>
                    </a:lnTo>
                    <a:lnTo>
                      <a:pt x="15524" y="3164"/>
                    </a:lnTo>
                    <a:lnTo>
                      <a:pt x="15476" y="3188"/>
                    </a:lnTo>
                    <a:lnTo>
                      <a:pt x="15476" y="3213"/>
                    </a:lnTo>
                    <a:lnTo>
                      <a:pt x="15476" y="3237"/>
                    </a:lnTo>
                    <a:lnTo>
                      <a:pt x="15500" y="3261"/>
                    </a:lnTo>
                    <a:lnTo>
                      <a:pt x="15597" y="3359"/>
                    </a:lnTo>
                    <a:lnTo>
                      <a:pt x="15695" y="3432"/>
                    </a:lnTo>
                    <a:lnTo>
                      <a:pt x="15987" y="3699"/>
                    </a:lnTo>
                    <a:lnTo>
                      <a:pt x="16230" y="3918"/>
                    </a:lnTo>
                    <a:lnTo>
                      <a:pt x="16449" y="4162"/>
                    </a:lnTo>
                    <a:lnTo>
                      <a:pt x="16473" y="4186"/>
                    </a:lnTo>
                    <a:lnTo>
                      <a:pt x="16254" y="4526"/>
                    </a:lnTo>
                    <a:lnTo>
                      <a:pt x="16206" y="4453"/>
                    </a:lnTo>
                    <a:lnTo>
                      <a:pt x="16133" y="4380"/>
                    </a:lnTo>
                    <a:lnTo>
                      <a:pt x="15962" y="4259"/>
                    </a:lnTo>
                    <a:lnTo>
                      <a:pt x="15646" y="4040"/>
                    </a:lnTo>
                    <a:lnTo>
                      <a:pt x="15403" y="3821"/>
                    </a:lnTo>
                    <a:lnTo>
                      <a:pt x="15159" y="3626"/>
                    </a:lnTo>
                    <a:lnTo>
                      <a:pt x="15111" y="3626"/>
                    </a:lnTo>
                    <a:lnTo>
                      <a:pt x="15062" y="3651"/>
                    </a:lnTo>
                    <a:lnTo>
                      <a:pt x="15013" y="3724"/>
                    </a:lnTo>
                    <a:lnTo>
                      <a:pt x="15013" y="3821"/>
                    </a:lnTo>
                    <a:lnTo>
                      <a:pt x="15013" y="3894"/>
                    </a:lnTo>
                    <a:lnTo>
                      <a:pt x="15038" y="3991"/>
                    </a:lnTo>
                    <a:lnTo>
                      <a:pt x="15135" y="4137"/>
                    </a:lnTo>
                    <a:lnTo>
                      <a:pt x="15257" y="4283"/>
                    </a:lnTo>
                    <a:lnTo>
                      <a:pt x="15427" y="4453"/>
                    </a:lnTo>
                    <a:lnTo>
                      <a:pt x="15622" y="4599"/>
                    </a:lnTo>
                    <a:lnTo>
                      <a:pt x="15816" y="4745"/>
                    </a:lnTo>
                    <a:lnTo>
                      <a:pt x="15914" y="4818"/>
                    </a:lnTo>
                    <a:lnTo>
                      <a:pt x="16011" y="4843"/>
                    </a:lnTo>
                    <a:lnTo>
                      <a:pt x="15792" y="5135"/>
                    </a:lnTo>
                    <a:lnTo>
                      <a:pt x="14867" y="4162"/>
                    </a:lnTo>
                    <a:lnTo>
                      <a:pt x="13967" y="3213"/>
                    </a:lnTo>
                    <a:lnTo>
                      <a:pt x="13505" y="2750"/>
                    </a:lnTo>
                    <a:lnTo>
                      <a:pt x="13018" y="2288"/>
                    </a:lnTo>
                    <a:lnTo>
                      <a:pt x="12531" y="1850"/>
                    </a:lnTo>
                    <a:lnTo>
                      <a:pt x="12021" y="1461"/>
                    </a:lnTo>
                    <a:lnTo>
                      <a:pt x="12021" y="1388"/>
                    </a:lnTo>
                    <a:lnTo>
                      <a:pt x="12118" y="1315"/>
                    </a:lnTo>
                    <a:lnTo>
                      <a:pt x="12215" y="1242"/>
                    </a:lnTo>
                    <a:lnTo>
                      <a:pt x="12385" y="1047"/>
                    </a:lnTo>
                    <a:lnTo>
                      <a:pt x="12629" y="852"/>
                    </a:lnTo>
                    <a:lnTo>
                      <a:pt x="12921" y="682"/>
                    </a:lnTo>
                    <a:lnTo>
                      <a:pt x="13213" y="560"/>
                    </a:lnTo>
                    <a:lnTo>
                      <a:pt x="13505" y="463"/>
                    </a:lnTo>
                    <a:lnTo>
                      <a:pt x="13675" y="439"/>
                    </a:lnTo>
                    <a:close/>
                    <a:moveTo>
                      <a:pt x="11753" y="1704"/>
                    </a:moveTo>
                    <a:lnTo>
                      <a:pt x="11826" y="1850"/>
                    </a:lnTo>
                    <a:lnTo>
                      <a:pt x="11948" y="1972"/>
                    </a:lnTo>
                    <a:lnTo>
                      <a:pt x="12093" y="2069"/>
                    </a:lnTo>
                    <a:lnTo>
                      <a:pt x="12385" y="2288"/>
                    </a:lnTo>
                    <a:lnTo>
                      <a:pt x="12677" y="2531"/>
                    </a:lnTo>
                    <a:lnTo>
                      <a:pt x="12945" y="2823"/>
                    </a:lnTo>
                    <a:lnTo>
                      <a:pt x="13480" y="3383"/>
                    </a:lnTo>
                    <a:lnTo>
                      <a:pt x="14478" y="4453"/>
                    </a:lnTo>
                    <a:lnTo>
                      <a:pt x="15500" y="5500"/>
                    </a:lnTo>
                    <a:lnTo>
                      <a:pt x="15111" y="5962"/>
                    </a:lnTo>
                    <a:lnTo>
                      <a:pt x="14600" y="5500"/>
                    </a:lnTo>
                    <a:lnTo>
                      <a:pt x="14113" y="5013"/>
                    </a:lnTo>
                    <a:lnTo>
                      <a:pt x="13213" y="4016"/>
                    </a:lnTo>
                    <a:lnTo>
                      <a:pt x="12750" y="3529"/>
                    </a:lnTo>
                    <a:lnTo>
                      <a:pt x="12264" y="3018"/>
                    </a:lnTo>
                    <a:lnTo>
                      <a:pt x="11777" y="2556"/>
                    </a:lnTo>
                    <a:lnTo>
                      <a:pt x="11266" y="2093"/>
                    </a:lnTo>
                    <a:lnTo>
                      <a:pt x="11753" y="1704"/>
                    </a:lnTo>
                    <a:close/>
                    <a:moveTo>
                      <a:pt x="13724" y="5232"/>
                    </a:moveTo>
                    <a:lnTo>
                      <a:pt x="14235" y="5767"/>
                    </a:lnTo>
                    <a:lnTo>
                      <a:pt x="14794" y="6278"/>
                    </a:lnTo>
                    <a:lnTo>
                      <a:pt x="14575" y="6497"/>
                    </a:lnTo>
                    <a:lnTo>
                      <a:pt x="14259" y="6278"/>
                    </a:lnTo>
                    <a:lnTo>
                      <a:pt x="13967" y="6035"/>
                    </a:lnTo>
                    <a:lnTo>
                      <a:pt x="13699" y="5792"/>
                    </a:lnTo>
                    <a:lnTo>
                      <a:pt x="13432" y="5573"/>
                    </a:lnTo>
                    <a:lnTo>
                      <a:pt x="13724" y="5232"/>
                    </a:lnTo>
                    <a:close/>
                    <a:moveTo>
                      <a:pt x="13261" y="5767"/>
                    </a:moveTo>
                    <a:lnTo>
                      <a:pt x="13359" y="5913"/>
                    </a:lnTo>
                    <a:lnTo>
                      <a:pt x="13456" y="6059"/>
                    </a:lnTo>
                    <a:lnTo>
                      <a:pt x="13724" y="6303"/>
                    </a:lnTo>
                    <a:lnTo>
                      <a:pt x="13991" y="6546"/>
                    </a:lnTo>
                    <a:lnTo>
                      <a:pt x="14137" y="6668"/>
                    </a:lnTo>
                    <a:lnTo>
                      <a:pt x="14308" y="6765"/>
                    </a:lnTo>
                    <a:lnTo>
                      <a:pt x="14235" y="6814"/>
                    </a:lnTo>
                    <a:lnTo>
                      <a:pt x="14137" y="6692"/>
                    </a:lnTo>
                    <a:lnTo>
                      <a:pt x="13991" y="6595"/>
                    </a:lnTo>
                    <a:lnTo>
                      <a:pt x="13699" y="6400"/>
                    </a:lnTo>
                    <a:lnTo>
                      <a:pt x="13359" y="6230"/>
                    </a:lnTo>
                    <a:lnTo>
                      <a:pt x="13188" y="6132"/>
                    </a:lnTo>
                    <a:lnTo>
                      <a:pt x="13042" y="6011"/>
                    </a:lnTo>
                    <a:lnTo>
                      <a:pt x="13261" y="5767"/>
                    </a:lnTo>
                    <a:close/>
                    <a:moveTo>
                      <a:pt x="13018" y="6059"/>
                    </a:moveTo>
                    <a:lnTo>
                      <a:pt x="13188" y="6303"/>
                    </a:lnTo>
                    <a:lnTo>
                      <a:pt x="13286" y="6424"/>
                    </a:lnTo>
                    <a:lnTo>
                      <a:pt x="13407" y="6522"/>
                    </a:lnTo>
                    <a:lnTo>
                      <a:pt x="14040" y="7008"/>
                    </a:lnTo>
                    <a:lnTo>
                      <a:pt x="13699" y="7349"/>
                    </a:lnTo>
                    <a:lnTo>
                      <a:pt x="13675" y="7325"/>
                    </a:lnTo>
                    <a:lnTo>
                      <a:pt x="13505" y="7227"/>
                    </a:lnTo>
                    <a:lnTo>
                      <a:pt x="13334" y="7106"/>
                    </a:lnTo>
                    <a:lnTo>
                      <a:pt x="13018" y="6838"/>
                    </a:lnTo>
                    <a:lnTo>
                      <a:pt x="12799" y="6668"/>
                    </a:lnTo>
                    <a:lnTo>
                      <a:pt x="12702" y="6595"/>
                    </a:lnTo>
                    <a:lnTo>
                      <a:pt x="12580" y="6546"/>
                    </a:lnTo>
                    <a:lnTo>
                      <a:pt x="12799" y="6303"/>
                    </a:lnTo>
                    <a:lnTo>
                      <a:pt x="13018" y="6059"/>
                    </a:lnTo>
                    <a:close/>
                    <a:moveTo>
                      <a:pt x="12385" y="6716"/>
                    </a:moveTo>
                    <a:lnTo>
                      <a:pt x="12483" y="6838"/>
                    </a:lnTo>
                    <a:lnTo>
                      <a:pt x="12580" y="6935"/>
                    </a:lnTo>
                    <a:lnTo>
                      <a:pt x="12799" y="7130"/>
                    </a:lnTo>
                    <a:lnTo>
                      <a:pt x="13091" y="7398"/>
                    </a:lnTo>
                    <a:lnTo>
                      <a:pt x="13407" y="7617"/>
                    </a:lnTo>
                    <a:lnTo>
                      <a:pt x="13018" y="8006"/>
                    </a:lnTo>
                    <a:lnTo>
                      <a:pt x="12921" y="8079"/>
                    </a:lnTo>
                    <a:lnTo>
                      <a:pt x="12823" y="7909"/>
                    </a:lnTo>
                    <a:lnTo>
                      <a:pt x="12653" y="7763"/>
                    </a:lnTo>
                    <a:lnTo>
                      <a:pt x="12312" y="7495"/>
                    </a:lnTo>
                    <a:lnTo>
                      <a:pt x="12093" y="7325"/>
                    </a:lnTo>
                    <a:lnTo>
                      <a:pt x="11972" y="7252"/>
                    </a:lnTo>
                    <a:lnTo>
                      <a:pt x="11850" y="7179"/>
                    </a:lnTo>
                    <a:lnTo>
                      <a:pt x="12385" y="6716"/>
                    </a:lnTo>
                    <a:close/>
                    <a:moveTo>
                      <a:pt x="11631" y="7373"/>
                    </a:moveTo>
                    <a:lnTo>
                      <a:pt x="11729" y="7471"/>
                    </a:lnTo>
                    <a:lnTo>
                      <a:pt x="11850" y="7568"/>
                    </a:lnTo>
                    <a:lnTo>
                      <a:pt x="12093" y="7738"/>
                    </a:lnTo>
                    <a:lnTo>
                      <a:pt x="12434" y="8055"/>
                    </a:lnTo>
                    <a:lnTo>
                      <a:pt x="12556" y="8201"/>
                    </a:lnTo>
                    <a:lnTo>
                      <a:pt x="12702" y="8322"/>
                    </a:lnTo>
                    <a:lnTo>
                      <a:pt x="11948" y="9150"/>
                    </a:lnTo>
                    <a:lnTo>
                      <a:pt x="11680" y="8906"/>
                    </a:lnTo>
                    <a:lnTo>
                      <a:pt x="11364" y="8687"/>
                    </a:lnTo>
                    <a:lnTo>
                      <a:pt x="11072" y="8444"/>
                    </a:lnTo>
                    <a:lnTo>
                      <a:pt x="10780" y="8201"/>
                    </a:lnTo>
                    <a:lnTo>
                      <a:pt x="11096" y="7860"/>
                    </a:lnTo>
                    <a:lnTo>
                      <a:pt x="11193" y="7957"/>
                    </a:lnTo>
                    <a:lnTo>
                      <a:pt x="11291" y="8030"/>
                    </a:lnTo>
                    <a:lnTo>
                      <a:pt x="11461" y="8176"/>
                    </a:lnTo>
                    <a:lnTo>
                      <a:pt x="11777" y="8493"/>
                    </a:lnTo>
                    <a:lnTo>
                      <a:pt x="11972" y="8614"/>
                    </a:lnTo>
                    <a:lnTo>
                      <a:pt x="12166" y="8736"/>
                    </a:lnTo>
                    <a:lnTo>
                      <a:pt x="12288" y="8736"/>
                    </a:lnTo>
                    <a:lnTo>
                      <a:pt x="12337" y="8712"/>
                    </a:lnTo>
                    <a:lnTo>
                      <a:pt x="12361" y="8639"/>
                    </a:lnTo>
                    <a:lnTo>
                      <a:pt x="12361" y="8566"/>
                    </a:lnTo>
                    <a:lnTo>
                      <a:pt x="12337" y="8493"/>
                    </a:lnTo>
                    <a:lnTo>
                      <a:pt x="12118" y="8322"/>
                    </a:lnTo>
                    <a:lnTo>
                      <a:pt x="11899" y="8152"/>
                    </a:lnTo>
                    <a:lnTo>
                      <a:pt x="11461" y="7811"/>
                    </a:lnTo>
                    <a:lnTo>
                      <a:pt x="11291" y="7690"/>
                    </a:lnTo>
                    <a:lnTo>
                      <a:pt x="11631" y="7373"/>
                    </a:lnTo>
                    <a:close/>
                    <a:moveTo>
                      <a:pt x="10634" y="8371"/>
                    </a:moveTo>
                    <a:lnTo>
                      <a:pt x="10731" y="8541"/>
                    </a:lnTo>
                    <a:lnTo>
                      <a:pt x="10853" y="8687"/>
                    </a:lnTo>
                    <a:lnTo>
                      <a:pt x="10974" y="8809"/>
                    </a:lnTo>
                    <a:lnTo>
                      <a:pt x="11145" y="8931"/>
                    </a:lnTo>
                    <a:lnTo>
                      <a:pt x="11461" y="9150"/>
                    </a:lnTo>
                    <a:lnTo>
                      <a:pt x="11753" y="9369"/>
                    </a:lnTo>
                    <a:lnTo>
                      <a:pt x="11461" y="9685"/>
                    </a:lnTo>
                    <a:lnTo>
                      <a:pt x="11145" y="9442"/>
                    </a:lnTo>
                    <a:lnTo>
                      <a:pt x="10828" y="9198"/>
                    </a:lnTo>
                    <a:lnTo>
                      <a:pt x="10585" y="8955"/>
                    </a:lnTo>
                    <a:lnTo>
                      <a:pt x="10463" y="8833"/>
                    </a:lnTo>
                    <a:lnTo>
                      <a:pt x="10317" y="8736"/>
                    </a:lnTo>
                    <a:lnTo>
                      <a:pt x="10634" y="8371"/>
                    </a:lnTo>
                    <a:close/>
                    <a:moveTo>
                      <a:pt x="10196" y="8931"/>
                    </a:moveTo>
                    <a:lnTo>
                      <a:pt x="10269" y="9052"/>
                    </a:lnTo>
                    <a:lnTo>
                      <a:pt x="10366" y="9198"/>
                    </a:lnTo>
                    <a:lnTo>
                      <a:pt x="10609" y="9417"/>
                    </a:lnTo>
                    <a:lnTo>
                      <a:pt x="10901" y="9709"/>
                    </a:lnTo>
                    <a:lnTo>
                      <a:pt x="11072" y="9831"/>
                    </a:lnTo>
                    <a:lnTo>
                      <a:pt x="11242" y="9953"/>
                    </a:lnTo>
                    <a:lnTo>
                      <a:pt x="10415" y="10853"/>
                    </a:lnTo>
                    <a:lnTo>
                      <a:pt x="10317" y="10707"/>
                    </a:lnTo>
                    <a:lnTo>
                      <a:pt x="10196" y="10585"/>
                    </a:lnTo>
                    <a:lnTo>
                      <a:pt x="9904" y="10366"/>
                    </a:lnTo>
                    <a:lnTo>
                      <a:pt x="9636" y="10172"/>
                    </a:lnTo>
                    <a:lnTo>
                      <a:pt x="9466" y="10074"/>
                    </a:lnTo>
                    <a:lnTo>
                      <a:pt x="9320" y="10001"/>
                    </a:lnTo>
                    <a:lnTo>
                      <a:pt x="9563" y="9709"/>
                    </a:lnTo>
                    <a:lnTo>
                      <a:pt x="9782" y="9880"/>
                    </a:lnTo>
                    <a:lnTo>
                      <a:pt x="10001" y="10026"/>
                    </a:lnTo>
                    <a:lnTo>
                      <a:pt x="10244" y="10245"/>
                    </a:lnTo>
                    <a:lnTo>
                      <a:pt x="10390" y="10366"/>
                    </a:lnTo>
                    <a:lnTo>
                      <a:pt x="10536" y="10464"/>
                    </a:lnTo>
                    <a:lnTo>
                      <a:pt x="10609" y="10488"/>
                    </a:lnTo>
                    <a:lnTo>
                      <a:pt x="10658" y="10464"/>
                    </a:lnTo>
                    <a:lnTo>
                      <a:pt x="10731" y="10439"/>
                    </a:lnTo>
                    <a:lnTo>
                      <a:pt x="10780" y="10391"/>
                    </a:lnTo>
                    <a:lnTo>
                      <a:pt x="10804" y="10342"/>
                    </a:lnTo>
                    <a:lnTo>
                      <a:pt x="10828" y="10269"/>
                    </a:lnTo>
                    <a:lnTo>
                      <a:pt x="10804" y="10220"/>
                    </a:lnTo>
                    <a:lnTo>
                      <a:pt x="10755" y="10147"/>
                    </a:lnTo>
                    <a:lnTo>
                      <a:pt x="10220" y="9734"/>
                    </a:lnTo>
                    <a:lnTo>
                      <a:pt x="10001" y="9563"/>
                    </a:lnTo>
                    <a:lnTo>
                      <a:pt x="9904" y="9490"/>
                    </a:lnTo>
                    <a:lnTo>
                      <a:pt x="9782" y="9442"/>
                    </a:lnTo>
                    <a:lnTo>
                      <a:pt x="10196" y="8931"/>
                    </a:lnTo>
                    <a:close/>
                    <a:moveTo>
                      <a:pt x="9125" y="10245"/>
                    </a:moveTo>
                    <a:lnTo>
                      <a:pt x="9247" y="10342"/>
                    </a:lnTo>
                    <a:lnTo>
                      <a:pt x="9368" y="10415"/>
                    </a:lnTo>
                    <a:lnTo>
                      <a:pt x="9612" y="10585"/>
                    </a:lnTo>
                    <a:lnTo>
                      <a:pt x="9904" y="10829"/>
                    </a:lnTo>
                    <a:lnTo>
                      <a:pt x="10050" y="10950"/>
                    </a:lnTo>
                    <a:lnTo>
                      <a:pt x="10220" y="11048"/>
                    </a:lnTo>
                    <a:lnTo>
                      <a:pt x="9685" y="11583"/>
                    </a:lnTo>
                    <a:lnTo>
                      <a:pt x="9685" y="11534"/>
                    </a:lnTo>
                    <a:lnTo>
                      <a:pt x="9660" y="11437"/>
                    </a:lnTo>
                    <a:lnTo>
                      <a:pt x="9587" y="11364"/>
                    </a:lnTo>
                    <a:lnTo>
                      <a:pt x="9417" y="11218"/>
                    </a:lnTo>
                    <a:lnTo>
                      <a:pt x="9222" y="11023"/>
                    </a:lnTo>
                    <a:lnTo>
                      <a:pt x="9028" y="10853"/>
                    </a:lnTo>
                    <a:lnTo>
                      <a:pt x="8906" y="10756"/>
                    </a:lnTo>
                    <a:lnTo>
                      <a:pt x="8736" y="10683"/>
                    </a:lnTo>
                    <a:lnTo>
                      <a:pt x="8833" y="10585"/>
                    </a:lnTo>
                    <a:lnTo>
                      <a:pt x="9125" y="10245"/>
                    </a:lnTo>
                    <a:close/>
                    <a:moveTo>
                      <a:pt x="8468" y="10926"/>
                    </a:moveTo>
                    <a:lnTo>
                      <a:pt x="8687" y="11096"/>
                    </a:lnTo>
                    <a:lnTo>
                      <a:pt x="8930" y="11291"/>
                    </a:lnTo>
                    <a:lnTo>
                      <a:pt x="9052" y="11437"/>
                    </a:lnTo>
                    <a:lnTo>
                      <a:pt x="9198" y="11583"/>
                    </a:lnTo>
                    <a:lnTo>
                      <a:pt x="9271" y="11656"/>
                    </a:lnTo>
                    <a:lnTo>
                      <a:pt x="9344" y="11705"/>
                    </a:lnTo>
                    <a:lnTo>
                      <a:pt x="9441" y="11753"/>
                    </a:lnTo>
                    <a:lnTo>
                      <a:pt x="9539" y="11753"/>
                    </a:lnTo>
                    <a:lnTo>
                      <a:pt x="8468" y="12824"/>
                    </a:lnTo>
                    <a:lnTo>
                      <a:pt x="8152" y="12532"/>
                    </a:lnTo>
                    <a:lnTo>
                      <a:pt x="7811" y="12240"/>
                    </a:lnTo>
                    <a:lnTo>
                      <a:pt x="7470" y="11899"/>
                    </a:lnTo>
                    <a:lnTo>
                      <a:pt x="7349" y="11826"/>
                    </a:lnTo>
                    <a:lnTo>
                      <a:pt x="7738" y="11534"/>
                    </a:lnTo>
                    <a:lnTo>
                      <a:pt x="7860" y="11705"/>
                    </a:lnTo>
                    <a:lnTo>
                      <a:pt x="8006" y="11875"/>
                    </a:lnTo>
                    <a:lnTo>
                      <a:pt x="8371" y="12264"/>
                    </a:lnTo>
                    <a:lnTo>
                      <a:pt x="8517" y="12434"/>
                    </a:lnTo>
                    <a:lnTo>
                      <a:pt x="8590" y="12483"/>
                    </a:lnTo>
                    <a:lnTo>
                      <a:pt x="8687" y="12507"/>
                    </a:lnTo>
                    <a:lnTo>
                      <a:pt x="8736" y="12507"/>
                    </a:lnTo>
                    <a:lnTo>
                      <a:pt x="8809" y="12483"/>
                    </a:lnTo>
                    <a:lnTo>
                      <a:pt x="8833" y="12434"/>
                    </a:lnTo>
                    <a:lnTo>
                      <a:pt x="8857" y="12386"/>
                    </a:lnTo>
                    <a:lnTo>
                      <a:pt x="8857" y="12289"/>
                    </a:lnTo>
                    <a:lnTo>
                      <a:pt x="8809" y="12191"/>
                    </a:lnTo>
                    <a:lnTo>
                      <a:pt x="8760" y="12094"/>
                    </a:lnTo>
                    <a:lnTo>
                      <a:pt x="8663" y="11997"/>
                    </a:lnTo>
                    <a:lnTo>
                      <a:pt x="8492" y="11826"/>
                    </a:lnTo>
                    <a:lnTo>
                      <a:pt x="8322" y="11680"/>
                    </a:lnTo>
                    <a:lnTo>
                      <a:pt x="8152" y="11510"/>
                    </a:lnTo>
                    <a:lnTo>
                      <a:pt x="7957" y="11364"/>
                    </a:lnTo>
                    <a:lnTo>
                      <a:pt x="8468" y="10926"/>
                    </a:lnTo>
                    <a:close/>
                    <a:moveTo>
                      <a:pt x="11047" y="2312"/>
                    </a:moveTo>
                    <a:lnTo>
                      <a:pt x="11120" y="2434"/>
                    </a:lnTo>
                    <a:lnTo>
                      <a:pt x="11218" y="2531"/>
                    </a:lnTo>
                    <a:lnTo>
                      <a:pt x="11437" y="2750"/>
                    </a:lnTo>
                    <a:lnTo>
                      <a:pt x="11850" y="3213"/>
                    </a:lnTo>
                    <a:lnTo>
                      <a:pt x="11826" y="3213"/>
                    </a:lnTo>
                    <a:lnTo>
                      <a:pt x="11193" y="3748"/>
                    </a:lnTo>
                    <a:lnTo>
                      <a:pt x="10609" y="4283"/>
                    </a:lnTo>
                    <a:lnTo>
                      <a:pt x="10025" y="4867"/>
                    </a:lnTo>
                    <a:lnTo>
                      <a:pt x="9490" y="5500"/>
                    </a:lnTo>
                    <a:lnTo>
                      <a:pt x="9174" y="5865"/>
                    </a:lnTo>
                    <a:lnTo>
                      <a:pt x="8857" y="6254"/>
                    </a:lnTo>
                    <a:lnTo>
                      <a:pt x="8517" y="6595"/>
                    </a:lnTo>
                    <a:lnTo>
                      <a:pt x="8176" y="6935"/>
                    </a:lnTo>
                    <a:lnTo>
                      <a:pt x="7373" y="7617"/>
                    </a:lnTo>
                    <a:lnTo>
                      <a:pt x="6984" y="7933"/>
                    </a:lnTo>
                    <a:lnTo>
                      <a:pt x="6594" y="8274"/>
                    </a:lnTo>
                    <a:lnTo>
                      <a:pt x="6229" y="8639"/>
                    </a:lnTo>
                    <a:lnTo>
                      <a:pt x="5864" y="9004"/>
                    </a:lnTo>
                    <a:lnTo>
                      <a:pt x="5183" y="9782"/>
                    </a:lnTo>
                    <a:lnTo>
                      <a:pt x="4502" y="10537"/>
                    </a:lnTo>
                    <a:lnTo>
                      <a:pt x="4137" y="10902"/>
                    </a:lnTo>
                    <a:lnTo>
                      <a:pt x="3772" y="11242"/>
                    </a:lnTo>
                    <a:lnTo>
                      <a:pt x="3115" y="11802"/>
                    </a:lnTo>
                    <a:lnTo>
                      <a:pt x="2799" y="12118"/>
                    </a:lnTo>
                    <a:lnTo>
                      <a:pt x="2507" y="12434"/>
                    </a:lnTo>
                    <a:lnTo>
                      <a:pt x="2263" y="12702"/>
                    </a:lnTo>
                    <a:lnTo>
                      <a:pt x="2166" y="12848"/>
                    </a:lnTo>
                    <a:lnTo>
                      <a:pt x="2069" y="13018"/>
                    </a:lnTo>
                    <a:lnTo>
                      <a:pt x="1850" y="12824"/>
                    </a:lnTo>
                    <a:lnTo>
                      <a:pt x="1460" y="12459"/>
                    </a:lnTo>
                    <a:lnTo>
                      <a:pt x="1266" y="12264"/>
                    </a:lnTo>
                    <a:lnTo>
                      <a:pt x="1047" y="12118"/>
                    </a:lnTo>
                    <a:lnTo>
                      <a:pt x="1047" y="12070"/>
                    </a:lnTo>
                    <a:lnTo>
                      <a:pt x="1193" y="11997"/>
                    </a:lnTo>
                    <a:lnTo>
                      <a:pt x="1339" y="11924"/>
                    </a:lnTo>
                    <a:lnTo>
                      <a:pt x="1460" y="11826"/>
                    </a:lnTo>
                    <a:lnTo>
                      <a:pt x="1582" y="11705"/>
                    </a:lnTo>
                    <a:lnTo>
                      <a:pt x="2020" y="11218"/>
                    </a:lnTo>
                    <a:lnTo>
                      <a:pt x="2385" y="10853"/>
                    </a:lnTo>
                    <a:lnTo>
                      <a:pt x="2774" y="10537"/>
                    </a:lnTo>
                    <a:lnTo>
                      <a:pt x="3577" y="9880"/>
                    </a:lnTo>
                    <a:lnTo>
                      <a:pt x="3942" y="9539"/>
                    </a:lnTo>
                    <a:lnTo>
                      <a:pt x="4307" y="9198"/>
                    </a:lnTo>
                    <a:lnTo>
                      <a:pt x="5037" y="8468"/>
                    </a:lnTo>
                    <a:lnTo>
                      <a:pt x="5718" y="7738"/>
                    </a:lnTo>
                    <a:lnTo>
                      <a:pt x="6400" y="7008"/>
                    </a:lnTo>
                    <a:lnTo>
                      <a:pt x="7081" y="6303"/>
                    </a:lnTo>
                    <a:lnTo>
                      <a:pt x="7787" y="5621"/>
                    </a:lnTo>
                    <a:lnTo>
                      <a:pt x="8468" y="4940"/>
                    </a:lnTo>
                    <a:lnTo>
                      <a:pt x="9149" y="4259"/>
                    </a:lnTo>
                    <a:lnTo>
                      <a:pt x="10074" y="3261"/>
                    </a:lnTo>
                    <a:lnTo>
                      <a:pt x="10561" y="2775"/>
                    </a:lnTo>
                    <a:lnTo>
                      <a:pt x="11047" y="2312"/>
                    </a:lnTo>
                    <a:close/>
                    <a:moveTo>
                      <a:pt x="7154" y="11997"/>
                    </a:moveTo>
                    <a:lnTo>
                      <a:pt x="7203" y="12094"/>
                    </a:lnTo>
                    <a:lnTo>
                      <a:pt x="7251" y="12167"/>
                    </a:lnTo>
                    <a:lnTo>
                      <a:pt x="7422" y="12386"/>
                    </a:lnTo>
                    <a:lnTo>
                      <a:pt x="7592" y="12580"/>
                    </a:lnTo>
                    <a:lnTo>
                      <a:pt x="7884" y="12872"/>
                    </a:lnTo>
                    <a:lnTo>
                      <a:pt x="8030" y="12994"/>
                    </a:lnTo>
                    <a:lnTo>
                      <a:pt x="8200" y="13091"/>
                    </a:lnTo>
                    <a:lnTo>
                      <a:pt x="7835" y="13481"/>
                    </a:lnTo>
                    <a:lnTo>
                      <a:pt x="7811" y="13432"/>
                    </a:lnTo>
                    <a:lnTo>
                      <a:pt x="7787" y="13408"/>
                    </a:lnTo>
                    <a:lnTo>
                      <a:pt x="7616" y="13262"/>
                    </a:lnTo>
                    <a:lnTo>
                      <a:pt x="7446" y="13140"/>
                    </a:lnTo>
                    <a:lnTo>
                      <a:pt x="7251" y="13018"/>
                    </a:lnTo>
                    <a:lnTo>
                      <a:pt x="7057" y="12872"/>
                    </a:lnTo>
                    <a:lnTo>
                      <a:pt x="6716" y="12580"/>
                    </a:lnTo>
                    <a:lnTo>
                      <a:pt x="6643" y="12532"/>
                    </a:lnTo>
                    <a:lnTo>
                      <a:pt x="6594" y="12507"/>
                    </a:lnTo>
                    <a:lnTo>
                      <a:pt x="6862" y="12240"/>
                    </a:lnTo>
                    <a:lnTo>
                      <a:pt x="7154" y="11997"/>
                    </a:lnTo>
                    <a:close/>
                    <a:moveTo>
                      <a:pt x="6424" y="12702"/>
                    </a:moveTo>
                    <a:lnTo>
                      <a:pt x="6448" y="12775"/>
                    </a:lnTo>
                    <a:lnTo>
                      <a:pt x="6473" y="12848"/>
                    </a:lnTo>
                    <a:lnTo>
                      <a:pt x="6667" y="13043"/>
                    </a:lnTo>
                    <a:lnTo>
                      <a:pt x="6862" y="13213"/>
                    </a:lnTo>
                    <a:lnTo>
                      <a:pt x="7032" y="13359"/>
                    </a:lnTo>
                    <a:lnTo>
                      <a:pt x="7227" y="13481"/>
                    </a:lnTo>
                    <a:lnTo>
                      <a:pt x="7446" y="13602"/>
                    </a:lnTo>
                    <a:lnTo>
                      <a:pt x="7568" y="13627"/>
                    </a:lnTo>
                    <a:lnTo>
                      <a:pt x="7689" y="13627"/>
                    </a:lnTo>
                    <a:lnTo>
                      <a:pt x="7470" y="13846"/>
                    </a:lnTo>
                    <a:lnTo>
                      <a:pt x="7300" y="14040"/>
                    </a:lnTo>
                    <a:lnTo>
                      <a:pt x="7276" y="14016"/>
                    </a:lnTo>
                    <a:lnTo>
                      <a:pt x="6911" y="13797"/>
                    </a:lnTo>
                    <a:lnTo>
                      <a:pt x="6570" y="13554"/>
                    </a:lnTo>
                    <a:lnTo>
                      <a:pt x="6302" y="13335"/>
                    </a:lnTo>
                    <a:lnTo>
                      <a:pt x="6035" y="13164"/>
                    </a:lnTo>
                    <a:lnTo>
                      <a:pt x="6108" y="13043"/>
                    </a:lnTo>
                    <a:lnTo>
                      <a:pt x="6424" y="12702"/>
                    </a:lnTo>
                    <a:close/>
                    <a:moveTo>
                      <a:pt x="5889" y="13335"/>
                    </a:moveTo>
                    <a:lnTo>
                      <a:pt x="5962" y="13456"/>
                    </a:lnTo>
                    <a:lnTo>
                      <a:pt x="6059" y="13578"/>
                    </a:lnTo>
                    <a:lnTo>
                      <a:pt x="6278" y="13797"/>
                    </a:lnTo>
                    <a:lnTo>
                      <a:pt x="6643" y="14089"/>
                    </a:lnTo>
                    <a:lnTo>
                      <a:pt x="6813" y="14211"/>
                    </a:lnTo>
                    <a:lnTo>
                      <a:pt x="7032" y="14308"/>
                    </a:lnTo>
                    <a:lnTo>
                      <a:pt x="6692" y="14673"/>
                    </a:lnTo>
                    <a:lnTo>
                      <a:pt x="6619" y="14624"/>
                    </a:lnTo>
                    <a:lnTo>
                      <a:pt x="6497" y="14600"/>
                    </a:lnTo>
                    <a:lnTo>
                      <a:pt x="6375" y="14527"/>
                    </a:lnTo>
                    <a:lnTo>
                      <a:pt x="6254" y="14454"/>
                    </a:lnTo>
                    <a:lnTo>
                      <a:pt x="6132" y="14381"/>
                    </a:lnTo>
                    <a:lnTo>
                      <a:pt x="5913" y="14186"/>
                    </a:lnTo>
                    <a:lnTo>
                      <a:pt x="5718" y="14016"/>
                    </a:lnTo>
                    <a:lnTo>
                      <a:pt x="5597" y="13943"/>
                    </a:lnTo>
                    <a:lnTo>
                      <a:pt x="5451" y="13846"/>
                    </a:lnTo>
                    <a:lnTo>
                      <a:pt x="5889" y="13335"/>
                    </a:lnTo>
                    <a:close/>
                    <a:moveTo>
                      <a:pt x="12191" y="3553"/>
                    </a:moveTo>
                    <a:lnTo>
                      <a:pt x="12653" y="4040"/>
                    </a:lnTo>
                    <a:lnTo>
                      <a:pt x="13432" y="4916"/>
                    </a:lnTo>
                    <a:lnTo>
                      <a:pt x="13164" y="5208"/>
                    </a:lnTo>
                    <a:lnTo>
                      <a:pt x="12896" y="5500"/>
                    </a:lnTo>
                    <a:lnTo>
                      <a:pt x="12361" y="6108"/>
                    </a:lnTo>
                    <a:lnTo>
                      <a:pt x="12045" y="6424"/>
                    </a:lnTo>
                    <a:lnTo>
                      <a:pt x="11729" y="6716"/>
                    </a:lnTo>
                    <a:lnTo>
                      <a:pt x="11388" y="7008"/>
                    </a:lnTo>
                    <a:lnTo>
                      <a:pt x="11047" y="7300"/>
                    </a:lnTo>
                    <a:lnTo>
                      <a:pt x="10731" y="7617"/>
                    </a:lnTo>
                    <a:lnTo>
                      <a:pt x="10415" y="7957"/>
                    </a:lnTo>
                    <a:lnTo>
                      <a:pt x="9806" y="8687"/>
                    </a:lnTo>
                    <a:lnTo>
                      <a:pt x="9247" y="9417"/>
                    </a:lnTo>
                    <a:lnTo>
                      <a:pt x="8638" y="10147"/>
                    </a:lnTo>
                    <a:lnTo>
                      <a:pt x="8346" y="10464"/>
                    </a:lnTo>
                    <a:lnTo>
                      <a:pt x="8006" y="10756"/>
                    </a:lnTo>
                    <a:lnTo>
                      <a:pt x="7324" y="11340"/>
                    </a:lnTo>
                    <a:lnTo>
                      <a:pt x="6643" y="11899"/>
                    </a:lnTo>
                    <a:lnTo>
                      <a:pt x="6302" y="12191"/>
                    </a:lnTo>
                    <a:lnTo>
                      <a:pt x="6010" y="12532"/>
                    </a:lnTo>
                    <a:lnTo>
                      <a:pt x="5475" y="13164"/>
                    </a:lnTo>
                    <a:lnTo>
                      <a:pt x="4940" y="13773"/>
                    </a:lnTo>
                    <a:lnTo>
                      <a:pt x="4672" y="14016"/>
                    </a:lnTo>
                    <a:lnTo>
                      <a:pt x="4404" y="14235"/>
                    </a:lnTo>
                    <a:lnTo>
                      <a:pt x="4137" y="14454"/>
                    </a:lnTo>
                    <a:lnTo>
                      <a:pt x="4015" y="14600"/>
                    </a:lnTo>
                    <a:lnTo>
                      <a:pt x="3918" y="14722"/>
                    </a:lnTo>
                    <a:lnTo>
                      <a:pt x="3480" y="14284"/>
                    </a:lnTo>
                    <a:lnTo>
                      <a:pt x="3042" y="13846"/>
                    </a:lnTo>
                    <a:lnTo>
                      <a:pt x="2361" y="13262"/>
                    </a:lnTo>
                    <a:lnTo>
                      <a:pt x="2482" y="13164"/>
                    </a:lnTo>
                    <a:lnTo>
                      <a:pt x="2604" y="13043"/>
                    </a:lnTo>
                    <a:lnTo>
                      <a:pt x="2774" y="12799"/>
                    </a:lnTo>
                    <a:lnTo>
                      <a:pt x="3066" y="12507"/>
                    </a:lnTo>
                    <a:lnTo>
                      <a:pt x="3358" y="12216"/>
                    </a:lnTo>
                    <a:lnTo>
                      <a:pt x="3967" y="11680"/>
                    </a:lnTo>
                    <a:lnTo>
                      <a:pt x="4380" y="11315"/>
                    </a:lnTo>
                    <a:lnTo>
                      <a:pt x="4745" y="10950"/>
                    </a:lnTo>
                    <a:lnTo>
                      <a:pt x="5475" y="10172"/>
                    </a:lnTo>
                    <a:lnTo>
                      <a:pt x="6181" y="9393"/>
                    </a:lnTo>
                    <a:lnTo>
                      <a:pt x="6546" y="9004"/>
                    </a:lnTo>
                    <a:lnTo>
                      <a:pt x="6935" y="8614"/>
                    </a:lnTo>
                    <a:lnTo>
                      <a:pt x="7324" y="8274"/>
                    </a:lnTo>
                    <a:lnTo>
                      <a:pt x="7714" y="7933"/>
                    </a:lnTo>
                    <a:lnTo>
                      <a:pt x="8517" y="7276"/>
                    </a:lnTo>
                    <a:lnTo>
                      <a:pt x="8857" y="6935"/>
                    </a:lnTo>
                    <a:lnTo>
                      <a:pt x="9198" y="6595"/>
                    </a:lnTo>
                    <a:lnTo>
                      <a:pt x="9514" y="6205"/>
                    </a:lnTo>
                    <a:lnTo>
                      <a:pt x="9831" y="5840"/>
                    </a:lnTo>
                    <a:lnTo>
                      <a:pt x="10171" y="5427"/>
                    </a:lnTo>
                    <a:lnTo>
                      <a:pt x="10488" y="5062"/>
                    </a:lnTo>
                    <a:lnTo>
                      <a:pt x="10853" y="4697"/>
                    </a:lnTo>
                    <a:lnTo>
                      <a:pt x="11242" y="4356"/>
                    </a:lnTo>
                    <a:lnTo>
                      <a:pt x="11729" y="3967"/>
                    </a:lnTo>
                    <a:lnTo>
                      <a:pt x="11972" y="3772"/>
                    </a:lnTo>
                    <a:lnTo>
                      <a:pt x="12191" y="3553"/>
                    </a:lnTo>
                    <a:close/>
                    <a:moveTo>
                      <a:pt x="5232" y="14065"/>
                    </a:moveTo>
                    <a:lnTo>
                      <a:pt x="5353" y="14186"/>
                    </a:lnTo>
                    <a:lnTo>
                      <a:pt x="5451" y="14308"/>
                    </a:lnTo>
                    <a:lnTo>
                      <a:pt x="5645" y="14454"/>
                    </a:lnTo>
                    <a:lnTo>
                      <a:pt x="5816" y="14624"/>
                    </a:lnTo>
                    <a:lnTo>
                      <a:pt x="5986" y="14770"/>
                    </a:lnTo>
                    <a:lnTo>
                      <a:pt x="6181" y="14892"/>
                    </a:lnTo>
                    <a:lnTo>
                      <a:pt x="6375" y="14989"/>
                    </a:lnTo>
                    <a:lnTo>
                      <a:pt x="6108" y="15281"/>
                    </a:lnTo>
                    <a:lnTo>
                      <a:pt x="5937" y="15452"/>
                    </a:lnTo>
                    <a:lnTo>
                      <a:pt x="5937" y="15403"/>
                    </a:lnTo>
                    <a:lnTo>
                      <a:pt x="5889" y="15354"/>
                    </a:lnTo>
                    <a:lnTo>
                      <a:pt x="5597" y="15038"/>
                    </a:lnTo>
                    <a:lnTo>
                      <a:pt x="5280" y="14746"/>
                    </a:lnTo>
                    <a:lnTo>
                      <a:pt x="5086" y="14576"/>
                    </a:lnTo>
                    <a:lnTo>
                      <a:pt x="4964" y="14503"/>
                    </a:lnTo>
                    <a:lnTo>
                      <a:pt x="4867" y="14430"/>
                    </a:lnTo>
                    <a:lnTo>
                      <a:pt x="5037" y="14284"/>
                    </a:lnTo>
                    <a:lnTo>
                      <a:pt x="5232" y="14065"/>
                    </a:lnTo>
                    <a:close/>
                    <a:moveTo>
                      <a:pt x="852" y="15476"/>
                    </a:moveTo>
                    <a:lnTo>
                      <a:pt x="974" y="15598"/>
                    </a:lnTo>
                    <a:lnTo>
                      <a:pt x="1412" y="16036"/>
                    </a:lnTo>
                    <a:lnTo>
                      <a:pt x="1363" y="16011"/>
                    </a:lnTo>
                    <a:lnTo>
                      <a:pt x="1290" y="15987"/>
                    </a:lnTo>
                    <a:lnTo>
                      <a:pt x="852" y="15476"/>
                    </a:lnTo>
                    <a:close/>
                    <a:moveTo>
                      <a:pt x="4575" y="14673"/>
                    </a:moveTo>
                    <a:lnTo>
                      <a:pt x="4696" y="14795"/>
                    </a:lnTo>
                    <a:lnTo>
                      <a:pt x="4818" y="14892"/>
                    </a:lnTo>
                    <a:lnTo>
                      <a:pt x="5037" y="15087"/>
                    </a:lnTo>
                    <a:lnTo>
                      <a:pt x="5329" y="15354"/>
                    </a:lnTo>
                    <a:lnTo>
                      <a:pt x="5597" y="15622"/>
                    </a:lnTo>
                    <a:lnTo>
                      <a:pt x="5670" y="15671"/>
                    </a:lnTo>
                    <a:lnTo>
                      <a:pt x="5718" y="15671"/>
                    </a:lnTo>
                    <a:lnTo>
                      <a:pt x="5378" y="15987"/>
                    </a:lnTo>
                    <a:lnTo>
                      <a:pt x="5232" y="16109"/>
                    </a:lnTo>
                    <a:lnTo>
                      <a:pt x="5183" y="16060"/>
                    </a:lnTo>
                    <a:lnTo>
                      <a:pt x="5110" y="16036"/>
                    </a:lnTo>
                    <a:lnTo>
                      <a:pt x="4088" y="14916"/>
                    </a:lnTo>
                    <a:lnTo>
                      <a:pt x="4210" y="14868"/>
                    </a:lnTo>
                    <a:lnTo>
                      <a:pt x="4331" y="14819"/>
                    </a:lnTo>
                    <a:lnTo>
                      <a:pt x="4453" y="14746"/>
                    </a:lnTo>
                    <a:lnTo>
                      <a:pt x="4575" y="14673"/>
                    </a:lnTo>
                    <a:close/>
                    <a:moveTo>
                      <a:pt x="755" y="16230"/>
                    </a:moveTo>
                    <a:lnTo>
                      <a:pt x="1071" y="16498"/>
                    </a:lnTo>
                    <a:lnTo>
                      <a:pt x="1071" y="16522"/>
                    </a:lnTo>
                    <a:lnTo>
                      <a:pt x="998" y="16474"/>
                    </a:lnTo>
                    <a:lnTo>
                      <a:pt x="925" y="16449"/>
                    </a:lnTo>
                    <a:lnTo>
                      <a:pt x="852" y="16376"/>
                    </a:lnTo>
                    <a:lnTo>
                      <a:pt x="755" y="16230"/>
                    </a:lnTo>
                    <a:close/>
                    <a:moveTo>
                      <a:pt x="1047" y="12532"/>
                    </a:moveTo>
                    <a:lnTo>
                      <a:pt x="1168" y="12678"/>
                    </a:lnTo>
                    <a:lnTo>
                      <a:pt x="1314" y="12824"/>
                    </a:lnTo>
                    <a:lnTo>
                      <a:pt x="1582" y="13067"/>
                    </a:lnTo>
                    <a:lnTo>
                      <a:pt x="2166" y="13602"/>
                    </a:lnTo>
                    <a:lnTo>
                      <a:pt x="2750" y="14113"/>
                    </a:lnTo>
                    <a:lnTo>
                      <a:pt x="3018" y="14357"/>
                    </a:lnTo>
                    <a:lnTo>
                      <a:pt x="3261" y="14600"/>
                    </a:lnTo>
                    <a:lnTo>
                      <a:pt x="3723" y="15135"/>
                    </a:lnTo>
                    <a:lnTo>
                      <a:pt x="4185" y="15646"/>
                    </a:lnTo>
                    <a:lnTo>
                      <a:pt x="4672" y="16157"/>
                    </a:lnTo>
                    <a:lnTo>
                      <a:pt x="4404" y="16230"/>
                    </a:lnTo>
                    <a:lnTo>
                      <a:pt x="4112" y="16303"/>
                    </a:lnTo>
                    <a:lnTo>
                      <a:pt x="3553" y="16376"/>
                    </a:lnTo>
                    <a:lnTo>
                      <a:pt x="2969" y="16425"/>
                    </a:lnTo>
                    <a:lnTo>
                      <a:pt x="2409" y="16498"/>
                    </a:lnTo>
                    <a:lnTo>
                      <a:pt x="2288" y="16522"/>
                    </a:lnTo>
                    <a:lnTo>
                      <a:pt x="2263" y="16474"/>
                    </a:lnTo>
                    <a:lnTo>
                      <a:pt x="2142" y="16230"/>
                    </a:lnTo>
                    <a:lnTo>
                      <a:pt x="1996" y="16011"/>
                    </a:lnTo>
                    <a:lnTo>
                      <a:pt x="1801" y="15792"/>
                    </a:lnTo>
                    <a:lnTo>
                      <a:pt x="1606" y="15598"/>
                    </a:lnTo>
                    <a:lnTo>
                      <a:pt x="1168" y="15233"/>
                    </a:lnTo>
                    <a:lnTo>
                      <a:pt x="730" y="14892"/>
                    </a:lnTo>
                    <a:lnTo>
                      <a:pt x="779" y="14600"/>
                    </a:lnTo>
                    <a:lnTo>
                      <a:pt x="925" y="13262"/>
                    </a:lnTo>
                    <a:lnTo>
                      <a:pt x="1047" y="12532"/>
                    </a:lnTo>
                    <a:close/>
                    <a:moveTo>
                      <a:pt x="1436" y="16644"/>
                    </a:moveTo>
                    <a:lnTo>
                      <a:pt x="1533" y="16717"/>
                    </a:lnTo>
                    <a:lnTo>
                      <a:pt x="1387" y="16741"/>
                    </a:lnTo>
                    <a:lnTo>
                      <a:pt x="1436" y="16644"/>
                    </a:lnTo>
                    <a:close/>
                    <a:moveTo>
                      <a:pt x="536" y="16741"/>
                    </a:moveTo>
                    <a:lnTo>
                      <a:pt x="584" y="16766"/>
                    </a:lnTo>
                    <a:lnTo>
                      <a:pt x="609" y="16766"/>
                    </a:lnTo>
                    <a:lnTo>
                      <a:pt x="682" y="16814"/>
                    </a:lnTo>
                    <a:lnTo>
                      <a:pt x="779" y="16839"/>
                    </a:lnTo>
                    <a:lnTo>
                      <a:pt x="876" y="16839"/>
                    </a:lnTo>
                    <a:lnTo>
                      <a:pt x="974" y="16814"/>
                    </a:lnTo>
                    <a:lnTo>
                      <a:pt x="974" y="16839"/>
                    </a:lnTo>
                    <a:lnTo>
                      <a:pt x="755" y="16887"/>
                    </a:lnTo>
                    <a:lnTo>
                      <a:pt x="511" y="16936"/>
                    </a:lnTo>
                    <a:lnTo>
                      <a:pt x="536" y="16741"/>
                    </a:lnTo>
                    <a:close/>
                    <a:moveTo>
                      <a:pt x="13967" y="1"/>
                    </a:moveTo>
                    <a:lnTo>
                      <a:pt x="13602" y="25"/>
                    </a:lnTo>
                    <a:lnTo>
                      <a:pt x="13261" y="74"/>
                    </a:lnTo>
                    <a:lnTo>
                      <a:pt x="12945" y="195"/>
                    </a:lnTo>
                    <a:lnTo>
                      <a:pt x="12629" y="341"/>
                    </a:lnTo>
                    <a:lnTo>
                      <a:pt x="12337" y="560"/>
                    </a:lnTo>
                    <a:lnTo>
                      <a:pt x="12021" y="828"/>
                    </a:lnTo>
                    <a:lnTo>
                      <a:pt x="11875" y="974"/>
                    </a:lnTo>
                    <a:lnTo>
                      <a:pt x="11826" y="1071"/>
                    </a:lnTo>
                    <a:lnTo>
                      <a:pt x="11777" y="1169"/>
                    </a:lnTo>
                    <a:lnTo>
                      <a:pt x="11704" y="1193"/>
                    </a:lnTo>
                    <a:lnTo>
                      <a:pt x="11339" y="1485"/>
                    </a:lnTo>
                    <a:lnTo>
                      <a:pt x="10999" y="1777"/>
                    </a:lnTo>
                    <a:lnTo>
                      <a:pt x="10317" y="2385"/>
                    </a:lnTo>
                    <a:lnTo>
                      <a:pt x="9685" y="3042"/>
                    </a:lnTo>
                    <a:lnTo>
                      <a:pt x="9052" y="3699"/>
                    </a:lnTo>
                    <a:lnTo>
                      <a:pt x="8395" y="4405"/>
                    </a:lnTo>
                    <a:lnTo>
                      <a:pt x="7714" y="5086"/>
                    </a:lnTo>
                    <a:lnTo>
                      <a:pt x="7032" y="5743"/>
                    </a:lnTo>
                    <a:lnTo>
                      <a:pt x="6351" y="6449"/>
                    </a:lnTo>
                    <a:lnTo>
                      <a:pt x="4964" y="7933"/>
                    </a:lnTo>
                    <a:lnTo>
                      <a:pt x="4258" y="8663"/>
                    </a:lnTo>
                    <a:lnTo>
                      <a:pt x="3894" y="9004"/>
                    </a:lnTo>
                    <a:lnTo>
                      <a:pt x="3529" y="9344"/>
                    </a:lnTo>
                    <a:lnTo>
                      <a:pt x="2190" y="10537"/>
                    </a:lnTo>
                    <a:lnTo>
                      <a:pt x="1558" y="11145"/>
                    </a:lnTo>
                    <a:lnTo>
                      <a:pt x="925" y="11778"/>
                    </a:lnTo>
                    <a:lnTo>
                      <a:pt x="876" y="11753"/>
                    </a:lnTo>
                    <a:lnTo>
                      <a:pt x="803" y="11778"/>
                    </a:lnTo>
                    <a:lnTo>
                      <a:pt x="755" y="11802"/>
                    </a:lnTo>
                    <a:lnTo>
                      <a:pt x="706" y="11851"/>
                    </a:lnTo>
                    <a:lnTo>
                      <a:pt x="609" y="12118"/>
                    </a:lnTo>
                    <a:lnTo>
                      <a:pt x="511" y="12386"/>
                    </a:lnTo>
                    <a:lnTo>
                      <a:pt x="463" y="12702"/>
                    </a:lnTo>
                    <a:lnTo>
                      <a:pt x="414" y="12994"/>
                    </a:lnTo>
                    <a:lnTo>
                      <a:pt x="365" y="13627"/>
                    </a:lnTo>
                    <a:lnTo>
                      <a:pt x="292" y="14211"/>
                    </a:lnTo>
                    <a:lnTo>
                      <a:pt x="98" y="15646"/>
                    </a:lnTo>
                    <a:lnTo>
                      <a:pt x="25" y="16376"/>
                    </a:lnTo>
                    <a:lnTo>
                      <a:pt x="0" y="16717"/>
                    </a:lnTo>
                    <a:lnTo>
                      <a:pt x="0" y="17082"/>
                    </a:lnTo>
                    <a:lnTo>
                      <a:pt x="0" y="17155"/>
                    </a:lnTo>
                    <a:lnTo>
                      <a:pt x="25" y="17204"/>
                    </a:lnTo>
                    <a:lnTo>
                      <a:pt x="122" y="17277"/>
                    </a:lnTo>
                    <a:lnTo>
                      <a:pt x="219" y="17325"/>
                    </a:lnTo>
                    <a:lnTo>
                      <a:pt x="341" y="17325"/>
                    </a:lnTo>
                    <a:lnTo>
                      <a:pt x="438" y="17350"/>
                    </a:lnTo>
                    <a:lnTo>
                      <a:pt x="560" y="17374"/>
                    </a:lnTo>
                    <a:lnTo>
                      <a:pt x="803" y="17398"/>
                    </a:lnTo>
                    <a:lnTo>
                      <a:pt x="1047" y="17350"/>
                    </a:lnTo>
                    <a:lnTo>
                      <a:pt x="1339" y="17301"/>
                    </a:lnTo>
                    <a:lnTo>
                      <a:pt x="1874" y="17131"/>
                    </a:lnTo>
                    <a:lnTo>
                      <a:pt x="2312" y="17009"/>
                    </a:lnTo>
                    <a:lnTo>
                      <a:pt x="2677" y="16936"/>
                    </a:lnTo>
                    <a:lnTo>
                      <a:pt x="3018" y="16887"/>
                    </a:lnTo>
                    <a:lnTo>
                      <a:pt x="3723" y="16839"/>
                    </a:lnTo>
                    <a:lnTo>
                      <a:pt x="4088" y="16790"/>
                    </a:lnTo>
                    <a:lnTo>
                      <a:pt x="4429" y="16741"/>
                    </a:lnTo>
                    <a:lnTo>
                      <a:pt x="4769" y="16644"/>
                    </a:lnTo>
                    <a:lnTo>
                      <a:pt x="5110" y="16522"/>
                    </a:lnTo>
                    <a:lnTo>
                      <a:pt x="5159" y="16498"/>
                    </a:lnTo>
                    <a:lnTo>
                      <a:pt x="5207" y="16449"/>
                    </a:lnTo>
                    <a:lnTo>
                      <a:pt x="5353" y="16401"/>
                    </a:lnTo>
                    <a:lnTo>
                      <a:pt x="5499" y="16328"/>
                    </a:lnTo>
                    <a:lnTo>
                      <a:pt x="5645" y="16255"/>
                    </a:lnTo>
                    <a:lnTo>
                      <a:pt x="5791" y="16133"/>
                    </a:lnTo>
                    <a:lnTo>
                      <a:pt x="6035" y="15890"/>
                    </a:lnTo>
                    <a:lnTo>
                      <a:pt x="6254" y="15671"/>
                    </a:lnTo>
                    <a:lnTo>
                      <a:pt x="6959" y="14965"/>
                    </a:lnTo>
                    <a:lnTo>
                      <a:pt x="7641" y="14284"/>
                    </a:lnTo>
                    <a:lnTo>
                      <a:pt x="9101" y="12824"/>
                    </a:lnTo>
                    <a:lnTo>
                      <a:pt x="10536" y="11364"/>
                    </a:lnTo>
                    <a:lnTo>
                      <a:pt x="11218" y="10658"/>
                    </a:lnTo>
                    <a:lnTo>
                      <a:pt x="11875" y="9904"/>
                    </a:lnTo>
                    <a:lnTo>
                      <a:pt x="12531" y="9174"/>
                    </a:lnTo>
                    <a:lnTo>
                      <a:pt x="13213" y="8444"/>
                    </a:lnTo>
                    <a:lnTo>
                      <a:pt x="13870" y="7811"/>
                    </a:lnTo>
                    <a:lnTo>
                      <a:pt x="14527" y="7179"/>
                    </a:lnTo>
                    <a:lnTo>
                      <a:pt x="15184" y="6522"/>
                    </a:lnTo>
                    <a:lnTo>
                      <a:pt x="15500" y="6205"/>
                    </a:lnTo>
                    <a:lnTo>
                      <a:pt x="15816" y="5840"/>
                    </a:lnTo>
                    <a:lnTo>
                      <a:pt x="15889" y="5792"/>
                    </a:lnTo>
                    <a:lnTo>
                      <a:pt x="15987" y="5767"/>
                    </a:lnTo>
                    <a:lnTo>
                      <a:pt x="16060" y="5694"/>
                    </a:lnTo>
                    <a:lnTo>
                      <a:pt x="16108" y="5621"/>
                    </a:lnTo>
                    <a:lnTo>
                      <a:pt x="16133" y="5524"/>
                    </a:lnTo>
                    <a:lnTo>
                      <a:pt x="16376" y="5208"/>
                    </a:lnTo>
                    <a:lnTo>
                      <a:pt x="16595" y="4891"/>
                    </a:lnTo>
                    <a:lnTo>
                      <a:pt x="16814" y="4551"/>
                    </a:lnTo>
                    <a:lnTo>
                      <a:pt x="16984" y="4210"/>
                    </a:lnTo>
                    <a:lnTo>
                      <a:pt x="17106" y="3845"/>
                    </a:lnTo>
                    <a:lnTo>
                      <a:pt x="17203" y="3480"/>
                    </a:lnTo>
                    <a:lnTo>
                      <a:pt x="17228" y="3140"/>
                    </a:lnTo>
                    <a:lnTo>
                      <a:pt x="17203" y="2799"/>
                    </a:lnTo>
                    <a:lnTo>
                      <a:pt x="17130" y="2458"/>
                    </a:lnTo>
                    <a:lnTo>
                      <a:pt x="17009" y="2142"/>
                    </a:lnTo>
                    <a:lnTo>
                      <a:pt x="16863" y="1826"/>
                    </a:lnTo>
                    <a:lnTo>
                      <a:pt x="16668" y="1534"/>
                    </a:lnTo>
                    <a:lnTo>
                      <a:pt x="16449" y="1266"/>
                    </a:lnTo>
                    <a:lnTo>
                      <a:pt x="16230" y="998"/>
                    </a:lnTo>
                    <a:lnTo>
                      <a:pt x="15962" y="779"/>
                    </a:lnTo>
                    <a:lnTo>
                      <a:pt x="15670" y="560"/>
                    </a:lnTo>
                    <a:lnTo>
                      <a:pt x="15354" y="390"/>
                    </a:lnTo>
                    <a:lnTo>
                      <a:pt x="15013" y="244"/>
                    </a:lnTo>
                    <a:lnTo>
                      <a:pt x="14673" y="122"/>
                    </a:lnTo>
                    <a:lnTo>
                      <a:pt x="14332" y="49"/>
                    </a:lnTo>
                    <a:lnTo>
                      <a:pt x="139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757518" y="2007412"/>
                <a:ext cx="2661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chemeClr val="bg1"/>
                    </a:solidFill>
                  </a:rPr>
                  <a:t>Tìm hiểu Internet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90331" y="2589647"/>
              <a:ext cx="5062703" cy="461665"/>
              <a:chOff x="390331" y="2007412"/>
              <a:chExt cx="5062703" cy="461665"/>
            </a:xfrm>
          </p:grpSpPr>
          <p:sp>
            <p:nvSpPr>
              <p:cNvPr id="19" name="Google Shape;574;p46"/>
              <p:cNvSpPr/>
              <p:nvPr/>
            </p:nvSpPr>
            <p:spPr>
              <a:xfrm>
                <a:off x="390331" y="2048116"/>
                <a:ext cx="376518" cy="380255"/>
              </a:xfrm>
              <a:custGeom>
                <a:avLst/>
                <a:gdLst/>
                <a:ahLst/>
                <a:cxnLst/>
                <a:rect l="l" t="t" r="r" b="b"/>
                <a:pathLst>
                  <a:path w="17228" h="17399" extrusionOk="0">
                    <a:moveTo>
                      <a:pt x="14162" y="439"/>
                    </a:moveTo>
                    <a:lnTo>
                      <a:pt x="14478" y="512"/>
                    </a:lnTo>
                    <a:lnTo>
                      <a:pt x="14794" y="609"/>
                    </a:lnTo>
                    <a:lnTo>
                      <a:pt x="15111" y="755"/>
                    </a:lnTo>
                    <a:lnTo>
                      <a:pt x="15403" y="925"/>
                    </a:lnTo>
                    <a:lnTo>
                      <a:pt x="15670" y="1120"/>
                    </a:lnTo>
                    <a:lnTo>
                      <a:pt x="15914" y="1315"/>
                    </a:lnTo>
                    <a:lnTo>
                      <a:pt x="16108" y="1534"/>
                    </a:lnTo>
                    <a:lnTo>
                      <a:pt x="15987" y="1558"/>
                    </a:lnTo>
                    <a:lnTo>
                      <a:pt x="15889" y="1607"/>
                    </a:lnTo>
                    <a:lnTo>
                      <a:pt x="15816" y="1655"/>
                    </a:lnTo>
                    <a:lnTo>
                      <a:pt x="15792" y="1680"/>
                    </a:lnTo>
                    <a:lnTo>
                      <a:pt x="15768" y="1728"/>
                    </a:lnTo>
                    <a:lnTo>
                      <a:pt x="15768" y="1777"/>
                    </a:lnTo>
                    <a:lnTo>
                      <a:pt x="15792" y="1826"/>
                    </a:lnTo>
                    <a:lnTo>
                      <a:pt x="15865" y="1850"/>
                    </a:lnTo>
                    <a:lnTo>
                      <a:pt x="15938" y="1874"/>
                    </a:lnTo>
                    <a:lnTo>
                      <a:pt x="16230" y="1874"/>
                    </a:lnTo>
                    <a:lnTo>
                      <a:pt x="16352" y="1850"/>
                    </a:lnTo>
                    <a:lnTo>
                      <a:pt x="16546" y="2166"/>
                    </a:lnTo>
                    <a:lnTo>
                      <a:pt x="16254" y="2142"/>
                    </a:lnTo>
                    <a:lnTo>
                      <a:pt x="16011" y="2142"/>
                    </a:lnTo>
                    <a:lnTo>
                      <a:pt x="15987" y="2166"/>
                    </a:lnTo>
                    <a:lnTo>
                      <a:pt x="15987" y="2191"/>
                    </a:lnTo>
                    <a:lnTo>
                      <a:pt x="16133" y="2312"/>
                    </a:lnTo>
                    <a:lnTo>
                      <a:pt x="16303" y="2410"/>
                    </a:lnTo>
                    <a:lnTo>
                      <a:pt x="16473" y="2458"/>
                    </a:lnTo>
                    <a:lnTo>
                      <a:pt x="16668" y="2507"/>
                    </a:lnTo>
                    <a:lnTo>
                      <a:pt x="16717" y="2750"/>
                    </a:lnTo>
                    <a:lnTo>
                      <a:pt x="16741" y="2994"/>
                    </a:lnTo>
                    <a:lnTo>
                      <a:pt x="16522" y="2872"/>
                    </a:lnTo>
                    <a:lnTo>
                      <a:pt x="16352" y="2799"/>
                    </a:lnTo>
                    <a:lnTo>
                      <a:pt x="16181" y="2702"/>
                    </a:lnTo>
                    <a:lnTo>
                      <a:pt x="16011" y="2653"/>
                    </a:lnTo>
                    <a:lnTo>
                      <a:pt x="15792" y="2653"/>
                    </a:lnTo>
                    <a:lnTo>
                      <a:pt x="15768" y="2677"/>
                    </a:lnTo>
                    <a:lnTo>
                      <a:pt x="15768" y="2702"/>
                    </a:lnTo>
                    <a:lnTo>
                      <a:pt x="15768" y="2726"/>
                    </a:lnTo>
                    <a:lnTo>
                      <a:pt x="15889" y="2872"/>
                    </a:lnTo>
                    <a:lnTo>
                      <a:pt x="16035" y="2994"/>
                    </a:lnTo>
                    <a:lnTo>
                      <a:pt x="16327" y="3213"/>
                    </a:lnTo>
                    <a:lnTo>
                      <a:pt x="16522" y="3334"/>
                    </a:lnTo>
                    <a:lnTo>
                      <a:pt x="16619" y="3407"/>
                    </a:lnTo>
                    <a:lnTo>
                      <a:pt x="16717" y="3456"/>
                    </a:lnTo>
                    <a:lnTo>
                      <a:pt x="16692" y="3651"/>
                    </a:lnTo>
                    <a:lnTo>
                      <a:pt x="16619" y="3845"/>
                    </a:lnTo>
                    <a:lnTo>
                      <a:pt x="16400" y="3602"/>
                    </a:lnTo>
                    <a:lnTo>
                      <a:pt x="16133" y="3407"/>
                    </a:lnTo>
                    <a:lnTo>
                      <a:pt x="15987" y="3310"/>
                    </a:lnTo>
                    <a:lnTo>
                      <a:pt x="15841" y="3237"/>
                    </a:lnTo>
                    <a:lnTo>
                      <a:pt x="15695" y="3188"/>
                    </a:lnTo>
                    <a:lnTo>
                      <a:pt x="15524" y="3164"/>
                    </a:lnTo>
                    <a:lnTo>
                      <a:pt x="15476" y="3188"/>
                    </a:lnTo>
                    <a:lnTo>
                      <a:pt x="15476" y="3213"/>
                    </a:lnTo>
                    <a:lnTo>
                      <a:pt x="15476" y="3237"/>
                    </a:lnTo>
                    <a:lnTo>
                      <a:pt x="15500" y="3261"/>
                    </a:lnTo>
                    <a:lnTo>
                      <a:pt x="15597" y="3359"/>
                    </a:lnTo>
                    <a:lnTo>
                      <a:pt x="15695" y="3432"/>
                    </a:lnTo>
                    <a:lnTo>
                      <a:pt x="15987" y="3699"/>
                    </a:lnTo>
                    <a:lnTo>
                      <a:pt x="16230" y="3918"/>
                    </a:lnTo>
                    <a:lnTo>
                      <a:pt x="16449" y="4162"/>
                    </a:lnTo>
                    <a:lnTo>
                      <a:pt x="16473" y="4186"/>
                    </a:lnTo>
                    <a:lnTo>
                      <a:pt x="16254" y="4526"/>
                    </a:lnTo>
                    <a:lnTo>
                      <a:pt x="16206" y="4453"/>
                    </a:lnTo>
                    <a:lnTo>
                      <a:pt x="16133" y="4380"/>
                    </a:lnTo>
                    <a:lnTo>
                      <a:pt x="15962" y="4259"/>
                    </a:lnTo>
                    <a:lnTo>
                      <a:pt x="15646" y="4040"/>
                    </a:lnTo>
                    <a:lnTo>
                      <a:pt x="15403" y="3821"/>
                    </a:lnTo>
                    <a:lnTo>
                      <a:pt x="15159" y="3626"/>
                    </a:lnTo>
                    <a:lnTo>
                      <a:pt x="15111" y="3626"/>
                    </a:lnTo>
                    <a:lnTo>
                      <a:pt x="15062" y="3651"/>
                    </a:lnTo>
                    <a:lnTo>
                      <a:pt x="15013" y="3724"/>
                    </a:lnTo>
                    <a:lnTo>
                      <a:pt x="15013" y="3821"/>
                    </a:lnTo>
                    <a:lnTo>
                      <a:pt x="15013" y="3894"/>
                    </a:lnTo>
                    <a:lnTo>
                      <a:pt x="15038" y="3991"/>
                    </a:lnTo>
                    <a:lnTo>
                      <a:pt x="15135" y="4137"/>
                    </a:lnTo>
                    <a:lnTo>
                      <a:pt x="15257" y="4283"/>
                    </a:lnTo>
                    <a:lnTo>
                      <a:pt x="15427" y="4453"/>
                    </a:lnTo>
                    <a:lnTo>
                      <a:pt x="15622" y="4599"/>
                    </a:lnTo>
                    <a:lnTo>
                      <a:pt x="15816" y="4745"/>
                    </a:lnTo>
                    <a:lnTo>
                      <a:pt x="15914" y="4818"/>
                    </a:lnTo>
                    <a:lnTo>
                      <a:pt x="16011" y="4843"/>
                    </a:lnTo>
                    <a:lnTo>
                      <a:pt x="15792" y="5135"/>
                    </a:lnTo>
                    <a:lnTo>
                      <a:pt x="14867" y="4162"/>
                    </a:lnTo>
                    <a:lnTo>
                      <a:pt x="13967" y="3213"/>
                    </a:lnTo>
                    <a:lnTo>
                      <a:pt x="13505" y="2750"/>
                    </a:lnTo>
                    <a:lnTo>
                      <a:pt x="13018" y="2288"/>
                    </a:lnTo>
                    <a:lnTo>
                      <a:pt x="12531" y="1850"/>
                    </a:lnTo>
                    <a:lnTo>
                      <a:pt x="12021" y="1461"/>
                    </a:lnTo>
                    <a:lnTo>
                      <a:pt x="12021" y="1388"/>
                    </a:lnTo>
                    <a:lnTo>
                      <a:pt x="12118" y="1315"/>
                    </a:lnTo>
                    <a:lnTo>
                      <a:pt x="12215" y="1242"/>
                    </a:lnTo>
                    <a:lnTo>
                      <a:pt x="12385" y="1047"/>
                    </a:lnTo>
                    <a:lnTo>
                      <a:pt x="12629" y="852"/>
                    </a:lnTo>
                    <a:lnTo>
                      <a:pt x="12921" y="682"/>
                    </a:lnTo>
                    <a:lnTo>
                      <a:pt x="13213" y="560"/>
                    </a:lnTo>
                    <a:lnTo>
                      <a:pt x="13505" y="463"/>
                    </a:lnTo>
                    <a:lnTo>
                      <a:pt x="13675" y="439"/>
                    </a:lnTo>
                    <a:close/>
                    <a:moveTo>
                      <a:pt x="11753" y="1704"/>
                    </a:moveTo>
                    <a:lnTo>
                      <a:pt x="11826" y="1850"/>
                    </a:lnTo>
                    <a:lnTo>
                      <a:pt x="11948" y="1972"/>
                    </a:lnTo>
                    <a:lnTo>
                      <a:pt x="12093" y="2069"/>
                    </a:lnTo>
                    <a:lnTo>
                      <a:pt x="12385" y="2288"/>
                    </a:lnTo>
                    <a:lnTo>
                      <a:pt x="12677" y="2531"/>
                    </a:lnTo>
                    <a:lnTo>
                      <a:pt x="12945" y="2823"/>
                    </a:lnTo>
                    <a:lnTo>
                      <a:pt x="13480" y="3383"/>
                    </a:lnTo>
                    <a:lnTo>
                      <a:pt x="14478" y="4453"/>
                    </a:lnTo>
                    <a:lnTo>
                      <a:pt x="15500" y="5500"/>
                    </a:lnTo>
                    <a:lnTo>
                      <a:pt x="15111" y="5962"/>
                    </a:lnTo>
                    <a:lnTo>
                      <a:pt x="14600" y="5500"/>
                    </a:lnTo>
                    <a:lnTo>
                      <a:pt x="14113" y="5013"/>
                    </a:lnTo>
                    <a:lnTo>
                      <a:pt x="13213" y="4016"/>
                    </a:lnTo>
                    <a:lnTo>
                      <a:pt x="12750" y="3529"/>
                    </a:lnTo>
                    <a:lnTo>
                      <a:pt x="12264" y="3018"/>
                    </a:lnTo>
                    <a:lnTo>
                      <a:pt x="11777" y="2556"/>
                    </a:lnTo>
                    <a:lnTo>
                      <a:pt x="11266" y="2093"/>
                    </a:lnTo>
                    <a:lnTo>
                      <a:pt x="11753" y="1704"/>
                    </a:lnTo>
                    <a:close/>
                    <a:moveTo>
                      <a:pt x="13724" y="5232"/>
                    </a:moveTo>
                    <a:lnTo>
                      <a:pt x="14235" y="5767"/>
                    </a:lnTo>
                    <a:lnTo>
                      <a:pt x="14794" y="6278"/>
                    </a:lnTo>
                    <a:lnTo>
                      <a:pt x="14575" y="6497"/>
                    </a:lnTo>
                    <a:lnTo>
                      <a:pt x="14259" y="6278"/>
                    </a:lnTo>
                    <a:lnTo>
                      <a:pt x="13967" y="6035"/>
                    </a:lnTo>
                    <a:lnTo>
                      <a:pt x="13699" y="5792"/>
                    </a:lnTo>
                    <a:lnTo>
                      <a:pt x="13432" y="5573"/>
                    </a:lnTo>
                    <a:lnTo>
                      <a:pt x="13724" y="5232"/>
                    </a:lnTo>
                    <a:close/>
                    <a:moveTo>
                      <a:pt x="13261" y="5767"/>
                    </a:moveTo>
                    <a:lnTo>
                      <a:pt x="13359" y="5913"/>
                    </a:lnTo>
                    <a:lnTo>
                      <a:pt x="13456" y="6059"/>
                    </a:lnTo>
                    <a:lnTo>
                      <a:pt x="13724" y="6303"/>
                    </a:lnTo>
                    <a:lnTo>
                      <a:pt x="13991" y="6546"/>
                    </a:lnTo>
                    <a:lnTo>
                      <a:pt x="14137" y="6668"/>
                    </a:lnTo>
                    <a:lnTo>
                      <a:pt x="14308" y="6765"/>
                    </a:lnTo>
                    <a:lnTo>
                      <a:pt x="14235" y="6814"/>
                    </a:lnTo>
                    <a:lnTo>
                      <a:pt x="14137" y="6692"/>
                    </a:lnTo>
                    <a:lnTo>
                      <a:pt x="13991" y="6595"/>
                    </a:lnTo>
                    <a:lnTo>
                      <a:pt x="13699" y="6400"/>
                    </a:lnTo>
                    <a:lnTo>
                      <a:pt x="13359" y="6230"/>
                    </a:lnTo>
                    <a:lnTo>
                      <a:pt x="13188" y="6132"/>
                    </a:lnTo>
                    <a:lnTo>
                      <a:pt x="13042" y="6011"/>
                    </a:lnTo>
                    <a:lnTo>
                      <a:pt x="13261" y="5767"/>
                    </a:lnTo>
                    <a:close/>
                    <a:moveTo>
                      <a:pt x="13018" y="6059"/>
                    </a:moveTo>
                    <a:lnTo>
                      <a:pt x="13188" y="6303"/>
                    </a:lnTo>
                    <a:lnTo>
                      <a:pt x="13286" y="6424"/>
                    </a:lnTo>
                    <a:lnTo>
                      <a:pt x="13407" y="6522"/>
                    </a:lnTo>
                    <a:lnTo>
                      <a:pt x="14040" y="7008"/>
                    </a:lnTo>
                    <a:lnTo>
                      <a:pt x="13699" y="7349"/>
                    </a:lnTo>
                    <a:lnTo>
                      <a:pt x="13675" y="7325"/>
                    </a:lnTo>
                    <a:lnTo>
                      <a:pt x="13505" y="7227"/>
                    </a:lnTo>
                    <a:lnTo>
                      <a:pt x="13334" y="7106"/>
                    </a:lnTo>
                    <a:lnTo>
                      <a:pt x="13018" y="6838"/>
                    </a:lnTo>
                    <a:lnTo>
                      <a:pt x="12799" y="6668"/>
                    </a:lnTo>
                    <a:lnTo>
                      <a:pt x="12702" y="6595"/>
                    </a:lnTo>
                    <a:lnTo>
                      <a:pt x="12580" y="6546"/>
                    </a:lnTo>
                    <a:lnTo>
                      <a:pt x="12799" y="6303"/>
                    </a:lnTo>
                    <a:lnTo>
                      <a:pt x="13018" y="6059"/>
                    </a:lnTo>
                    <a:close/>
                    <a:moveTo>
                      <a:pt x="12385" y="6716"/>
                    </a:moveTo>
                    <a:lnTo>
                      <a:pt x="12483" y="6838"/>
                    </a:lnTo>
                    <a:lnTo>
                      <a:pt x="12580" y="6935"/>
                    </a:lnTo>
                    <a:lnTo>
                      <a:pt x="12799" y="7130"/>
                    </a:lnTo>
                    <a:lnTo>
                      <a:pt x="13091" y="7398"/>
                    </a:lnTo>
                    <a:lnTo>
                      <a:pt x="13407" y="7617"/>
                    </a:lnTo>
                    <a:lnTo>
                      <a:pt x="13018" y="8006"/>
                    </a:lnTo>
                    <a:lnTo>
                      <a:pt x="12921" y="8079"/>
                    </a:lnTo>
                    <a:lnTo>
                      <a:pt x="12823" y="7909"/>
                    </a:lnTo>
                    <a:lnTo>
                      <a:pt x="12653" y="7763"/>
                    </a:lnTo>
                    <a:lnTo>
                      <a:pt x="12312" y="7495"/>
                    </a:lnTo>
                    <a:lnTo>
                      <a:pt x="12093" y="7325"/>
                    </a:lnTo>
                    <a:lnTo>
                      <a:pt x="11972" y="7252"/>
                    </a:lnTo>
                    <a:lnTo>
                      <a:pt x="11850" y="7179"/>
                    </a:lnTo>
                    <a:lnTo>
                      <a:pt x="12385" y="6716"/>
                    </a:lnTo>
                    <a:close/>
                    <a:moveTo>
                      <a:pt x="11631" y="7373"/>
                    </a:moveTo>
                    <a:lnTo>
                      <a:pt x="11729" y="7471"/>
                    </a:lnTo>
                    <a:lnTo>
                      <a:pt x="11850" y="7568"/>
                    </a:lnTo>
                    <a:lnTo>
                      <a:pt x="12093" y="7738"/>
                    </a:lnTo>
                    <a:lnTo>
                      <a:pt x="12434" y="8055"/>
                    </a:lnTo>
                    <a:lnTo>
                      <a:pt x="12556" y="8201"/>
                    </a:lnTo>
                    <a:lnTo>
                      <a:pt x="12702" y="8322"/>
                    </a:lnTo>
                    <a:lnTo>
                      <a:pt x="11948" y="9150"/>
                    </a:lnTo>
                    <a:lnTo>
                      <a:pt x="11680" y="8906"/>
                    </a:lnTo>
                    <a:lnTo>
                      <a:pt x="11364" y="8687"/>
                    </a:lnTo>
                    <a:lnTo>
                      <a:pt x="11072" y="8444"/>
                    </a:lnTo>
                    <a:lnTo>
                      <a:pt x="10780" y="8201"/>
                    </a:lnTo>
                    <a:lnTo>
                      <a:pt x="11096" y="7860"/>
                    </a:lnTo>
                    <a:lnTo>
                      <a:pt x="11193" y="7957"/>
                    </a:lnTo>
                    <a:lnTo>
                      <a:pt x="11291" y="8030"/>
                    </a:lnTo>
                    <a:lnTo>
                      <a:pt x="11461" y="8176"/>
                    </a:lnTo>
                    <a:lnTo>
                      <a:pt x="11777" y="8493"/>
                    </a:lnTo>
                    <a:lnTo>
                      <a:pt x="11972" y="8614"/>
                    </a:lnTo>
                    <a:lnTo>
                      <a:pt x="12166" y="8736"/>
                    </a:lnTo>
                    <a:lnTo>
                      <a:pt x="12288" y="8736"/>
                    </a:lnTo>
                    <a:lnTo>
                      <a:pt x="12337" y="8712"/>
                    </a:lnTo>
                    <a:lnTo>
                      <a:pt x="12361" y="8639"/>
                    </a:lnTo>
                    <a:lnTo>
                      <a:pt x="12361" y="8566"/>
                    </a:lnTo>
                    <a:lnTo>
                      <a:pt x="12337" y="8493"/>
                    </a:lnTo>
                    <a:lnTo>
                      <a:pt x="12118" y="8322"/>
                    </a:lnTo>
                    <a:lnTo>
                      <a:pt x="11899" y="8152"/>
                    </a:lnTo>
                    <a:lnTo>
                      <a:pt x="11461" y="7811"/>
                    </a:lnTo>
                    <a:lnTo>
                      <a:pt x="11291" y="7690"/>
                    </a:lnTo>
                    <a:lnTo>
                      <a:pt x="11631" y="7373"/>
                    </a:lnTo>
                    <a:close/>
                    <a:moveTo>
                      <a:pt x="10634" y="8371"/>
                    </a:moveTo>
                    <a:lnTo>
                      <a:pt x="10731" y="8541"/>
                    </a:lnTo>
                    <a:lnTo>
                      <a:pt x="10853" y="8687"/>
                    </a:lnTo>
                    <a:lnTo>
                      <a:pt x="10974" y="8809"/>
                    </a:lnTo>
                    <a:lnTo>
                      <a:pt x="11145" y="8931"/>
                    </a:lnTo>
                    <a:lnTo>
                      <a:pt x="11461" y="9150"/>
                    </a:lnTo>
                    <a:lnTo>
                      <a:pt x="11753" y="9369"/>
                    </a:lnTo>
                    <a:lnTo>
                      <a:pt x="11461" y="9685"/>
                    </a:lnTo>
                    <a:lnTo>
                      <a:pt x="11145" y="9442"/>
                    </a:lnTo>
                    <a:lnTo>
                      <a:pt x="10828" y="9198"/>
                    </a:lnTo>
                    <a:lnTo>
                      <a:pt x="10585" y="8955"/>
                    </a:lnTo>
                    <a:lnTo>
                      <a:pt x="10463" y="8833"/>
                    </a:lnTo>
                    <a:lnTo>
                      <a:pt x="10317" y="8736"/>
                    </a:lnTo>
                    <a:lnTo>
                      <a:pt x="10634" y="8371"/>
                    </a:lnTo>
                    <a:close/>
                    <a:moveTo>
                      <a:pt x="10196" y="8931"/>
                    </a:moveTo>
                    <a:lnTo>
                      <a:pt x="10269" y="9052"/>
                    </a:lnTo>
                    <a:lnTo>
                      <a:pt x="10366" y="9198"/>
                    </a:lnTo>
                    <a:lnTo>
                      <a:pt x="10609" y="9417"/>
                    </a:lnTo>
                    <a:lnTo>
                      <a:pt x="10901" y="9709"/>
                    </a:lnTo>
                    <a:lnTo>
                      <a:pt x="11072" y="9831"/>
                    </a:lnTo>
                    <a:lnTo>
                      <a:pt x="11242" y="9953"/>
                    </a:lnTo>
                    <a:lnTo>
                      <a:pt x="10415" y="10853"/>
                    </a:lnTo>
                    <a:lnTo>
                      <a:pt x="10317" y="10707"/>
                    </a:lnTo>
                    <a:lnTo>
                      <a:pt x="10196" y="10585"/>
                    </a:lnTo>
                    <a:lnTo>
                      <a:pt x="9904" y="10366"/>
                    </a:lnTo>
                    <a:lnTo>
                      <a:pt x="9636" y="10172"/>
                    </a:lnTo>
                    <a:lnTo>
                      <a:pt x="9466" y="10074"/>
                    </a:lnTo>
                    <a:lnTo>
                      <a:pt x="9320" y="10001"/>
                    </a:lnTo>
                    <a:lnTo>
                      <a:pt x="9563" y="9709"/>
                    </a:lnTo>
                    <a:lnTo>
                      <a:pt x="9782" y="9880"/>
                    </a:lnTo>
                    <a:lnTo>
                      <a:pt x="10001" y="10026"/>
                    </a:lnTo>
                    <a:lnTo>
                      <a:pt x="10244" y="10245"/>
                    </a:lnTo>
                    <a:lnTo>
                      <a:pt x="10390" y="10366"/>
                    </a:lnTo>
                    <a:lnTo>
                      <a:pt x="10536" y="10464"/>
                    </a:lnTo>
                    <a:lnTo>
                      <a:pt x="10609" y="10488"/>
                    </a:lnTo>
                    <a:lnTo>
                      <a:pt x="10658" y="10464"/>
                    </a:lnTo>
                    <a:lnTo>
                      <a:pt x="10731" y="10439"/>
                    </a:lnTo>
                    <a:lnTo>
                      <a:pt x="10780" y="10391"/>
                    </a:lnTo>
                    <a:lnTo>
                      <a:pt x="10804" y="10342"/>
                    </a:lnTo>
                    <a:lnTo>
                      <a:pt x="10828" y="10269"/>
                    </a:lnTo>
                    <a:lnTo>
                      <a:pt x="10804" y="10220"/>
                    </a:lnTo>
                    <a:lnTo>
                      <a:pt x="10755" y="10147"/>
                    </a:lnTo>
                    <a:lnTo>
                      <a:pt x="10220" y="9734"/>
                    </a:lnTo>
                    <a:lnTo>
                      <a:pt x="10001" y="9563"/>
                    </a:lnTo>
                    <a:lnTo>
                      <a:pt x="9904" y="9490"/>
                    </a:lnTo>
                    <a:lnTo>
                      <a:pt x="9782" y="9442"/>
                    </a:lnTo>
                    <a:lnTo>
                      <a:pt x="10196" y="8931"/>
                    </a:lnTo>
                    <a:close/>
                    <a:moveTo>
                      <a:pt x="9125" y="10245"/>
                    </a:moveTo>
                    <a:lnTo>
                      <a:pt x="9247" y="10342"/>
                    </a:lnTo>
                    <a:lnTo>
                      <a:pt x="9368" y="10415"/>
                    </a:lnTo>
                    <a:lnTo>
                      <a:pt x="9612" y="10585"/>
                    </a:lnTo>
                    <a:lnTo>
                      <a:pt x="9904" y="10829"/>
                    </a:lnTo>
                    <a:lnTo>
                      <a:pt x="10050" y="10950"/>
                    </a:lnTo>
                    <a:lnTo>
                      <a:pt x="10220" y="11048"/>
                    </a:lnTo>
                    <a:lnTo>
                      <a:pt x="9685" y="11583"/>
                    </a:lnTo>
                    <a:lnTo>
                      <a:pt x="9685" y="11534"/>
                    </a:lnTo>
                    <a:lnTo>
                      <a:pt x="9660" y="11437"/>
                    </a:lnTo>
                    <a:lnTo>
                      <a:pt x="9587" y="11364"/>
                    </a:lnTo>
                    <a:lnTo>
                      <a:pt x="9417" y="11218"/>
                    </a:lnTo>
                    <a:lnTo>
                      <a:pt x="9222" y="11023"/>
                    </a:lnTo>
                    <a:lnTo>
                      <a:pt x="9028" y="10853"/>
                    </a:lnTo>
                    <a:lnTo>
                      <a:pt x="8906" y="10756"/>
                    </a:lnTo>
                    <a:lnTo>
                      <a:pt x="8736" y="10683"/>
                    </a:lnTo>
                    <a:lnTo>
                      <a:pt x="8833" y="10585"/>
                    </a:lnTo>
                    <a:lnTo>
                      <a:pt x="9125" y="10245"/>
                    </a:lnTo>
                    <a:close/>
                    <a:moveTo>
                      <a:pt x="8468" y="10926"/>
                    </a:moveTo>
                    <a:lnTo>
                      <a:pt x="8687" y="11096"/>
                    </a:lnTo>
                    <a:lnTo>
                      <a:pt x="8930" y="11291"/>
                    </a:lnTo>
                    <a:lnTo>
                      <a:pt x="9052" y="11437"/>
                    </a:lnTo>
                    <a:lnTo>
                      <a:pt x="9198" y="11583"/>
                    </a:lnTo>
                    <a:lnTo>
                      <a:pt x="9271" y="11656"/>
                    </a:lnTo>
                    <a:lnTo>
                      <a:pt x="9344" y="11705"/>
                    </a:lnTo>
                    <a:lnTo>
                      <a:pt x="9441" y="11753"/>
                    </a:lnTo>
                    <a:lnTo>
                      <a:pt x="9539" y="11753"/>
                    </a:lnTo>
                    <a:lnTo>
                      <a:pt x="8468" y="12824"/>
                    </a:lnTo>
                    <a:lnTo>
                      <a:pt x="8152" y="12532"/>
                    </a:lnTo>
                    <a:lnTo>
                      <a:pt x="7811" y="12240"/>
                    </a:lnTo>
                    <a:lnTo>
                      <a:pt x="7470" y="11899"/>
                    </a:lnTo>
                    <a:lnTo>
                      <a:pt x="7349" y="11826"/>
                    </a:lnTo>
                    <a:lnTo>
                      <a:pt x="7738" y="11534"/>
                    </a:lnTo>
                    <a:lnTo>
                      <a:pt x="7860" y="11705"/>
                    </a:lnTo>
                    <a:lnTo>
                      <a:pt x="8006" y="11875"/>
                    </a:lnTo>
                    <a:lnTo>
                      <a:pt x="8371" y="12264"/>
                    </a:lnTo>
                    <a:lnTo>
                      <a:pt x="8517" y="12434"/>
                    </a:lnTo>
                    <a:lnTo>
                      <a:pt x="8590" y="12483"/>
                    </a:lnTo>
                    <a:lnTo>
                      <a:pt x="8687" y="12507"/>
                    </a:lnTo>
                    <a:lnTo>
                      <a:pt x="8736" y="12507"/>
                    </a:lnTo>
                    <a:lnTo>
                      <a:pt x="8809" y="12483"/>
                    </a:lnTo>
                    <a:lnTo>
                      <a:pt x="8833" y="12434"/>
                    </a:lnTo>
                    <a:lnTo>
                      <a:pt x="8857" y="12386"/>
                    </a:lnTo>
                    <a:lnTo>
                      <a:pt x="8857" y="12289"/>
                    </a:lnTo>
                    <a:lnTo>
                      <a:pt x="8809" y="12191"/>
                    </a:lnTo>
                    <a:lnTo>
                      <a:pt x="8760" y="12094"/>
                    </a:lnTo>
                    <a:lnTo>
                      <a:pt x="8663" y="11997"/>
                    </a:lnTo>
                    <a:lnTo>
                      <a:pt x="8492" y="11826"/>
                    </a:lnTo>
                    <a:lnTo>
                      <a:pt x="8322" y="11680"/>
                    </a:lnTo>
                    <a:lnTo>
                      <a:pt x="8152" y="11510"/>
                    </a:lnTo>
                    <a:lnTo>
                      <a:pt x="7957" y="11364"/>
                    </a:lnTo>
                    <a:lnTo>
                      <a:pt x="8468" y="10926"/>
                    </a:lnTo>
                    <a:close/>
                    <a:moveTo>
                      <a:pt x="11047" y="2312"/>
                    </a:moveTo>
                    <a:lnTo>
                      <a:pt x="11120" y="2434"/>
                    </a:lnTo>
                    <a:lnTo>
                      <a:pt x="11218" y="2531"/>
                    </a:lnTo>
                    <a:lnTo>
                      <a:pt x="11437" y="2750"/>
                    </a:lnTo>
                    <a:lnTo>
                      <a:pt x="11850" y="3213"/>
                    </a:lnTo>
                    <a:lnTo>
                      <a:pt x="11826" y="3213"/>
                    </a:lnTo>
                    <a:lnTo>
                      <a:pt x="11193" y="3748"/>
                    </a:lnTo>
                    <a:lnTo>
                      <a:pt x="10609" y="4283"/>
                    </a:lnTo>
                    <a:lnTo>
                      <a:pt x="10025" y="4867"/>
                    </a:lnTo>
                    <a:lnTo>
                      <a:pt x="9490" y="5500"/>
                    </a:lnTo>
                    <a:lnTo>
                      <a:pt x="9174" y="5865"/>
                    </a:lnTo>
                    <a:lnTo>
                      <a:pt x="8857" y="6254"/>
                    </a:lnTo>
                    <a:lnTo>
                      <a:pt x="8517" y="6595"/>
                    </a:lnTo>
                    <a:lnTo>
                      <a:pt x="8176" y="6935"/>
                    </a:lnTo>
                    <a:lnTo>
                      <a:pt x="7373" y="7617"/>
                    </a:lnTo>
                    <a:lnTo>
                      <a:pt x="6984" y="7933"/>
                    </a:lnTo>
                    <a:lnTo>
                      <a:pt x="6594" y="8274"/>
                    </a:lnTo>
                    <a:lnTo>
                      <a:pt x="6229" y="8639"/>
                    </a:lnTo>
                    <a:lnTo>
                      <a:pt x="5864" y="9004"/>
                    </a:lnTo>
                    <a:lnTo>
                      <a:pt x="5183" y="9782"/>
                    </a:lnTo>
                    <a:lnTo>
                      <a:pt x="4502" y="10537"/>
                    </a:lnTo>
                    <a:lnTo>
                      <a:pt x="4137" y="10902"/>
                    </a:lnTo>
                    <a:lnTo>
                      <a:pt x="3772" y="11242"/>
                    </a:lnTo>
                    <a:lnTo>
                      <a:pt x="3115" y="11802"/>
                    </a:lnTo>
                    <a:lnTo>
                      <a:pt x="2799" y="12118"/>
                    </a:lnTo>
                    <a:lnTo>
                      <a:pt x="2507" y="12434"/>
                    </a:lnTo>
                    <a:lnTo>
                      <a:pt x="2263" y="12702"/>
                    </a:lnTo>
                    <a:lnTo>
                      <a:pt x="2166" y="12848"/>
                    </a:lnTo>
                    <a:lnTo>
                      <a:pt x="2069" y="13018"/>
                    </a:lnTo>
                    <a:lnTo>
                      <a:pt x="1850" y="12824"/>
                    </a:lnTo>
                    <a:lnTo>
                      <a:pt x="1460" y="12459"/>
                    </a:lnTo>
                    <a:lnTo>
                      <a:pt x="1266" y="12264"/>
                    </a:lnTo>
                    <a:lnTo>
                      <a:pt x="1047" y="12118"/>
                    </a:lnTo>
                    <a:lnTo>
                      <a:pt x="1047" y="12070"/>
                    </a:lnTo>
                    <a:lnTo>
                      <a:pt x="1193" y="11997"/>
                    </a:lnTo>
                    <a:lnTo>
                      <a:pt x="1339" y="11924"/>
                    </a:lnTo>
                    <a:lnTo>
                      <a:pt x="1460" y="11826"/>
                    </a:lnTo>
                    <a:lnTo>
                      <a:pt x="1582" y="11705"/>
                    </a:lnTo>
                    <a:lnTo>
                      <a:pt x="2020" y="11218"/>
                    </a:lnTo>
                    <a:lnTo>
                      <a:pt x="2385" y="10853"/>
                    </a:lnTo>
                    <a:lnTo>
                      <a:pt x="2774" y="10537"/>
                    </a:lnTo>
                    <a:lnTo>
                      <a:pt x="3577" y="9880"/>
                    </a:lnTo>
                    <a:lnTo>
                      <a:pt x="3942" y="9539"/>
                    </a:lnTo>
                    <a:lnTo>
                      <a:pt x="4307" y="9198"/>
                    </a:lnTo>
                    <a:lnTo>
                      <a:pt x="5037" y="8468"/>
                    </a:lnTo>
                    <a:lnTo>
                      <a:pt x="5718" y="7738"/>
                    </a:lnTo>
                    <a:lnTo>
                      <a:pt x="6400" y="7008"/>
                    </a:lnTo>
                    <a:lnTo>
                      <a:pt x="7081" y="6303"/>
                    </a:lnTo>
                    <a:lnTo>
                      <a:pt x="7787" y="5621"/>
                    </a:lnTo>
                    <a:lnTo>
                      <a:pt x="8468" y="4940"/>
                    </a:lnTo>
                    <a:lnTo>
                      <a:pt x="9149" y="4259"/>
                    </a:lnTo>
                    <a:lnTo>
                      <a:pt x="10074" y="3261"/>
                    </a:lnTo>
                    <a:lnTo>
                      <a:pt x="10561" y="2775"/>
                    </a:lnTo>
                    <a:lnTo>
                      <a:pt x="11047" y="2312"/>
                    </a:lnTo>
                    <a:close/>
                    <a:moveTo>
                      <a:pt x="7154" y="11997"/>
                    </a:moveTo>
                    <a:lnTo>
                      <a:pt x="7203" y="12094"/>
                    </a:lnTo>
                    <a:lnTo>
                      <a:pt x="7251" y="12167"/>
                    </a:lnTo>
                    <a:lnTo>
                      <a:pt x="7422" y="12386"/>
                    </a:lnTo>
                    <a:lnTo>
                      <a:pt x="7592" y="12580"/>
                    </a:lnTo>
                    <a:lnTo>
                      <a:pt x="7884" y="12872"/>
                    </a:lnTo>
                    <a:lnTo>
                      <a:pt x="8030" y="12994"/>
                    </a:lnTo>
                    <a:lnTo>
                      <a:pt x="8200" y="13091"/>
                    </a:lnTo>
                    <a:lnTo>
                      <a:pt x="7835" y="13481"/>
                    </a:lnTo>
                    <a:lnTo>
                      <a:pt x="7811" y="13432"/>
                    </a:lnTo>
                    <a:lnTo>
                      <a:pt x="7787" y="13408"/>
                    </a:lnTo>
                    <a:lnTo>
                      <a:pt x="7616" y="13262"/>
                    </a:lnTo>
                    <a:lnTo>
                      <a:pt x="7446" y="13140"/>
                    </a:lnTo>
                    <a:lnTo>
                      <a:pt x="7251" y="13018"/>
                    </a:lnTo>
                    <a:lnTo>
                      <a:pt x="7057" y="12872"/>
                    </a:lnTo>
                    <a:lnTo>
                      <a:pt x="6716" y="12580"/>
                    </a:lnTo>
                    <a:lnTo>
                      <a:pt x="6643" y="12532"/>
                    </a:lnTo>
                    <a:lnTo>
                      <a:pt x="6594" y="12507"/>
                    </a:lnTo>
                    <a:lnTo>
                      <a:pt x="6862" y="12240"/>
                    </a:lnTo>
                    <a:lnTo>
                      <a:pt x="7154" y="11997"/>
                    </a:lnTo>
                    <a:close/>
                    <a:moveTo>
                      <a:pt x="6424" y="12702"/>
                    </a:moveTo>
                    <a:lnTo>
                      <a:pt x="6448" y="12775"/>
                    </a:lnTo>
                    <a:lnTo>
                      <a:pt x="6473" y="12848"/>
                    </a:lnTo>
                    <a:lnTo>
                      <a:pt x="6667" y="13043"/>
                    </a:lnTo>
                    <a:lnTo>
                      <a:pt x="6862" y="13213"/>
                    </a:lnTo>
                    <a:lnTo>
                      <a:pt x="7032" y="13359"/>
                    </a:lnTo>
                    <a:lnTo>
                      <a:pt x="7227" y="13481"/>
                    </a:lnTo>
                    <a:lnTo>
                      <a:pt x="7446" y="13602"/>
                    </a:lnTo>
                    <a:lnTo>
                      <a:pt x="7568" y="13627"/>
                    </a:lnTo>
                    <a:lnTo>
                      <a:pt x="7689" y="13627"/>
                    </a:lnTo>
                    <a:lnTo>
                      <a:pt x="7470" y="13846"/>
                    </a:lnTo>
                    <a:lnTo>
                      <a:pt x="7300" y="14040"/>
                    </a:lnTo>
                    <a:lnTo>
                      <a:pt x="7276" y="14016"/>
                    </a:lnTo>
                    <a:lnTo>
                      <a:pt x="6911" y="13797"/>
                    </a:lnTo>
                    <a:lnTo>
                      <a:pt x="6570" y="13554"/>
                    </a:lnTo>
                    <a:lnTo>
                      <a:pt x="6302" y="13335"/>
                    </a:lnTo>
                    <a:lnTo>
                      <a:pt x="6035" y="13164"/>
                    </a:lnTo>
                    <a:lnTo>
                      <a:pt x="6108" y="13043"/>
                    </a:lnTo>
                    <a:lnTo>
                      <a:pt x="6424" y="12702"/>
                    </a:lnTo>
                    <a:close/>
                    <a:moveTo>
                      <a:pt x="5889" y="13335"/>
                    </a:moveTo>
                    <a:lnTo>
                      <a:pt x="5962" y="13456"/>
                    </a:lnTo>
                    <a:lnTo>
                      <a:pt x="6059" y="13578"/>
                    </a:lnTo>
                    <a:lnTo>
                      <a:pt x="6278" y="13797"/>
                    </a:lnTo>
                    <a:lnTo>
                      <a:pt x="6643" y="14089"/>
                    </a:lnTo>
                    <a:lnTo>
                      <a:pt x="6813" y="14211"/>
                    </a:lnTo>
                    <a:lnTo>
                      <a:pt x="7032" y="14308"/>
                    </a:lnTo>
                    <a:lnTo>
                      <a:pt x="6692" y="14673"/>
                    </a:lnTo>
                    <a:lnTo>
                      <a:pt x="6619" y="14624"/>
                    </a:lnTo>
                    <a:lnTo>
                      <a:pt x="6497" y="14600"/>
                    </a:lnTo>
                    <a:lnTo>
                      <a:pt x="6375" y="14527"/>
                    </a:lnTo>
                    <a:lnTo>
                      <a:pt x="6254" y="14454"/>
                    </a:lnTo>
                    <a:lnTo>
                      <a:pt x="6132" y="14381"/>
                    </a:lnTo>
                    <a:lnTo>
                      <a:pt x="5913" y="14186"/>
                    </a:lnTo>
                    <a:lnTo>
                      <a:pt x="5718" y="14016"/>
                    </a:lnTo>
                    <a:lnTo>
                      <a:pt x="5597" y="13943"/>
                    </a:lnTo>
                    <a:lnTo>
                      <a:pt x="5451" y="13846"/>
                    </a:lnTo>
                    <a:lnTo>
                      <a:pt x="5889" y="13335"/>
                    </a:lnTo>
                    <a:close/>
                    <a:moveTo>
                      <a:pt x="12191" y="3553"/>
                    </a:moveTo>
                    <a:lnTo>
                      <a:pt x="12653" y="4040"/>
                    </a:lnTo>
                    <a:lnTo>
                      <a:pt x="13432" y="4916"/>
                    </a:lnTo>
                    <a:lnTo>
                      <a:pt x="13164" y="5208"/>
                    </a:lnTo>
                    <a:lnTo>
                      <a:pt x="12896" y="5500"/>
                    </a:lnTo>
                    <a:lnTo>
                      <a:pt x="12361" y="6108"/>
                    </a:lnTo>
                    <a:lnTo>
                      <a:pt x="12045" y="6424"/>
                    </a:lnTo>
                    <a:lnTo>
                      <a:pt x="11729" y="6716"/>
                    </a:lnTo>
                    <a:lnTo>
                      <a:pt x="11388" y="7008"/>
                    </a:lnTo>
                    <a:lnTo>
                      <a:pt x="11047" y="7300"/>
                    </a:lnTo>
                    <a:lnTo>
                      <a:pt x="10731" y="7617"/>
                    </a:lnTo>
                    <a:lnTo>
                      <a:pt x="10415" y="7957"/>
                    </a:lnTo>
                    <a:lnTo>
                      <a:pt x="9806" y="8687"/>
                    </a:lnTo>
                    <a:lnTo>
                      <a:pt x="9247" y="9417"/>
                    </a:lnTo>
                    <a:lnTo>
                      <a:pt x="8638" y="10147"/>
                    </a:lnTo>
                    <a:lnTo>
                      <a:pt x="8346" y="10464"/>
                    </a:lnTo>
                    <a:lnTo>
                      <a:pt x="8006" y="10756"/>
                    </a:lnTo>
                    <a:lnTo>
                      <a:pt x="7324" y="11340"/>
                    </a:lnTo>
                    <a:lnTo>
                      <a:pt x="6643" y="11899"/>
                    </a:lnTo>
                    <a:lnTo>
                      <a:pt x="6302" y="12191"/>
                    </a:lnTo>
                    <a:lnTo>
                      <a:pt x="6010" y="12532"/>
                    </a:lnTo>
                    <a:lnTo>
                      <a:pt x="5475" y="13164"/>
                    </a:lnTo>
                    <a:lnTo>
                      <a:pt x="4940" y="13773"/>
                    </a:lnTo>
                    <a:lnTo>
                      <a:pt x="4672" y="14016"/>
                    </a:lnTo>
                    <a:lnTo>
                      <a:pt x="4404" y="14235"/>
                    </a:lnTo>
                    <a:lnTo>
                      <a:pt x="4137" y="14454"/>
                    </a:lnTo>
                    <a:lnTo>
                      <a:pt x="4015" y="14600"/>
                    </a:lnTo>
                    <a:lnTo>
                      <a:pt x="3918" y="14722"/>
                    </a:lnTo>
                    <a:lnTo>
                      <a:pt x="3480" y="14284"/>
                    </a:lnTo>
                    <a:lnTo>
                      <a:pt x="3042" y="13846"/>
                    </a:lnTo>
                    <a:lnTo>
                      <a:pt x="2361" y="13262"/>
                    </a:lnTo>
                    <a:lnTo>
                      <a:pt x="2482" y="13164"/>
                    </a:lnTo>
                    <a:lnTo>
                      <a:pt x="2604" y="13043"/>
                    </a:lnTo>
                    <a:lnTo>
                      <a:pt x="2774" y="12799"/>
                    </a:lnTo>
                    <a:lnTo>
                      <a:pt x="3066" y="12507"/>
                    </a:lnTo>
                    <a:lnTo>
                      <a:pt x="3358" y="12216"/>
                    </a:lnTo>
                    <a:lnTo>
                      <a:pt x="3967" y="11680"/>
                    </a:lnTo>
                    <a:lnTo>
                      <a:pt x="4380" y="11315"/>
                    </a:lnTo>
                    <a:lnTo>
                      <a:pt x="4745" y="10950"/>
                    </a:lnTo>
                    <a:lnTo>
                      <a:pt x="5475" y="10172"/>
                    </a:lnTo>
                    <a:lnTo>
                      <a:pt x="6181" y="9393"/>
                    </a:lnTo>
                    <a:lnTo>
                      <a:pt x="6546" y="9004"/>
                    </a:lnTo>
                    <a:lnTo>
                      <a:pt x="6935" y="8614"/>
                    </a:lnTo>
                    <a:lnTo>
                      <a:pt x="7324" y="8274"/>
                    </a:lnTo>
                    <a:lnTo>
                      <a:pt x="7714" y="7933"/>
                    </a:lnTo>
                    <a:lnTo>
                      <a:pt x="8517" y="7276"/>
                    </a:lnTo>
                    <a:lnTo>
                      <a:pt x="8857" y="6935"/>
                    </a:lnTo>
                    <a:lnTo>
                      <a:pt x="9198" y="6595"/>
                    </a:lnTo>
                    <a:lnTo>
                      <a:pt x="9514" y="6205"/>
                    </a:lnTo>
                    <a:lnTo>
                      <a:pt x="9831" y="5840"/>
                    </a:lnTo>
                    <a:lnTo>
                      <a:pt x="10171" y="5427"/>
                    </a:lnTo>
                    <a:lnTo>
                      <a:pt x="10488" y="5062"/>
                    </a:lnTo>
                    <a:lnTo>
                      <a:pt x="10853" y="4697"/>
                    </a:lnTo>
                    <a:lnTo>
                      <a:pt x="11242" y="4356"/>
                    </a:lnTo>
                    <a:lnTo>
                      <a:pt x="11729" y="3967"/>
                    </a:lnTo>
                    <a:lnTo>
                      <a:pt x="11972" y="3772"/>
                    </a:lnTo>
                    <a:lnTo>
                      <a:pt x="12191" y="3553"/>
                    </a:lnTo>
                    <a:close/>
                    <a:moveTo>
                      <a:pt x="5232" y="14065"/>
                    </a:moveTo>
                    <a:lnTo>
                      <a:pt x="5353" y="14186"/>
                    </a:lnTo>
                    <a:lnTo>
                      <a:pt x="5451" y="14308"/>
                    </a:lnTo>
                    <a:lnTo>
                      <a:pt x="5645" y="14454"/>
                    </a:lnTo>
                    <a:lnTo>
                      <a:pt x="5816" y="14624"/>
                    </a:lnTo>
                    <a:lnTo>
                      <a:pt x="5986" y="14770"/>
                    </a:lnTo>
                    <a:lnTo>
                      <a:pt x="6181" y="14892"/>
                    </a:lnTo>
                    <a:lnTo>
                      <a:pt x="6375" y="14989"/>
                    </a:lnTo>
                    <a:lnTo>
                      <a:pt x="6108" y="15281"/>
                    </a:lnTo>
                    <a:lnTo>
                      <a:pt x="5937" y="15452"/>
                    </a:lnTo>
                    <a:lnTo>
                      <a:pt x="5937" y="15403"/>
                    </a:lnTo>
                    <a:lnTo>
                      <a:pt x="5889" y="15354"/>
                    </a:lnTo>
                    <a:lnTo>
                      <a:pt x="5597" y="15038"/>
                    </a:lnTo>
                    <a:lnTo>
                      <a:pt x="5280" y="14746"/>
                    </a:lnTo>
                    <a:lnTo>
                      <a:pt x="5086" y="14576"/>
                    </a:lnTo>
                    <a:lnTo>
                      <a:pt x="4964" y="14503"/>
                    </a:lnTo>
                    <a:lnTo>
                      <a:pt x="4867" y="14430"/>
                    </a:lnTo>
                    <a:lnTo>
                      <a:pt x="5037" y="14284"/>
                    </a:lnTo>
                    <a:lnTo>
                      <a:pt x="5232" y="14065"/>
                    </a:lnTo>
                    <a:close/>
                    <a:moveTo>
                      <a:pt x="852" y="15476"/>
                    </a:moveTo>
                    <a:lnTo>
                      <a:pt x="974" y="15598"/>
                    </a:lnTo>
                    <a:lnTo>
                      <a:pt x="1412" y="16036"/>
                    </a:lnTo>
                    <a:lnTo>
                      <a:pt x="1363" y="16011"/>
                    </a:lnTo>
                    <a:lnTo>
                      <a:pt x="1290" y="15987"/>
                    </a:lnTo>
                    <a:lnTo>
                      <a:pt x="852" y="15476"/>
                    </a:lnTo>
                    <a:close/>
                    <a:moveTo>
                      <a:pt x="4575" y="14673"/>
                    </a:moveTo>
                    <a:lnTo>
                      <a:pt x="4696" y="14795"/>
                    </a:lnTo>
                    <a:lnTo>
                      <a:pt x="4818" y="14892"/>
                    </a:lnTo>
                    <a:lnTo>
                      <a:pt x="5037" y="15087"/>
                    </a:lnTo>
                    <a:lnTo>
                      <a:pt x="5329" y="15354"/>
                    </a:lnTo>
                    <a:lnTo>
                      <a:pt x="5597" y="15622"/>
                    </a:lnTo>
                    <a:lnTo>
                      <a:pt x="5670" y="15671"/>
                    </a:lnTo>
                    <a:lnTo>
                      <a:pt x="5718" y="15671"/>
                    </a:lnTo>
                    <a:lnTo>
                      <a:pt x="5378" y="15987"/>
                    </a:lnTo>
                    <a:lnTo>
                      <a:pt x="5232" y="16109"/>
                    </a:lnTo>
                    <a:lnTo>
                      <a:pt x="5183" y="16060"/>
                    </a:lnTo>
                    <a:lnTo>
                      <a:pt x="5110" y="16036"/>
                    </a:lnTo>
                    <a:lnTo>
                      <a:pt x="4088" y="14916"/>
                    </a:lnTo>
                    <a:lnTo>
                      <a:pt x="4210" y="14868"/>
                    </a:lnTo>
                    <a:lnTo>
                      <a:pt x="4331" y="14819"/>
                    </a:lnTo>
                    <a:lnTo>
                      <a:pt x="4453" y="14746"/>
                    </a:lnTo>
                    <a:lnTo>
                      <a:pt x="4575" y="14673"/>
                    </a:lnTo>
                    <a:close/>
                    <a:moveTo>
                      <a:pt x="755" y="16230"/>
                    </a:moveTo>
                    <a:lnTo>
                      <a:pt x="1071" y="16498"/>
                    </a:lnTo>
                    <a:lnTo>
                      <a:pt x="1071" y="16522"/>
                    </a:lnTo>
                    <a:lnTo>
                      <a:pt x="998" y="16474"/>
                    </a:lnTo>
                    <a:lnTo>
                      <a:pt x="925" y="16449"/>
                    </a:lnTo>
                    <a:lnTo>
                      <a:pt x="852" y="16376"/>
                    </a:lnTo>
                    <a:lnTo>
                      <a:pt x="755" y="16230"/>
                    </a:lnTo>
                    <a:close/>
                    <a:moveTo>
                      <a:pt x="1047" y="12532"/>
                    </a:moveTo>
                    <a:lnTo>
                      <a:pt x="1168" y="12678"/>
                    </a:lnTo>
                    <a:lnTo>
                      <a:pt x="1314" y="12824"/>
                    </a:lnTo>
                    <a:lnTo>
                      <a:pt x="1582" y="13067"/>
                    </a:lnTo>
                    <a:lnTo>
                      <a:pt x="2166" y="13602"/>
                    </a:lnTo>
                    <a:lnTo>
                      <a:pt x="2750" y="14113"/>
                    </a:lnTo>
                    <a:lnTo>
                      <a:pt x="3018" y="14357"/>
                    </a:lnTo>
                    <a:lnTo>
                      <a:pt x="3261" y="14600"/>
                    </a:lnTo>
                    <a:lnTo>
                      <a:pt x="3723" y="15135"/>
                    </a:lnTo>
                    <a:lnTo>
                      <a:pt x="4185" y="15646"/>
                    </a:lnTo>
                    <a:lnTo>
                      <a:pt x="4672" y="16157"/>
                    </a:lnTo>
                    <a:lnTo>
                      <a:pt x="4404" y="16230"/>
                    </a:lnTo>
                    <a:lnTo>
                      <a:pt x="4112" y="16303"/>
                    </a:lnTo>
                    <a:lnTo>
                      <a:pt x="3553" y="16376"/>
                    </a:lnTo>
                    <a:lnTo>
                      <a:pt x="2969" y="16425"/>
                    </a:lnTo>
                    <a:lnTo>
                      <a:pt x="2409" y="16498"/>
                    </a:lnTo>
                    <a:lnTo>
                      <a:pt x="2288" y="16522"/>
                    </a:lnTo>
                    <a:lnTo>
                      <a:pt x="2263" y="16474"/>
                    </a:lnTo>
                    <a:lnTo>
                      <a:pt x="2142" y="16230"/>
                    </a:lnTo>
                    <a:lnTo>
                      <a:pt x="1996" y="16011"/>
                    </a:lnTo>
                    <a:lnTo>
                      <a:pt x="1801" y="15792"/>
                    </a:lnTo>
                    <a:lnTo>
                      <a:pt x="1606" y="15598"/>
                    </a:lnTo>
                    <a:lnTo>
                      <a:pt x="1168" y="15233"/>
                    </a:lnTo>
                    <a:lnTo>
                      <a:pt x="730" y="14892"/>
                    </a:lnTo>
                    <a:lnTo>
                      <a:pt x="779" y="14600"/>
                    </a:lnTo>
                    <a:lnTo>
                      <a:pt x="925" y="13262"/>
                    </a:lnTo>
                    <a:lnTo>
                      <a:pt x="1047" y="12532"/>
                    </a:lnTo>
                    <a:close/>
                    <a:moveTo>
                      <a:pt x="1436" y="16644"/>
                    </a:moveTo>
                    <a:lnTo>
                      <a:pt x="1533" y="16717"/>
                    </a:lnTo>
                    <a:lnTo>
                      <a:pt x="1387" y="16741"/>
                    </a:lnTo>
                    <a:lnTo>
                      <a:pt x="1436" y="16644"/>
                    </a:lnTo>
                    <a:close/>
                    <a:moveTo>
                      <a:pt x="536" y="16741"/>
                    </a:moveTo>
                    <a:lnTo>
                      <a:pt x="584" y="16766"/>
                    </a:lnTo>
                    <a:lnTo>
                      <a:pt x="609" y="16766"/>
                    </a:lnTo>
                    <a:lnTo>
                      <a:pt x="682" y="16814"/>
                    </a:lnTo>
                    <a:lnTo>
                      <a:pt x="779" y="16839"/>
                    </a:lnTo>
                    <a:lnTo>
                      <a:pt x="876" y="16839"/>
                    </a:lnTo>
                    <a:lnTo>
                      <a:pt x="974" y="16814"/>
                    </a:lnTo>
                    <a:lnTo>
                      <a:pt x="974" y="16839"/>
                    </a:lnTo>
                    <a:lnTo>
                      <a:pt x="755" y="16887"/>
                    </a:lnTo>
                    <a:lnTo>
                      <a:pt x="511" y="16936"/>
                    </a:lnTo>
                    <a:lnTo>
                      <a:pt x="536" y="16741"/>
                    </a:lnTo>
                    <a:close/>
                    <a:moveTo>
                      <a:pt x="13967" y="1"/>
                    </a:moveTo>
                    <a:lnTo>
                      <a:pt x="13602" y="25"/>
                    </a:lnTo>
                    <a:lnTo>
                      <a:pt x="13261" y="74"/>
                    </a:lnTo>
                    <a:lnTo>
                      <a:pt x="12945" y="195"/>
                    </a:lnTo>
                    <a:lnTo>
                      <a:pt x="12629" y="341"/>
                    </a:lnTo>
                    <a:lnTo>
                      <a:pt x="12337" y="560"/>
                    </a:lnTo>
                    <a:lnTo>
                      <a:pt x="12021" y="828"/>
                    </a:lnTo>
                    <a:lnTo>
                      <a:pt x="11875" y="974"/>
                    </a:lnTo>
                    <a:lnTo>
                      <a:pt x="11826" y="1071"/>
                    </a:lnTo>
                    <a:lnTo>
                      <a:pt x="11777" y="1169"/>
                    </a:lnTo>
                    <a:lnTo>
                      <a:pt x="11704" y="1193"/>
                    </a:lnTo>
                    <a:lnTo>
                      <a:pt x="11339" y="1485"/>
                    </a:lnTo>
                    <a:lnTo>
                      <a:pt x="10999" y="1777"/>
                    </a:lnTo>
                    <a:lnTo>
                      <a:pt x="10317" y="2385"/>
                    </a:lnTo>
                    <a:lnTo>
                      <a:pt x="9685" y="3042"/>
                    </a:lnTo>
                    <a:lnTo>
                      <a:pt x="9052" y="3699"/>
                    </a:lnTo>
                    <a:lnTo>
                      <a:pt x="8395" y="4405"/>
                    </a:lnTo>
                    <a:lnTo>
                      <a:pt x="7714" y="5086"/>
                    </a:lnTo>
                    <a:lnTo>
                      <a:pt x="7032" y="5743"/>
                    </a:lnTo>
                    <a:lnTo>
                      <a:pt x="6351" y="6449"/>
                    </a:lnTo>
                    <a:lnTo>
                      <a:pt x="4964" y="7933"/>
                    </a:lnTo>
                    <a:lnTo>
                      <a:pt x="4258" y="8663"/>
                    </a:lnTo>
                    <a:lnTo>
                      <a:pt x="3894" y="9004"/>
                    </a:lnTo>
                    <a:lnTo>
                      <a:pt x="3529" y="9344"/>
                    </a:lnTo>
                    <a:lnTo>
                      <a:pt x="2190" y="10537"/>
                    </a:lnTo>
                    <a:lnTo>
                      <a:pt x="1558" y="11145"/>
                    </a:lnTo>
                    <a:lnTo>
                      <a:pt x="925" y="11778"/>
                    </a:lnTo>
                    <a:lnTo>
                      <a:pt x="876" y="11753"/>
                    </a:lnTo>
                    <a:lnTo>
                      <a:pt x="803" y="11778"/>
                    </a:lnTo>
                    <a:lnTo>
                      <a:pt x="755" y="11802"/>
                    </a:lnTo>
                    <a:lnTo>
                      <a:pt x="706" y="11851"/>
                    </a:lnTo>
                    <a:lnTo>
                      <a:pt x="609" y="12118"/>
                    </a:lnTo>
                    <a:lnTo>
                      <a:pt x="511" y="12386"/>
                    </a:lnTo>
                    <a:lnTo>
                      <a:pt x="463" y="12702"/>
                    </a:lnTo>
                    <a:lnTo>
                      <a:pt x="414" y="12994"/>
                    </a:lnTo>
                    <a:lnTo>
                      <a:pt x="365" y="13627"/>
                    </a:lnTo>
                    <a:lnTo>
                      <a:pt x="292" y="14211"/>
                    </a:lnTo>
                    <a:lnTo>
                      <a:pt x="98" y="15646"/>
                    </a:lnTo>
                    <a:lnTo>
                      <a:pt x="25" y="16376"/>
                    </a:lnTo>
                    <a:lnTo>
                      <a:pt x="0" y="16717"/>
                    </a:lnTo>
                    <a:lnTo>
                      <a:pt x="0" y="17082"/>
                    </a:lnTo>
                    <a:lnTo>
                      <a:pt x="0" y="17155"/>
                    </a:lnTo>
                    <a:lnTo>
                      <a:pt x="25" y="17204"/>
                    </a:lnTo>
                    <a:lnTo>
                      <a:pt x="122" y="17277"/>
                    </a:lnTo>
                    <a:lnTo>
                      <a:pt x="219" y="17325"/>
                    </a:lnTo>
                    <a:lnTo>
                      <a:pt x="341" y="17325"/>
                    </a:lnTo>
                    <a:lnTo>
                      <a:pt x="438" y="17350"/>
                    </a:lnTo>
                    <a:lnTo>
                      <a:pt x="560" y="17374"/>
                    </a:lnTo>
                    <a:lnTo>
                      <a:pt x="803" y="17398"/>
                    </a:lnTo>
                    <a:lnTo>
                      <a:pt x="1047" y="17350"/>
                    </a:lnTo>
                    <a:lnTo>
                      <a:pt x="1339" y="17301"/>
                    </a:lnTo>
                    <a:lnTo>
                      <a:pt x="1874" y="17131"/>
                    </a:lnTo>
                    <a:lnTo>
                      <a:pt x="2312" y="17009"/>
                    </a:lnTo>
                    <a:lnTo>
                      <a:pt x="2677" y="16936"/>
                    </a:lnTo>
                    <a:lnTo>
                      <a:pt x="3018" y="16887"/>
                    </a:lnTo>
                    <a:lnTo>
                      <a:pt x="3723" y="16839"/>
                    </a:lnTo>
                    <a:lnTo>
                      <a:pt x="4088" y="16790"/>
                    </a:lnTo>
                    <a:lnTo>
                      <a:pt x="4429" y="16741"/>
                    </a:lnTo>
                    <a:lnTo>
                      <a:pt x="4769" y="16644"/>
                    </a:lnTo>
                    <a:lnTo>
                      <a:pt x="5110" y="16522"/>
                    </a:lnTo>
                    <a:lnTo>
                      <a:pt x="5159" y="16498"/>
                    </a:lnTo>
                    <a:lnTo>
                      <a:pt x="5207" y="16449"/>
                    </a:lnTo>
                    <a:lnTo>
                      <a:pt x="5353" y="16401"/>
                    </a:lnTo>
                    <a:lnTo>
                      <a:pt x="5499" y="16328"/>
                    </a:lnTo>
                    <a:lnTo>
                      <a:pt x="5645" y="16255"/>
                    </a:lnTo>
                    <a:lnTo>
                      <a:pt x="5791" y="16133"/>
                    </a:lnTo>
                    <a:lnTo>
                      <a:pt x="6035" y="15890"/>
                    </a:lnTo>
                    <a:lnTo>
                      <a:pt x="6254" y="15671"/>
                    </a:lnTo>
                    <a:lnTo>
                      <a:pt x="6959" y="14965"/>
                    </a:lnTo>
                    <a:lnTo>
                      <a:pt x="7641" y="14284"/>
                    </a:lnTo>
                    <a:lnTo>
                      <a:pt x="9101" y="12824"/>
                    </a:lnTo>
                    <a:lnTo>
                      <a:pt x="10536" y="11364"/>
                    </a:lnTo>
                    <a:lnTo>
                      <a:pt x="11218" y="10658"/>
                    </a:lnTo>
                    <a:lnTo>
                      <a:pt x="11875" y="9904"/>
                    </a:lnTo>
                    <a:lnTo>
                      <a:pt x="12531" y="9174"/>
                    </a:lnTo>
                    <a:lnTo>
                      <a:pt x="13213" y="8444"/>
                    </a:lnTo>
                    <a:lnTo>
                      <a:pt x="13870" y="7811"/>
                    </a:lnTo>
                    <a:lnTo>
                      <a:pt x="14527" y="7179"/>
                    </a:lnTo>
                    <a:lnTo>
                      <a:pt x="15184" y="6522"/>
                    </a:lnTo>
                    <a:lnTo>
                      <a:pt x="15500" y="6205"/>
                    </a:lnTo>
                    <a:lnTo>
                      <a:pt x="15816" y="5840"/>
                    </a:lnTo>
                    <a:lnTo>
                      <a:pt x="15889" y="5792"/>
                    </a:lnTo>
                    <a:lnTo>
                      <a:pt x="15987" y="5767"/>
                    </a:lnTo>
                    <a:lnTo>
                      <a:pt x="16060" y="5694"/>
                    </a:lnTo>
                    <a:lnTo>
                      <a:pt x="16108" y="5621"/>
                    </a:lnTo>
                    <a:lnTo>
                      <a:pt x="16133" y="5524"/>
                    </a:lnTo>
                    <a:lnTo>
                      <a:pt x="16376" y="5208"/>
                    </a:lnTo>
                    <a:lnTo>
                      <a:pt x="16595" y="4891"/>
                    </a:lnTo>
                    <a:lnTo>
                      <a:pt x="16814" y="4551"/>
                    </a:lnTo>
                    <a:lnTo>
                      <a:pt x="16984" y="4210"/>
                    </a:lnTo>
                    <a:lnTo>
                      <a:pt x="17106" y="3845"/>
                    </a:lnTo>
                    <a:lnTo>
                      <a:pt x="17203" y="3480"/>
                    </a:lnTo>
                    <a:lnTo>
                      <a:pt x="17228" y="3140"/>
                    </a:lnTo>
                    <a:lnTo>
                      <a:pt x="17203" y="2799"/>
                    </a:lnTo>
                    <a:lnTo>
                      <a:pt x="17130" y="2458"/>
                    </a:lnTo>
                    <a:lnTo>
                      <a:pt x="17009" y="2142"/>
                    </a:lnTo>
                    <a:lnTo>
                      <a:pt x="16863" y="1826"/>
                    </a:lnTo>
                    <a:lnTo>
                      <a:pt x="16668" y="1534"/>
                    </a:lnTo>
                    <a:lnTo>
                      <a:pt x="16449" y="1266"/>
                    </a:lnTo>
                    <a:lnTo>
                      <a:pt x="16230" y="998"/>
                    </a:lnTo>
                    <a:lnTo>
                      <a:pt x="15962" y="779"/>
                    </a:lnTo>
                    <a:lnTo>
                      <a:pt x="15670" y="560"/>
                    </a:lnTo>
                    <a:lnTo>
                      <a:pt x="15354" y="390"/>
                    </a:lnTo>
                    <a:lnTo>
                      <a:pt x="15013" y="244"/>
                    </a:lnTo>
                    <a:lnTo>
                      <a:pt x="14673" y="122"/>
                    </a:lnTo>
                    <a:lnTo>
                      <a:pt x="14332" y="49"/>
                    </a:lnTo>
                    <a:lnTo>
                      <a:pt x="139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7518" y="2007412"/>
                <a:ext cx="46955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chemeClr val="bg1"/>
                    </a:solidFill>
                  </a:rPr>
                  <a:t>Tìm hiểu đặc điểm của Internet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85666" y="3181350"/>
              <a:ext cx="5740774" cy="461665"/>
              <a:chOff x="390331" y="2007412"/>
              <a:chExt cx="5740774" cy="461665"/>
            </a:xfrm>
          </p:grpSpPr>
          <p:sp>
            <p:nvSpPr>
              <p:cNvPr id="22" name="Google Shape;574;p46"/>
              <p:cNvSpPr/>
              <p:nvPr/>
            </p:nvSpPr>
            <p:spPr>
              <a:xfrm>
                <a:off x="390331" y="2048116"/>
                <a:ext cx="376518" cy="380255"/>
              </a:xfrm>
              <a:custGeom>
                <a:avLst/>
                <a:gdLst/>
                <a:ahLst/>
                <a:cxnLst/>
                <a:rect l="l" t="t" r="r" b="b"/>
                <a:pathLst>
                  <a:path w="17228" h="17399" extrusionOk="0">
                    <a:moveTo>
                      <a:pt x="14162" y="439"/>
                    </a:moveTo>
                    <a:lnTo>
                      <a:pt x="14478" y="512"/>
                    </a:lnTo>
                    <a:lnTo>
                      <a:pt x="14794" y="609"/>
                    </a:lnTo>
                    <a:lnTo>
                      <a:pt x="15111" y="755"/>
                    </a:lnTo>
                    <a:lnTo>
                      <a:pt x="15403" y="925"/>
                    </a:lnTo>
                    <a:lnTo>
                      <a:pt x="15670" y="1120"/>
                    </a:lnTo>
                    <a:lnTo>
                      <a:pt x="15914" y="1315"/>
                    </a:lnTo>
                    <a:lnTo>
                      <a:pt x="16108" y="1534"/>
                    </a:lnTo>
                    <a:lnTo>
                      <a:pt x="15987" y="1558"/>
                    </a:lnTo>
                    <a:lnTo>
                      <a:pt x="15889" y="1607"/>
                    </a:lnTo>
                    <a:lnTo>
                      <a:pt x="15816" y="1655"/>
                    </a:lnTo>
                    <a:lnTo>
                      <a:pt x="15792" y="1680"/>
                    </a:lnTo>
                    <a:lnTo>
                      <a:pt x="15768" y="1728"/>
                    </a:lnTo>
                    <a:lnTo>
                      <a:pt x="15768" y="1777"/>
                    </a:lnTo>
                    <a:lnTo>
                      <a:pt x="15792" y="1826"/>
                    </a:lnTo>
                    <a:lnTo>
                      <a:pt x="15865" y="1850"/>
                    </a:lnTo>
                    <a:lnTo>
                      <a:pt x="15938" y="1874"/>
                    </a:lnTo>
                    <a:lnTo>
                      <a:pt x="16230" y="1874"/>
                    </a:lnTo>
                    <a:lnTo>
                      <a:pt x="16352" y="1850"/>
                    </a:lnTo>
                    <a:lnTo>
                      <a:pt x="16546" y="2166"/>
                    </a:lnTo>
                    <a:lnTo>
                      <a:pt x="16254" y="2142"/>
                    </a:lnTo>
                    <a:lnTo>
                      <a:pt x="16011" y="2142"/>
                    </a:lnTo>
                    <a:lnTo>
                      <a:pt x="15987" y="2166"/>
                    </a:lnTo>
                    <a:lnTo>
                      <a:pt x="15987" y="2191"/>
                    </a:lnTo>
                    <a:lnTo>
                      <a:pt x="16133" y="2312"/>
                    </a:lnTo>
                    <a:lnTo>
                      <a:pt x="16303" y="2410"/>
                    </a:lnTo>
                    <a:lnTo>
                      <a:pt x="16473" y="2458"/>
                    </a:lnTo>
                    <a:lnTo>
                      <a:pt x="16668" y="2507"/>
                    </a:lnTo>
                    <a:lnTo>
                      <a:pt x="16717" y="2750"/>
                    </a:lnTo>
                    <a:lnTo>
                      <a:pt x="16741" y="2994"/>
                    </a:lnTo>
                    <a:lnTo>
                      <a:pt x="16522" y="2872"/>
                    </a:lnTo>
                    <a:lnTo>
                      <a:pt x="16352" y="2799"/>
                    </a:lnTo>
                    <a:lnTo>
                      <a:pt x="16181" y="2702"/>
                    </a:lnTo>
                    <a:lnTo>
                      <a:pt x="16011" y="2653"/>
                    </a:lnTo>
                    <a:lnTo>
                      <a:pt x="15792" y="2653"/>
                    </a:lnTo>
                    <a:lnTo>
                      <a:pt x="15768" y="2677"/>
                    </a:lnTo>
                    <a:lnTo>
                      <a:pt x="15768" y="2702"/>
                    </a:lnTo>
                    <a:lnTo>
                      <a:pt x="15768" y="2726"/>
                    </a:lnTo>
                    <a:lnTo>
                      <a:pt x="15889" y="2872"/>
                    </a:lnTo>
                    <a:lnTo>
                      <a:pt x="16035" y="2994"/>
                    </a:lnTo>
                    <a:lnTo>
                      <a:pt x="16327" y="3213"/>
                    </a:lnTo>
                    <a:lnTo>
                      <a:pt x="16522" y="3334"/>
                    </a:lnTo>
                    <a:lnTo>
                      <a:pt x="16619" y="3407"/>
                    </a:lnTo>
                    <a:lnTo>
                      <a:pt x="16717" y="3456"/>
                    </a:lnTo>
                    <a:lnTo>
                      <a:pt x="16692" y="3651"/>
                    </a:lnTo>
                    <a:lnTo>
                      <a:pt x="16619" y="3845"/>
                    </a:lnTo>
                    <a:lnTo>
                      <a:pt x="16400" y="3602"/>
                    </a:lnTo>
                    <a:lnTo>
                      <a:pt x="16133" y="3407"/>
                    </a:lnTo>
                    <a:lnTo>
                      <a:pt x="15987" y="3310"/>
                    </a:lnTo>
                    <a:lnTo>
                      <a:pt x="15841" y="3237"/>
                    </a:lnTo>
                    <a:lnTo>
                      <a:pt x="15695" y="3188"/>
                    </a:lnTo>
                    <a:lnTo>
                      <a:pt x="15524" y="3164"/>
                    </a:lnTo>
                    <a:lnTo>
                      <a:pt x="15476" y="3188"/>
                    </a:lnTo>
                    <a:lnTo>
                      <a:pt x="15476" y="3213"/>
                    </a:lnTo>
                    <a:lnTo>
                      <a:pt x="15476" y="3237"/>
                    </a:lnTo>
                    <a:lnTo>
                      <a:pt x="15500" y="3261"/>
                    </a:lnTo>
                    <a:lnTo>
                      <a:pt x="15597" y="3359"/>
                    </a:lnTo>
                    <a:lnTo>
                      <a:pt x="15695" y="3432"/>
                    </a:lnTo>
                    <a:lnTo>
                      <a:pt x="15987" y="3699"/>
                    </a:lnTo>
                    <a:lnTo>
                      <a:pt x="16230" y="3918"/>
                    </a:lnTo>
                    <a:lnTo>
                      <a:pt x="16449" y="4162"/>
                    </a:lnTo>
                    <a:lnTo>
                      <a:pt x="16473" y="4186"/>
                    </a:lnTo>
                    <a:lnTo>
                      <a:pt x="16254" y="4526"/>
                    </a:lnTo>
                    <a:lnTo>
                      <a:pt x="16206" y="4453"/>
                    </a:lnTo>
                    <a:lnTo>
                      <a:pt x="16133" y="4380"/>
                    </a:lnTo>
                    <a:lnTo>
                      <a:pt x="15962" y="4259"/>
                    </a:lnTo>
                    <a:lnTo>
                      <a:pt x="15646" y="4040"/>
                    </a:lnTo>
                    <a:lnTo>
                      <a:pt x="15403" y="3821"/>
                    </a:lnTo>
                    <a:lnTo>
                      <a:pt x="15159" y="3626"/>
                    </a:lnTo>
                    <a:lnTo>
                      <a:pt x="15111" y="3626"/>
                    </a:lnTo>
                    <a:lnTo>
                      <a:pt x="15062" y="3651"/>
                    </a:lnTo>
                    <a:lnTo>
                      <a:pt x="15013" y="3724"/>
                    </a:lnTo>
                    <a:lnTo>
                      <a:pt x="15013" y="3821"/>
                    </a:lnTo>
                    <a:lnTo>
                      <a:pt x="15013" y="3894"/>
                    </a:lnTo>
                    <a:lnTo>
                      <a:pt x="15038" y="3991"/>
                    </a:lnTo>
                    <a:lnTo>
                      <a:pt x="15135" y="4137"/>
                    </a:lnTo>
                    <a:lnTo>
                      <a:pt x="15257" y="4283"/>
                    </a:lnTo>
                    <a:lnTo>
                      <a:pt x="15427" y="4453"/>
                    </a:lnTo>
                    <a:lnTo>
                      <a:pt x="15622" y="4599"/>
                    </a:lnTo>
                    <a:lnTo>
                      <a:pt x="15816" y="4745"/>
                    </a:lnTo>
                    <a:lnTo>
                      <a:pt x="15914" y="4818"/>
                    </a:lnTo>
                    <a:lnTo>
                      <a:pt x="16011" y="4843"/>
                    </a:lnTo>
                    <a:lnTo>
                      <a:pt x="15792" y="5135"/>
                    </a:lnTo>
                    <a:lnTo>
                      <a:pt x="14867" y="4162"/>
                    </a:lnTo>
                    <a:lnTo>
                      <a:pt x="13967" y="3213"/>
                    </a:lnTo>
                    <a:lnTo>
                      <a:pt x="13505" y="2750"/>
                    </a:lnTo>
                    <a:lnTo>
                      <a:pt x="13018" y="2288"/>
                    </a:lnTo>
                    <a:lnTo>
                      <a:pt x="12531" y="1850"/>
                    </a:lnTo>
                    <a:lnTo>
                      <a:pt x="12021" y="1461"/>
                    </a:lnTo>
                    <a:lnTo>
                      <a:pt x="12021" y="1388"/>
                    </a:lnTo>
                    <a:lnTo>
                      <a:pt x="12118" y="1315"/>
                    </a:lnTo>
                    <a:lnTo>
                      <a:pt x="12215" y="1242"/>
                    </a:lnTo>
                    <a:lnTo>
                      <a:pt x="12385" y="1047"/>
                    </a:lnTo>
                    <a:lnTo>
                      <a:pt x="12629" y="852"/>
                    </a:lnTo>
                    <a:lnTo>
                      <a:pt x="12921" y="682"/>
                    </a:lnTo>
                    <a:lnTo>
                      <a:pt x="13213" y="560"/>
                    </a:lnTo>
                    <a:lnTo>
                      <a:pt x="13505" y="463"/>
                    </a:lnTo>
                    <a:lnTo>
                      <a:pt x="13675" y="439"/>
                    </a:lnTo>
                    <a:close/>
                    <a:moveTo>
                      <a:pt x="11753" y="1704"/>
                    </a:moveTo>
                    <a:lnTo>
                      <a:pt x="11826" y="1850"/>
                    </a:lnTo>
                    <a:lnTo>
                      <a:pt x="11948" y="1972"/>
                    </a:lnTo>
                    <a:lnTo>
                      <a:pt x="12093" y="2069"/>
                    </a:lnTo>
                    <a:lnTo>
                      <a:pt x="12385" y="2288"/>
                    </a:lnTo>
                    <a:lnTo>
                      <a:pt x="12677" y="2531"/>
                    </a:lnTo>
                    <a:lnTo>
                      <a:pt x="12945" y="2823"/>
                    </a:lnTo>
                    <a:lnTo>
                      <a:pt x="13480" y="3383"/>
                    </a:lnTo>
                    <a:lnTo>
                      <a:pt x="14478" y="4453"/>
                    </a:lnTo>
                    <a:lnTo>
                      <a:pt x="15500" y="5500"/>
                    </a:lnTo>
                    <a:lnTo>
                      <a:pt x="15111" y="5962"/>
                    </a:lnTo>
                    <a:lnTo>
                      <a:pt x="14600" y="5500"/>
                    </a:lnTo>
                    <a:lnTo>
                      <a:pt x="14113" y="5013"/>
                    </a:lnTo>
                    <a:lnTo>
                      <a:pt x="13213" y="4016"/>
                    </a:lnTo>
                    <a:lnTo>
                      <a:pt x="12750" y="3529"/>
                    </a:lnTo>
                    <a:lnTo>
                      <a:pt x="12264" y="3018"/>
                    </a:lnTo>
                    <a:lnTo>
                      <a:pt x="11777" y="2556"/>
                    </a:lnTo>
                    <a:lnTo>
                      <a:pt x="11266" y="2093"/>
                    </a:lnTo>
                    <a:lnTo>
                      <a:pt x="11753" y="1704"/>
                    </a:lnTo>
                    <a:close/>
                    <a:moveTo>
                      <a:pt x="13724" y="5232"/>
                    </a:moveTo>
                    <a:lnTo>
                      <a:pt x="14235" y="5767"/>
                    </a:lnTo>
                    <a:lnTo>
                      <a:pt x="14794" y="6278"/>
                    </a:lnTo>
                    <a:lnTo>
                      <a:pt x="14575" y="6497"/>
                    </a:lnTo>
                    <a:lnTo>
                      <a:pt x="14259" y="6278"/>
                    </a:lnTo>
                    <a:lnTo>
                      <a:pt x="13967" y="6035"/>
                    </a:lnTo>
                    <a:lnTo>
                      <a:pt x="13699" y="5792"/>
                    </a:lnTo>
                    <a:lnTo>
                      <a:pt x="13432" y="5573"/>
                    </a:lnTo>
                    <a:lnTo>
                      <a:pt x="13724" y="5232"/>
                    </a:lnTo>
                    <a:close/>
                    <a:moveTo>
                      <a:pt x="13261" y="5767"/>
                    </a:moveTo>
                    <a:lnTo>
                      <a:pt x="13359" y="5913"/>
                    </a:lnTo>
                    <a:lnTo>
                      <a:pt x="13456" y="6059"/>
                    </a:lnTo>
                    <a:lnTo>
                      <a:pt x="13724" y="6303"/>
                    </a:lnTo>
                    <a:lnTo>
                      <a:pt x="13991" y="6546"/>
                    </a:lnTo>
                    <a:lnTo>
                      <a:pt x="14137" y="6668"/>
                    </a:lnTo>
                    <a:lnTo>
                      <a:pt x="14308" y="6765"/>
                    </a:lnTo>
                    <a:lnTo>
                      <a:pt x="14235" y="6814"/>
                    </a:lnTo>
                    <a:lnTo>
                      <a:pt x="14137" y="6692"/>
                    </a:lnTo>
                    <a:lnTo>
                      <a:pt x="13991" y="6595"/>
                    </a:lnTo>
                    <a:lnTo>
                      <a:pt x="13699" y="6400"/>
                    </a:lnTo>
                    <a:lnTo>
                      <a:pt x="13359" y="6230"/>
                    </a:lnTo>
                    <a:lnTo>
                      <a:pt x="13188" y="6132"/>
                    </a:lnTo>
                    <a:lnTo>
                      <a:pt x="13042" y="6011"/>
                    </a:lnTo>
                    <a:lnTo>
                      <a:pt x="13261" y="5767"/>
                    </a:lnTo>
                    <a:close/>
                    <a:moveTo>
                      <a:pt x="13018" y="6059"/>
                    </a:moveTo>
                    <a:lnTo>
                      <a:pt x="13188" y="6303"/>
                    </a:lnTo>
                    <a:lnTo>
                      <a:pt x="13286" y="6424"/>
                    </a:lnTo>
                    <a:lnTo>
                      <a:pt x="13407" y="6522"/>
                    </a:lnTo>
                    <a:lnTo>
                      <a:pt x="14040" y="7008"/>
                    </a:lnTo>
                    <a:lnTo>
                      <a:pt x="13699" y="7349"/>
                    </a:lnTo>
                    <a:lnTo>
                      <a:pt x="13675" y="7325"/>
                    </a:lnTo>
                    <a:lnTo>
                      <a:pt x="13505" y="7227"/>
                    </a:lnTo>
                    <a:lnTo>
                      <a:pt x="13334" y="7106"/>
                    </a:lnTo>
                    <a:lnTo>
                      <a:pt x="13018" y="6838"/>
                    </a:lnTo>
                    <a:lnTo>
                      <a:pt x="12799" y="6668"/>
                    </a:lnTo>
                    <a:lnTo>
                      <a:pt x="12702" y="6595"/>
                    </a:lnTo>
                    <a:lnTo>
                      <a:pt x="12580" y="6546"/>
                    </a:lnTo>
                    <a:lnTo>
                      <a:pt x="12799" y="6303"/>
                    </a:lnTo>
                    <a:lnTo>
                      <a:pt x="13018" y="6059"/>
                    </a:lnTo>
                    <a:close/>
                    <a:moveTo>
                      <a:pt x="12385" y="6716"/>
                    </a:moveTo>
                    <a:lnTo>
                      <a:pt x="12483" y="6838"/>
                    </a:lnTo>
                    <a:lnTo>
                      <a:pt x="12580" y="6935"/>
                    </a:lnTo>
                    <a:lnTo>
                      <a:pt x="12799" y="7130"/>
                    </a:lnTo>
                    <a:lnTo>
                      <a:pt x="13091" y="7398"/>
                    </a:lnTo>
                    <a:lnTo>
                      <a:pt x="13407" y="7617"/>
                    </a:lnTo>
                    <a:lnTo>
                      <a:pt x="13018" y="8006"/>
                    </a:lnTo>
                    <a:lnTo>
                      <a:pt x="12921" y="8079"/>
                    </a:lnTo>
                    <a:lnTo>
                      <a:pt x="12823" y="7909"/>
                    </a:lnTo>
                    <a:lnTo>
                      <a:pt x="12653" y="7763"/>
                    </a:lnTo>
                    <a:lnTo>
                      <a:pt x="12312" y="7495"/>
                    </a:lnTo>
                    <a:lnTo>
                      <a:pt x="12093" y="7325"/>
                    </a:lnTo>
                    <a:lnTo>
                      <a:pt x="11972" y="7252"/>
                    </a:lnTo>
                    <a:lnTo>
                      <a:pt x="11850" y="7179"/>
                    </a:lnTo>
                    <a:lnTo>
                      <a:pt x="12385" y="6716"/>
                    </a:lnTo>
                    <a:close/>
                    <a:moveTo>
                      <a:pt x="11631" y="7373"/>
                    </a:moveTo>
                    <a:lnTo>
                      <a:pt x="11729" y="7471"/>
                    </a:lnTo>
                    <a:lnTo>
                      <a:pt x="11850" y="7568"/>
                    </a:lnTo>
                    <a:lnTo>
                      <a:pt x="12093" y="7738"/>
                    </a:lnTo>
                    <a:lnTo>
                      <a:pt x="12434" y="8055"/>
                    </a:lnTo>
                    <a:lnTo>
                      <a:pt x="12556" y="8201"/>
                    </a:lnTo>
                    <a:lnTo>
                      <a:pt x="12702" y="8322"/>
                    </a:lnTo>
                    <a:lnTo>
                      <a:pt x="11948" y="9150"/>
                    </a:lnTo>
                    <a:lnTo>
                      <a:pt x="11680" y="8906"/>
                    </a:lnTo>
                    <a:lnTo>
                      <a:pt x="11364" y="8687"/>
                    </a:lnTo>
                    <a:lnTo>
                      <a:pt x="11072" y="8444"/>
                    </a:lnTo>
                    <a:lnTo>
                      <a:pt x="10780" y="8201"/>
                    </a:lnTo>
                    <a:lnTo>
                      <a:pt x="11096" y="7860"/>
                    </a:lnTo>
                    <a:lnTo>
                      <a:pt x="11193" y="7957"/>
                    </a:lnTo>
                    <a:lnTo>
                      <a:pt x="11291" y="8030"/>
                    </a:lnTo>
                    <a:lnTo>
                      <a:pt x="11461" y="8176"/>
                    </a:lnTo>
                    <a:lnTo>
                      <a:pt x="11777" y="8493"/>
                    </a:lnTo>
                    <a:lnTo>
                      <a:pt x="11972" y="8614"/>
                    </a:lnTo>
                    <a:lnTo>
                      <a:pt x="12166" y="8736"/>
                    </a:lnTo>
                    <a:lnTo>
                      <a:pt x="12288" y="8736"/>
                    </a:lnTo>
                    <a:lnTo>
                      <a:pt x="12337" y="8712"/>
                    </a:lnTo>
                    <a:lnTo>
                      <a:pt x="12361" y="8639"/>
                    </a:lnTo>
                    <a:lnTo>
                      <a:pt x="12361" y="8566"/>
                    </a:lnTo>
                    <a:lnTo>
                      <a:pt x="12337" y="8493"/>
                    </a:lnTo>
                    <a:lnTo>
                      <a:pt x="12118" y="8322"/>
                    </a:lnTo>
                    <a:lnTo>
                      <a:pt x="11899" y="8152"/>
                    </a:lnTo>
                    <a:lnTo>
                      <a:pt x="11461" y="7811"/>
                    </a:lnTo>
                    <a:lnTo>
                      <a:pt x="11291" y="7690"/>
                    </a:lnTo>
                    <a:lnTo>
                      <a:pt x="11631" y="7373"/>
                    </a:lnTo>
                    <a:close/>
                    <a:moveTo>
                      <a:pt x="10634" y="8371"/>
                    </a:moveTo>
                    <a:lnTo>
                      <a:pt x="10731" y="8541"/>
                    </a:lnTo>
                    <a:lnTo>
                      <a:pt x="10853" y="8687"/>
                    </a:lnTo>
                    <a:lnTo>
                      <a:pt x="10974" y="8809"/>
                    </a:lnTo>
                    <a:lnTo>
                      <a:pt x="11145" y="8931"/>
                    </a:lnTo>
                    <a:lnTo>
                      <a:pt x="11461" y="9150"/>
                    </a:lnTo>
                    <a:lnTo>
                      <a:pt x="11753" y="9369"/>
                    </a:lnTo>
                    <a:lnTo>
                      <a:pt x="11461" y="9685"/>
                    </a:lnTo>
                    <a:lnTo>
                      <a:pt x="11145" y="9442"/>
                    </a:lnTo>
                    <a:lnTo>
                      <a:pt x="10828" y="9198"/>
                    </a:lnTo>
                    <a:lnTo>
                      <a:pt x="10585" y="8955"/>
                    </a:lnTo>
                    <a:lnTo>
                      <a:pt x="10463" y="8833"/>
                    </a:lnTo>
                    <a:lnTo>
                      <a:pt x="10317" y="8736"/>
                    </a:lnTo>
                    <a:lnTo>
                      <a:pt x="10634" y="8371"/>
                    </a:lnTo>
                    <a:close/>
                    <a:moveTo>
                      <a:pt x="10196" y="8931"/>
                    </a:moveTo>
                    <a:lnTo>
                      <a:pt x="10269" y="9052"/>
                    </a:lnTo>
                    <a:lnTo>
                      <a:pt x="10366" y="9198"/>
                    </a:lnTo>
                    <a:lnTo>
                      <a:pt x="10609" y="9417"/>
                    </a:lnTo>
                    <a:lnTo>
                      <a:pt x="10901" y="9709"/>
                    </a:lnTo>
                    <a:lnTo>
                      <a:pt x="11072" y="9831"/>
                    </a:lnTo>
                    <a:lnTo>
                      <a:pt x="11242" y="9953"/>
                    </a:lnTo>
                    <a:lnTo>
                      <a:pt x="10415" y="10853"/>
                    </a:lnTo>
                    <a:lnTo>
                      <a:pt x="10317" y="10707"/>
                    </a:lnTo>
                    <a:lnTo>
                      <a:pt x="10196" y="10585"/>
                    </a:lnTo>
                    <a:lnTo>
                      <a:pt x="9904" y="10366"/>
                    </a:lnTo>
                    <a:lnTo>
                      <a:pt x="9636" y="10172"/>
                    </a:lnTo>
                    <a:lnTo>
                      <a:pt x="9466" y="10074"/>
                    </a:lnTo>
                    <a:lnTo>
                      <a:pt x="9320" y="10001"/>
                    </a:lnTo>
                    <a:lnTo>
                      <a:pt x="9563" y="9709"/>
                    </a:lnTo>
                    <a:lnTo>
                      <a:pt x="9782" y="9880"/>
                    </a:lnTo>
                    <a:lnTo>
                      <a:pt x="10001" y="10026"/>
                    </a:lnTo>
                    <a:lnTo>
                      <a:pt x="10244" y="10245"/>
                    </a:lnTo>
                    <a:lnTo>
                      <a:pt x="10390" y="10366"/>
                    </a:lnTo>
                    <a:lnTo>
                      <a:pt x="10536" y="10464"/>
                    </a:lnTo>
                    <a:lnTo>
                      <a:pt x="10609" y="10488"/>
                    </a:lnTo>
                    <a:lnTo>
                      <a:pt x="10658" y="10464"/>
                    </a:lnTo>
                    <a:lnTo>
                      <a:pt x="10731" y="10439"/>
                    </a:lnTo>
                    <a:lnTo>
                      <a:pt x="10780" y="10391"/>
                    </a:lnTo>
                    <a:lnTo>
                      <a:pt x="10804" y="10342"/>
                    </a:lnTo>
                    <a:lnTo>
                      <a:pt x="10828" y="10269"/>
                    </a:lnTo>
                    <a:lnTo>
                      <a:pt x="10804" y="10220"/>
                    </a:lnTo>
                    <a:lnTo>
                      <a:pt x="10755" y="10147"/>
                    </a:lnTo>
                    <a:lnTo>
                      <a:pt x="10220" y="9734"/>
                    </a:lnTo>
                    <a:lnTo>
                      <a:pt x="10001" y="9563"/>
                    </a:lnTo>
                    <a:lnTo>
                      <a:pt x="9904" y="9490"/>
                    </a:lnTo>
                    <a:lnTo>
                      <a:pt x="9782" y="9442"/>
                    </a:lnTo>
                    <a:lnTo>
                      <a:pt x="10196" y="8931"/>
                    </a:lnTo>
                    <a:close/>
                    <a:moveTo>
                      <a:pt x="9125" y="10245"/>
                    </a:moveTo>
                    <a:lnTo>
                      <a:pt x="9247" y="10342"/>
                    </a:lnTo>
                    <a:lnTo>
                      <a:pt x="9368" y="10415"/>
                    </a:lnTo>
                    <a:lnTo>
                      <a:pt x="9612" y="10585"/>
                    </a:lnTo>
                    <a:lnTo>
                      <a:pt x="9904" y="10829"/>
                    </a:lnTo>
                    <a:lnTo>
                      <a:pt x="10050" y="10950"/>
                    </a:lnTo>
                    <a:lnTo>
                      <a:pt x="10220" y="11048"/>
                    </a:lnTo>
                    <a:lnTo>
                      <a:pt x="9685" y="11583"/>
                    </a:lnTo>
                    <a:lnTo>
                      <a:pt x="9685" y="11534"/>
                    </a:lnTo>
                    <a:lnTo>
                      <a:pt x="9660" y="11437"/>
                    </a:lnTo>
                    <a:lnTo>
                      <a:pt x="9587" y="11364"/>
                    </a:lnTo>
                    <a:lnTo>
                      <a:pt x="9417" y="11218"/>
                    </a:lnTo>
                    <a:lnTo>
                      <a:pt x="9222" y="11023"/>
                    </a:lnTo>
                    <a:lnTo>
                      <a:pt x="9028" y="10853"/>
                    </a:lnTo>
                    <a:lnTo>
                      <a:pt x="8906" y="10756"/>
                    </a:lnTo>
                    <a:lnTo>
                      <a:pt x="8736" y="10683"/>
                    </a:lnTo>
                    <a:lnTo>
                      <a:pt x="8833" y="10585"/>
                    </a:lnTo>
                    <a:lnTo>
                      <a:pt x="9125" y="10245"/>
                    </a:lnTo>
                    <a:close/>
                    <a:moveTo>
                      <a:pt x="8468" y="10926"/>
                    </a:moveTo>
                    <a:lnTo>
                      <a:pt x="8687" y="11096"/>
                    </a:lnTo>
                    <a:lnTo>
                      <a:pt x="8930" y="11291"/>
                    </a:lnTo>
                    <a:lnTo>
                      <a:pt x="9052" y="11437"/>
                    </a:lnTo>
                    <a:lnTo>
                      <a:pt x="9198" y="11583"/>
                    </a:lnTo>
                    <a:lnTo>
                      <a:pt x="9271" y="11656"/>
                    </a:lnTo>
                    <a:lnTo>
                      <a:pt x="9344" y="11705"/>
                    </a:lnTo>
                    <a:lnTo>
                      <a:pt x="9441" y="11753"/>
                    </a:lnTo>
                    <a:lnTo>
                      <a:pt x="9539" y="11753"/>
                    </a:lnTo>
                    <a:lnTo>
                      <a:pt x="8468" y="12824"/>
                    </a:lnTo>
                    <a:lnTo>
                      <a:pt x="8152" y="12532"/>
                    </a:lnTo>
                    <a:lnTo>
                      <a:pt x="7811" y="12240"/>
                    </a:lnTo>
                    <a:lnTo>
                      <a:pt x="7470" y="11899"/>
                    </a:lnTo>
                    <a:lnTo>
                      <a:pt x="7349" y="11826"/>
                    </a:lnTo>
                    <a:lnTo>
                      <a:pt x="7738" y="11534"/>
                    </a:lnTo>
                    <a:lnTo>
                      <a:pt x="7860" y="11705"/>
                    </a:lnTo>
                    <a:lnTo>
                      <a:pt x="8006" y="11875"/>
                    </a:lnTo>
                    <a:lnTo>
                      <a:pt x="8371" y="12264"/>
                    </a:lnTo>
                    <a:lnTo>
                      <a:pt x="8517" y="12434"/>
                    </a:lnTo>
                    <a:lnTo>
                      <a:pt x="8590" y="12483"/>
                    </a:lnTo>
                    <a:lnTo>
                      <a:pt x="8687" y="12507"/>
                    </a:lnTo>
                    <a:lnTo>
                      <a:pt x="8736" y="12507"/>
                    </a:lnTo>
                    <a:lnTo>
                      <a:pt x="8809" y="12483"/>
                    </a:lnTo>
                    <a:lnTo>
                      <a:pt x="8833" y="12434"/>
                    </a:lnTo>
                    <a:lnTo>
                      <a:pt x="8857" y="12386"/>
                    </a:lnTo>
                    <a:lnTo>
                      <a:pt x="8857" y="12289"/>
                    </a:lnTo>
                    <a:lnTo>
                      <a:pt x="8809" y="12191"/>
                    </a:lnTo>
                    <a:lnTo>
                      <a:pt x="8760" y="12094"/>
                    </a:lnTo>
                    <a:lnTo>
                      <a:pt x="8663" y="11997"/>
                    </a:lnTo>
                    <a:lnTo>
                      <a:pt x="8492" y="11826"/>
                    </a:lnTo>
                    <a:lnTo>
                      <a:pt x="8322" y="11680"/>
                    </a:lnTo>
                    <a:lnTo>
                      <a:pt x="8152" y="11510"/>
                    </a:lnTo>
                    <a:lnTo>
                      <a:pt x="7957" y="11364"/>
                    </a:lnTo>
                    <a:lnTo>
                      <a:pt x="8468" y="10926"/>
                    </a:lnTo>
                    <a:close/>
                    <a:moveTo>
                      <a:pt x="11047" y="2312"/>
                    </a:moveTo>
                    <a:lnTo>
                      <a:pt x="11120" y="2434"/>
                    </a:lnTo>
                    <a:lnTo>
                      <a:pt x="11218" y="2531"/>
                    </a:lnTo>
                    <a:lnTo>
                      <a:pt x="11437" y="2750"/>
                    </a:lnTo>
                    <a:lnTo>
                      <a:pt x="11850" y="3213"/>
                    </a:lnTo>
                    <a:lnTo>
                      <a:pt x="11826" y="3213"/>
                    </a:lnTo>
                    <a:lnTo>
                      <a:pt x="11193" y="3748"/>
                    </a:lnTo>
                    <a:lnTo>
                      <a:pt x="10609" y="4283"/>
                    </a:lnTo>
                    <a:lnTo>
                      <a:pt x="10025" y="4867"/>
                    </a:lnTo>
                    <a:lnTo>
                      <a:pt x="9490" y="5500"/>
                    </a:lnTo>
                    <a:lnTo>
                      <a:pt x="9174" y="5865"/>
                    </a:lnTo>
                    <a:lnTo>
                      <a:pt x="8857" y="6254"/>
                    </a:lnTo>
                    <a:lnTo>
                      <a:pt x="8517" y="6595"/>
                    </a:lnTo>
                    <a:lnTo>
                      <a:pt x="8176" y="6935"/>
                    </a:lnTo>
                    <a:lnTo>
                      <a:pt x="7373" y="7617"/>
                    </a:lnTo>
                    <a:lnTo>
                      <a:pt x="6984" y="7933"/>
                    </a:lnTo>
                    <a:lnTo>
                      <a:pt x="6594" y="8274"/>
                    </a:lnTo>
                    <a:lnTo>
                      <a:pt x="6229" y="8639"/>
                    </a:lnTo>
                    <a:lnTo>
                      <a:pt x="5864" y="9004"/>
                    </a:lnTo>
                    <a:lnTo>
                      <a:pt x="5183" y="9782"/>
                    </a:lnTo>
                    <a:lnTo>
                      <a:pt x="4502" y="10537"/>
                    </a:lnTo>
                    <a:lnTo>
                      <a:pt x="4137" y="10902"/>
                    </a:lnTo>
                    <a:lnTo>
                      <a:pt x="3772" y="11242"/>
                    </a:lnTo>
                    <a:lnTo>
                      <a:pt x="3115" y="11802"/>
                    </a:lnTo>
                    <a:lnTo>
                      <a:pt x="2799" y="12118"/>
                    </a:lnTo>
                    <a:lnTo>
                      <a:pt x="2507" y="12434"/>
                    </a:lnTo>
                    <a:lnTo>
                      <a:pt x="2263" y="12702"/>
                    </a:lnTo>
                    <a:lnTo>
                      <a:pt x="2166" y="12848"/>
                    </a:lnTo>
                    <a:lnTo>
                      <a:pt x="2069" y="13018"/>
                    </a:lnTo>
                    <a:lnTo>
                      <a:pt x="1850" y="12824"/>
                    </a:lnTo>
                    <a:lnTo>
                      <a:pt x="1460" y="12459"/>
                    </a:lnTo>
                    <a:lnTo>
                      <a:pt x="1266" y="12264"/>
                    </a:lnTo>
                    <a:lnTo>
                      <a:pt x="1047" y="12118"/>
                    </a:lnTo>
                    <a:lnTo>
                      <a:pt x="1047" y="12070"/>
                    </a:lnTo>
                    <a:lnTo>
                      <a:pt x="1193" y="11997"/>
                    </a:lnTo>
                    <a:lnTo>
                      <a:pt x="1339" y="11924"/>
                    </a:lnTo>
                    <a:lnTo>
                      <a:pt x="1460" y="11826"/>
                    </a:lnTo>
                    <a:lnTo>
                      <a:pt x="1582" y="11705"/>
                    </a:lnTo>
                    <a:lnTo>
                      <a:pt x="2020" y="11218"/>
                    </a:lnTo>
                    <a:lnTo>
                      <a:pt x="2385" y="10853"/>
                    </a:lnTo>
                    <a:lnTo>
                      <a:pt x="2774" y="10537"/>
                    </a:lnTo>
                    <a:lnTo>
                      <a:pt x="3577" y="9880"/>
                    </a:lnTo>
                    <a:lnTo>
                      <a:pt x="3942" y="9539"/>
                    </a:lnTo>
                    <a:lnTo>
                      <a:pt x="4307" y="9198"/>
                    </a:lnTo>
                    <a:lnTo>
                      <a:pt x="5037" y="8468"/>
                    </a:lnTo>
                    <a:lnTo>
                      <a:pt x="5718" y="7738"/>
                    </a:lnTo>
                    <a:lnTo>
                      <a:pt x="6400" y="7008"/>
                    </a:lnTo>
                    <a:lnTo>
                      <a:pt x="7081" y="6303"/>
                    </a:lnTo>
                    <a:lnTo>
                      <a:pt x="7787" y="5621"/>
                    </a:lnTo>
                    <a:lnTo>
                      <a:pt x="8468" y="4940"/>
                    </a:lnTo>
                    <a:lnTo>
                      <a:pt x="9149" y="4259"/>
                    </a:lnTo>
                    <a:lnTo>
                      <a:pt x="10074" y="3261"/>
                    </a:lnTo>
                    <a:lnTo>
                      <a:pt x="10561" y="2775"/>
                    </a:lnTo>
                    <a:lnTo>
                      <a:pt x="11047" y="2312"/>
                    </a:lnTo>
                    <a:close/>
                    <a:moveTo>
                      <a:pt x="7154" y="11997"/>
                    </a:moveTo>
                    <a:lnTo>
                      <a:pt x="7203" y="12094"/>
                    </a:lnTo>
                    <a:lnTo>
                      <a:pt x="7251" y="12167"/>
                    </a:lnTo>
                    <a:lnTo>
                      <a:pt x="7422" y="12386"/>
                    </a:lnTo>
                    <a:lnTo>
                      <a:pt x="7592" y="12580"/>
                    </a:lnTo>
                    <a:lnTo>
                      <a:pt x="7884" y="12872"/>
                    </a:lnTo>
                    <a:lnTo>
                      <a:pt x="8030" y="12994"/>
                    </a:lnTo>
                    <a:lnTo>
                      <a:pt x="8200" y="13091"/>
                    </a:lnTo>
                    <a:lnTo>
                      <a:pt x="7835" y="13481"/>
                    </a:lnTo>
                    <a:lnTo>
                      <a:pt x="7811" y="13432"/>
                    </a:lnTo>
                    <a:lnTo>
                      <a:pt x="7787" y="13408"/>
                    </a:lnTo>
                    <a:lnTo>
                      <a:pt x="7616" y="13262"/>
                    </a:lnTo>
                    <a:lnTo>
                      <a:pt x="7446" y="13140"/>
                    </a:lnTo>
                    <a:lnTo>
                      <a:pt x="7251" y="13018"/>
                    </a:lnTo>
                    <a:lnTo>
                      <a:pt x="7057" y="12872"/>
                    </a:lnTo>
                    <a:lnTo>
                      <a:pt x="6716" y="12580"/>
                    </a:lnTo>
                    <a:lnTo>
                      <a:pt x="6643" y="12532"/>
                    </a:lnTo>
                    <a:lnTo>
                      <a:pt x="6594" y="12507"/>
                    </a:lnTo>
                    <a:lnTo>
                      <a:pt x="6862" y="12240"/>
                    </a:lnTo>
                    <a:lnTo>
                      <a:pt x="7154" y="11997"/>
                    </a:lnTo>
                    <a:close/>
                    <a:moveTo>
                      <a:pt x="6424" y="12702"/>
                    </a:moveTo>
                    <a:lnTo>
                      <a:pt x="6448" y="12775"/>
                    </a:lnTo>
                    <a:lnTo>
                      <a:pt x="6473" y="12848"/>
                    </a:lnTo>
                    <a:lnTo>
                      <a:pt x="6667" y="13043"/>
                    </a:lnTo>
                    <a:lnTo>
                      <a:pt x="6862" y="13213"/>
                    </a:lnTo>
                    <a:lnTo>
                      <a:pt x="7032" y="13359"/>
                    </a:lnTo>
                    <a:lnTo>
                      <a:pt x="7227" y="13481"/>
                    </a:lnTo>
                    <a:lnTo>
                      <a:pt x="7446" y="13602"/>
                    </a:lnTo>
                    <a:lnTo>
                      <a:pt x="7568" y="13627"/>
                    </a:lnTo>
                    <a:lnTo>
                      <a:pt x="7689" y="13627"/>
                    </a:lnTo>
                    <a:lnTo>
                      <a:pt x="7470" y="13846"/>
                    </a:lnTo>
                    <a:lnTo>
                      <a:pt x="7300" y="14040"/>
                    </a:lnTo>
                    <a:lnTo>
                      <a:pt x="7276" y="14016"/>
                    </a:lnTo>
                    <a:lnTo>
                      <a:pt x="6911" y="13797"/>
                    </a:lnTo>
                    <a:lnTo>
                      <a:pt x="6570" y="13554"/>
                    </a:lnTo>
                    <a:lnTo>
                      <a:pt x="6302" y="13335"/>
                    </a:lnTo>
                    <a:lnTo>
                      <a:pt x="6035" y="13164"/>
                    </a:lnTo>
                    <a:lnTo>
                      <a:pt x="6108" y="13043"/>
                    </a:lnTo>
                    <a:lnTo>
                      <a:pt x="6424" y="12702"/>
                    </a:lnTo>
                    <a:close/>
                    <a:moveTo>
                      <a:pt x="5889" y="13335"/>
                    </a:moveTo>
                    <a:lnTo>
                      <a:pt x="5962" y="13456"/>
                    </a:lnTo>
                    <a:lnTo>
                      <a:pt x="6059" y="13578"/>
                    </a:lnTo>
                    <a:lnTo>
                      <a:pt x="6278" y="13797"/>
                    </a:lnTo>
                    <a:lnTo>
                      <a:pt x="6643" y="14089"/>
                    </a:lnTo>
                    <a:lnTo>
                      <a:pt x="6813" y="14211"/>
                    </a:lnTo>
                    <a:lnTo>
                      <a:pt x="7032" y="14308"/>
                    </a:lnTo>
                    <a:lnTo>
                      <a:pt x="6692" y="14673"/>
                    </a:lnTo>
                    <a:lnTo>
                      <a:pt x="6619" y="14624"/>
                    </a:lnTo>
                    <a:lnTo>
                      <a:pt x="6497" y="14600"/>
                    </a:lnTo>
                    <a:lnTo>
                      <a:pt x="6375" y="14527"/>
                    </a:lnTo>
                    <a:lnTo>
                      <a:pt x="6254" y="14454"/>
                    </a:lnTo>
                    <a:lnTo>
                      <a:pt x="6132" y="14381"/>
                    </a:lnTo>
                    <a:lnTo>
                      <a:pt x="5913" y="14186"/>
                    </a:lnTo>
                    <a:lnTo>
                      <a:pt x="5718" y="14016"/>
                    </a:lnTo>
                    <a:lnTo>
                      <a:pt x="5597" y="13943"/>
                    </a:lnTo>
                    <a:lnTo>
                      <a:pt x="5451" y="13846"/>
                    </a:lnTo>
                    <a:lnTo>
                      <a:pt x="5889" y="13335"/>
                    </a:lnTo>
                    <a:close/>
                    <a:moveTo>
                      <a:pt x="12191" y="3553"/>
                    </a:moveTo>
                    <a:lnTo>
                      <a:pt x="12653" y="4040"/>
                    </a:lnTo>
                    <a:lnTo>
                      <a:pt x="13432" y="4916"/>
                    </a:lnTo>
                    <a:lnTo>
                      <a:pt x="13164" y="5208"/>
                    </a:lnTo>
                    <a:lnTo>
                      <a:pt x="12896" y="5500"/>
                    </a:lnTo>
                    <a:lnTo>
                      <a:pt x="12361" y="6108"/>
                    </a:lnTo>
                    <a:lnTo>
                      <a:pt x="12045" y="6424"/>
                    </a:lnTo>
                    <a:lnTo>
                      <a:pt x="11729" y="6716"/>
                    </a:lnTo>
                    <a:lnTo>
                      <a:pt x="11388" y="7008"/>
                    </a:lnTo>
                    <a:lnTo>
                      <a:pt x="11047" y="7300"/>
                    </a:lnTo>
                    <a:lnTo>
                      <a:pt x="10731" y="7617"/>
                    </a:lnTo>
                    <a:lnTo>
                      <a:pt x="10415" y="7957"/>
                    </a:lnTo>
                    <a:lnTo>
                      <a:pt x="9806" y="8687"/>
                    </a:lnTo>
                    <a:lnTo>
                      <a:pt x="9247" y="9417"/>
                    </a:lnTo>
                    <a:lnTo>
                      <a:pt x="8638" y="10147"/>
                    </a:lnTo>
                    <a:lnTo>
                      <a:pt x="8346" y="10464"/>
                    </a:lnTo>
                    <a:lnTo>
                      <a:pt x="8006" y="10756"/>
                    </a:lnTo>
                    <a:lnTo>
                      <a:pt x="7324" y="11340"/>
                    </a:lnTo>
                    <a:lnTo>
                      <a:pt x="6643" y="11899"/>
                    </a:lnTo>
                    <a:lnTo>
                      <a:pt x="6302" y="12191"/>
                    </a:lnTo>
                    <a:lnTo>
                      <a:pt x="6010" y="12532"/>
                    </a:lnTo>
                    <a:lnTo>
                      <a:pt x="5475" y="13164"/>
                    </a:lnTo>
                    <a:lnTo>
                      <a:pt x="4940" y="13773"/>
                    </a:lnTo>
                    <a:lnTo>
                      <a:pt x="4672" y="14016"/>
                    </a:lnTo>
                    <a:lnTo>
                      <a:pt x="4404" y="14235"/>
                    </a:lnTo>
                    <a:lnTo>
                      <a:pt x="4137" y="14454"/>
                    </a:lnTo>
                    <a:lnTo>
                      <a:pt x="4015" y="14600"/>
                    </a:lnTo>
                    <a:lnTo>
                      <a:pt x="3918" y="14722"/>
                    </a:lnTo>
                    <a:lnTo>
                      <a:pt x="3480" y="14284"/>
                    </a:lnTo>
                    <a:lnTo>
                      <a:pt x="3042" y="13846"/>
                    </a:lnTo>
                    <a:lnTo>
                      <a:pt x="2361" y="13262"/>
                    </a:lnTo>
                    <a:lnTo>
                      <a:pt x="2482" y="13164"/>
                    </a:lnTo>
                    <a:lnTo>
                      <a:pt x="2604" y="13043"/>
                    </a:lnTo>
                    <a:lnTo>
                      <a:pt x="2774" y="12799"/>
                    </a:lnTo>
                    <a:lnTo>
                      <a:pt x="3066" y="12507"/>
                    </a:lnTo>
                    <a:lnTo>
                      <a:pt x="3358" y="12216"/>
                    </a:lnTo>
                    <a:lnTo>
                      <a:pt x="3967" y="11680"/>
                    </a:lnTo>
                    <a:lnTo>
                      <a:pt x="4380" y="11315"/>
                    </a:lnTo>
                    <a:lnTo>
                      <a:pt x="4745" y="10950"/>
                    </a:lnTo>
                    <a:lnTo>
                      <a:pt x="5475" y="10172"/>
                    </a:lnTo>
                    <a:lnTo>
                      <a:pt x="6181" y="9393"/>
                    </a:lnTo>
                    <a:lnTo>
                      <a:pt x="6546" y="9004"/>
                    </a:lnTo>
                    <a:lnTo>
                      <a:pt x="6935" y="8614"/>
                    </a:lnTo>
                    <a:lnTo>
                      <a:pt x="7324" y="8274"/>
                    </a:lnTo>
                    <a:lnTo>
                      <a:pt x="7714" y="7933"/>
                    </a:lnTo>
                    <a:lnTo>
                      <a:pt x="8517" y="7276"/>
                    </a:lnTo>
                    <a:lnTo>
                      <a:pt x="8857" y="6935"/>
                    </a:lnTo>
                    <a:lnTo>
                      <a:pt x="9198" y="6595"/>
                    </a:lnTo>
                    <a:lnTo>
                      <a:pt x="9514" y="6205"/>
                    </a:lnTo>
                    <a:lnTo>
                      <a:pt x="9831" y="5840"/>
                    </a:lnTo>
                    <a:lnTo>
                      <a:pt x="10171" y="5427"/>
                    </a:lnTo>
                    <a:lnTo>
                      <a:pt x="10488" y="5062"/>
                    </a:lnTo>
                    <a:lnTo>
                      <a:pt x="10853" y="4697"/>
                    </a:lnTo>
                    <a:lnTo>
                      <a:pt x="11242" y="4356"/>
                    </a:lnTo>
                    <a:lnTo>
                      <a:pt x="11729" y="3967"/>
                    </a:lnTo>
                    <a:lnTo>
                      <a:pt x="11972" y="3772"/>
                    </a:lnTo>
                    <a:lnTo>
                      <a:pt x="12191" y="3553"/>
                    </a:lnTo>
                    <a:close/>
                    <a:moveTo>
                      <a:pt x="5232" y="14065"/>
                    </a:moveTo>
                    <a:lnTo>
                      <a:pt x="5353" y="14186"/>
                    </a:lnTo>
                    <a:lnTo>
                      <a:pt x="5451" y="14308"/>
                    </a:lnTo>
                    <a:lnTo>
                      <a:pt x="5645" y="14454"/>
                    </a:lnTo>
                    <a:lnTo>
                      <a:pt x="5816" y="14624"/>
                    </a:lnTo>
                    <a:lnTo>
                      <a:pt x="5986" y="14770"/>
                    </a:lnTo>
                    <a:lnTo>
                      <a:pt x="6181" y="14892"/>
                    </a:lnTo>
                    <a:lnTo>
                      <a:pt x="6375" y="14989"/>
                    </a:lnTo>
                    <a:lnTo>
                      <a:pt x="6108" y="15281"/>
                    </a:lnTo>
                    <a:lnTo>
                      <a:pt x="5937" y="15452"/>
                    </a:lnTo>
                    <a:lnTo>
                      <a:pt x="5937" y="15403"/>
                    </a:lnTo>
                    <a:lnTo>
                      <a:pt x="5889" y="15354"/>
                    </a:lnTo>
                    <a:lnTo>
                      <a:pt x="5597" y="15038"/>
                    </a:lnTo>
                    <a:lnTo>
                      <a:pt x="5280" y="14746"/>
                    </a:lnTo>
                    <a:lnTo>
                      <a:pt x="5086" y="14576"/>
                    </a:lnTo>
                    <a:lnTo>
                      <a:pt x="4964" y="14503"/>
                    </a:lnTo>
                    <a:lnTo>
                      <a:pt x="4867" y="14430"/>
                    </a:lnTo>
                    <a:lnTo>
                      <a:pt x="5037" y="14284"/>
                    </a:lnTo>
                    <a:lnTo>
                      <a:pt x="5232" y="14065"/>
                    </a:lnTo>
                    <a:close/>
                    <a:moveTo>
                      <a:pt x="852" y="15476"/>
                    </a:moveTo>
                    <a:lnTo>
                      <a:pt x="974" y="15598"/>
                    </a:lnTo>
                    <a:lnTo>
                      <a:pt x="1412" y="16036"/>
                    </a:lnTo>
                    <a:lnTo>
                      <a:pt x="1363" y="16011"/>
                    </a:lnTo>
                    <a:lnTo>
                      <a:pt x="1290" y="15987"/>
                    </a:lnTo>
                    <a:lnTo>
                      <a:pt x="852" y="15476"/>
                    </a:lnTo>
                    <a:close/>
                    <a:moveTo>
                      <a:pt x="4575" y="14673"/>
                    </a:moveTo>
                    <a:lnTo>
                      <a:pt x="4696" y="14795"/>
                    </a:lnTo>
                    <a:lnTo>
                      <a:pt x="4818" y="14892"/>
                    </a:lnTo>
                    <a:lnTo>
                      <a:pt x="5037" y="15087"/>
                    </a:lnTo>
                    <a:lnTo>
                      <a:pt x="5329" y="15354"/>
                    </a:lnTo>
                    <a:lnTo>
                      <a:pt x="5597" y="15622"/>
                    </a:lnTo>
                    <a:lnTo>
                      <a:pt x="5670" y="15671"/>
                    </a:lnTo>
                    <a:lnTo>
                      <a:pt x="5718" y="15671"/>
                    </a:lnTo>
                    <a:lnTo>
                      <a:pt x="5378" y="15987"/>
                    </a:lnTo>
                    <a:lnTo>
                      <a:pt x="5232" y="16109"/>
                    </a:lnTo>
                    <a:lnTo>
                      <a:pt x="5183" y="16060"/>
                    </a:lnTo>
                    <a:lnTo>
                      <a:pt x="5110" y="16036"/>
                    </a:lnTo>
                    <a:lnTo>
                      <a:pt x="4088" y="14916"/>
                    </a:lnTo>
                    <a:lnTo>
                      <a:pt x="4210" y="14868"/>
                    </a:lnTo>
                    <a:lnTo>
                      <a:pt x="4331" y="14819"/>
                    </a:lnTo>
                    <a:lnTo>
                      <a:pt x="4453" y="14746"/>
                    </a:lnTo>
                    <a:lnTo>
                      <a:pt x="4575" y="14673"/>
                    </a:lnTo>
                    <a:close/>
                    <a:moveTo>
                      <a:pt x="755" y="16230"/>
                    </a:moveTo>
                    <a:lnTo>
                      <a:pt x="1071" y="16498"/>
                    </a:lnTo>
                    <a:lnTo>
                      <a:pt x="1071" y="16522"/>
                    </a:lnTo>
                    <a:lnTo>
                      <a:pt x="998" y="16474"/>
                    </a:lnTo>
                    <a:lnTo>
                      <a:pt x="925" y="16449"/>
                    </a:lnTo>
                    <a:lnTo>
                      <a:pt x="852" y="16376"/>
                    </a:lnTo>
                    <a:lnTo>
                      <a:pt x="755" y="16230"/>
                    </a:lnTo>
                    <a:close/>
                    <a:moveTo>
                      <a:pt x="1047" y="12532"/>
                    </a:moveTo>
                    <a:lnTo>
                      <a:pt x="1168" y="12678"/>
                    </a:lnTo>
                    <a:lnTo>
                      <a:pt x="1314" y="12824"/>
                    </a:lnTo>
                    <a:lnTo>
                      <a:pt x="1582" y="13067"/>
                    </a:lnTo>
                    <a:lnTo>
                      <a:pt x="2166" y="13602"/>
                    </a:lnTo>
                    <a:lnTo>
                      <a:pt x="2750" y="14113"/>
                    </a:lnTo>
                    <a:lnTo>
                      <a:pt x="3018" y="14357"/>
                    </a:lnTo>
                    <a:lnTo>
                      <a:pt x="3261" y="14600"/>
                    </a:lnTo>
                    <a:lnTo>
                      <a:pt x="3723" y="15135"/>
                    </a:lnTo>
                    <a:lnTo>
                      <a:pt x="4185" y="15646"/>
                    </a:lnTo>
                    <a:lnTo>
                      <a:pt x="4672" y="16157"/>
                    </a:lnTo>
                    <a:lnTo>
                      <a:pt x="4404" y="16230"/>
                    </a:lnTo>
                    <a:lnTo>
                      <a:pt x="4112" y="16303"/>
                    </a:lnTo>
                    <a:lnTo>
                      <a:pt x="3553" y="16376"/>
                    </a:lnTo>
                    <a:lnTo>
                      <a:pt x="2969" y="16425"/>
                    </a:lnTo>
                    <a:lnTo>
                      <a:pt x="2409" y="16498"/>
                    </a:lnTo>
                    <a:lnTo>
                      <a:pt x="2288" y="16522"/>
                    </a:lnTo>
                    <a:lnTo>
                      <a:pt x="2263" y="16474"/>
                    </a:lnTo>
                    <a:lnTo>
                      <a:pt x="2142" y="16230"/>
                    </a:lnTo>
                    <a:lnTo>
                      <a:pt x="1996" y="16011"/>
                    </a:lnTo>
                    <a:lnTo>
                      <a:pt x="1801" y="15792"/>
                    </a:lnTo>
                    <a:lnTo>
                      <a:pt x="1606" y="15598"/>
                    </a:lnTo>
                    <a:lnTo>
                      <a:pt x="1168" y="15233"/>
                    </a:lnTo>
                    <a:lnTo>
                      <a:pt x="730" y="14892"/>
                    </a:lnTo>
                    <a:lnTo>
                      <a:pt x="779" y="14600"/>
                    </a:lnTo>
                    <a:lnTo>
                      <a:pt x="925" y="13262"/>
                    </a:lnTo>
                    <a:lnTo>
                      <a:pt x="1047" y="12532"/>
                    </a:lnTo>
                    <a:close/>
                    <a:moveTo>
                      <a:pt x="1436" y="16644"/>
                    </a:moveTo>
                    <a:lnTo>
                      <a:pt x="1533" y="16717"/>
                    </a:lnTo>
                    <a:lnTo>
                      <a:pt x="1387" y="16741"/>
                    </a:lnTo>
                    <a:lnTo>
                      <a:pt x="1436" y="16644"/>
                    </a:lnTo>
                    <a:close/>
                    <a:moveTo>
                      <a:pt x="536" y="16741"/>
                    </a:moveTo>
                    <a:lnTo>
                      <a:pt x="584" y="16766"/>
                    </a:lnTo>
                    <a:lnTo>
                      <a:pt x="609" y="16766"/>
                    </a:lnTo>
                    <a:lnTo>
                      <a:pt x="682" y="16814"/>
                    </a:lnTo>
                    <a:lnTo>
                      <a:pt x="779" y="16839"/>
                    </a:lnTo>
                    <a:lnTo>
                      <a:pt x="876" y="16839"/>
                    </a:lnTo>
                    <a:lnTo>
                      <a:pt x="974" y="16814"/>
                    </a:lnTo>
                    <a:lnTo>
                      <a:pt x="974" y="16839"/>
                    </a:lnTo>
                    <a:lnTo>
                      <a:pt x="755" y="16887"/>
                    </a:lnTo>
                    <a:lnTo>
                      <a:pt x="511" y="16936"/>
                    </a:lnTo>
                    <a:lnTo>
                      <a:pt x="536" y="16741"/>
                    </a:lnTo>
                    <a:close/>
                    <a:moveTo>
                      <a:pt x="13967" y="1"/>
                    </a:moveTo>
                    <a:lnTo>
                      <a:pt x="13602" y="25"/>
                    </a:lnTo>
                    <a:lnTo>
                      <a:pt x="13261" y="74"/>
                    </a:lnTo>
                    <a:lnTo>
                      <a:pt x="12945" y="195"/>
                    </a:lnTo>
                    <a:lnTo>
                      <a:pt x="12629" y="341"/>
                    </a:lnTo>
                    <a:lnTo>
                      <a:pt x="12337" y="560"/>
                    </a:lnTo>
                    <a:lnTo>
                      <a:pt x="12021" y="828"/>
                    </a:lnTo>
                    <a:lnTo>
                      <a:pt x="11875" y="974"/>
                    </a:lnTo>
                    <a:lnTo>
                      <a:pt x="11826" y="1071"/>
                    </a:lnTo>
                    <a:lnTo>
                      <a:pt x="11777" y="1169"/>
                    </a:lnTo>
                    <a:lnTo>
                      <a:pt x="11704" y="1193"/>
                    </a:lnTo>
                    <a:lnTo>
                      <a:pt x="11339" y="1485"/>
                    </a:lnTo>
                    <a:lnTo>
                      <a:pt x="10999" y="1777"/>
                    </a:lnTo>
                    <a:lnTo>
                      <a:pt x="10317" y="2385"/>
                    </a:lnTo>
                    <a:lnTo>
                      <a:pt x="9685" y="3042"/>
                    </a:lnTo>
                    <a:lnTo>
                      <a:pt x="9052" y="3699"/>
                    </a:lnTo>
                    <a:lnTo>
                      <a:pt x="8395" y="4405"/>
                    </a:lnTo>
                    <a:lnTo>
                      <a:pt x="7714" y="5086"/>
                    </a:lnTo>
                    <a:lnTo>
                      <a:pt x="7032" y="5743"/>
                    </a:lnTo>
                    <a:lnTo>
                      <a:pt x="6351" y="6449"/>
                    </a:lnTo>
                    <a:lnTo>
                      <a:pt x="4964" y="7933"/>
                    </a:lnTo>
                    <a:lnTo>
                      <a:pt x="4258" y="8663"/>
                    </a:lnTo>
                    <a:lnTo>
                      <a:pt x="3894" y="9004"/>
                    </a:lnTo>
                    <a:lnTo>
                      <a:pt x="3529" y="9344"/>
                    </a:lnTo>
                    <a:lnTo>
                      <a:pt x="2190" y="10537"/>
                    </a:lnTo>
                    <a:lnTo>
                      <a:pt x="1558" y="11145"/>
                    </a:lnTo>
                    <a:lnTo>
                      <a:pt x="925" y="11778"/>
                    </a:lnTo>
                    <a:lnTo>
                      <a:pt x="876" y="11753"/>
                    </a:lnTo>
                    <a:lnTo>
                      <a:pt x="803" y="11778"/>
                    </a:lnTo>
                    <a:lnTo>
                      <a:pt x="755" y="11802"/>
                    </a:lnTo>
                    <a:lnTo>
                      <a:pt x="706" y="11851"/>
                    </a:lnTo>
                    <a:lnTo>
                      <a:pt x="609" y="12118"/>
                    </a:lnTo>
                    <a:lnTo>
                      <a:pt x="511" y="12386"/>
                    </a:lnTo>
                    <a:lnTo>
                      <a:pt x="463" y="12702"/>
                    </a:lnTo>
                    <a:lnTo>
                      <a:pt x="414" y="12994"/>
                    </a:lnTo>
                    <a:lnTo>
                      <a:pt x="365" y="13627"/>
                    </a:lnTo>
                    <a:lnTo>
                      <a:pt x="292" y="14211"/>
                    </a:lnTo>
                    <a:lnTo>
                      <a:pt x="98" y="15646"/>
                    </a:lnTo>
                    <a:lnTo>
                      <a:pt x="25" y="16376"/>
                    </a:lnTo>
                    <a:lnTo>
                      <a:pt x="0" y="16717"/>
                    </a:lnTo>
                    <a:lnTo>
                      <a:pt x="0" y="17082"/>
                    </a:lnTo>
                    <a:lnTo>
                      <a:pt x="0" y="17155"/>
                    </a:lnTo>
                    <a:lnTo>
                      <a:pt x="25" y="17204"/>
                    </a:lnTo>
                    <a:lnTo>
                      <a:pt x="122" y="17277"/>
                    </a:lnTo>
                    <a:lnTo>
                      <a:pt x="219" y="17325"/>
                    </a:lnTo>
                    <a:lnTo>
                      <a:pt x="341" y="17325"/>
                    </a:lnTo>
                    <a:lnTo>
                      <a:pt x="438" y="17350"/>
                    </a:lnTo>
                    <a:lnTo>
                      <a:pt x="560" y="17374"/>
                    </a:lnTo>
                    <a:lnTo>
                      <a:pt x="803" y="17398"/>
                    </a:lnTo>
                    <a:lnTo>
                      <a:pt x="1047" y="17350"/>
                    </a:lnTo>
                    <a:lnTo>
                      <a:pt x="1339" y="17301"/>
                    </a:lnTo>
                    <a:lnTo>
                      <a:pt x="1874" y="17131"/>
                    </a:lnTo>
                    <a:lnTo>
                      <a:pt x="2312" y="17009"/>
                    </a:lnTo>
                    <a:lnTo>
                      <a:pt x="2677" y="16936"/>
                    </a:lnTo>
                    <a:lnTo>
                      <a:pt x="3018" y="16887"/>
                    </a:lnTo>
                    <a:lnTo>
                      <a:pt x="3723" y="16839"/>
                    </a:lnTo>
                    <a:lnTo>
                      <a:pt x="4088" y="16790"/>
                    </a:lnTo>
                    <a:lnTo>
                      <a:pt x="4429" y="16741"/>
                    </a:lnTo>
                    <a:lnTo>
                      <a:pt x="4769" y="16644"/>
                    </a:lnTo>
                    <a:lnTo>
                      <a:pt x="5110" y="16522"/>
                    </a:lnTo>
                    <a:lnTo>
                      <a:pt x="5159" y="16498"/>
                    </a:lnTo>
                    <a:lnTo>
                      <a:pt x="5207" y="16449"/>
                    </a:lnTo>
                    <a:lnTo>
                      <a:pt x="5353" y="16401"/>
                    </a:lnTo>
                    <a:lnTo>
                      <a:pt x="5499" y="16328"/>
                    </a:lnTo>
                    <a:lnTo>
                      <a:pt x="5645" y="16255"/>
                    </a:lnTo>
                    <a:lnTo>
                      <a:pt x="5791" y="16133"/>
                    </a:lnTo>
                    <a:lnTo>
                      <a:pt x="6035" y="15890"/>
                    </a:lnTo>
                    <a:lnTo>
                      <a:pt x="6254" y="15671"/>
                    </a:lnTo>
                    <a:lnTo>
                      <a:pt x="6959" y="14965"/>
                    </a:lnTo>
                    <a:lnTo>
                      <a:pt x="7641" y="14284"/>
                    </a:lnTo>
                    <a:lnTo>
                      <a:pt x="9101" y="12824"/>
                    </a:lnTo>
                    <a:lnTo>
                      <a:pt x="10536" y="11364"/>
                    </a:lnTo>
                    <a:lnTo>
                      <a:pt x="11218" y="10658"/>
                    </a:lnTo>
                    <a:lnTo>
                      <a:pt x="11875" y="9904"/>
                    </a:lnTo>
                    <a:lnTo>
                      <a:pt x="12531" y="9174"/>
                    </a:lnTo>
                    <a:lnTo>
                      <a:pt x="13213" y="8444"/>
                    </a:lnTo>
                    <a:lnTo>
                      <a:pt x="13870" y="7811"/>
                    </a:lnTo>
                    <a:lnTo>
                      <a:pt x="14527" y="7179"/>
                    </a:lnTo>
                    <a:lnTo>
                      <a:pt x="15184" y="6522"/>
                    </a:lnTo>
                    <a:lnTo>
                      <a:pt x="15500" y="6205"/>
                    </a:lnTo>
                    <a:lnTo>
                      <a:pt x="15816" y="5840"/>
                    </a:lnTo>
                    <a:lnTo>
                      <a:pt x="15889" y="5792"/>
                    </a:lnTo>
                    <a:lnTo>
                      <a:pt x="15987" y="5767"/>
                    </a:lnTo>
                    <a:lnTo>
                      <a:pt x="16060" y="5694"/>
                    </a:lnTo>
                    <a:lnTo>
                      <a:pt x="16108" y="5621"/>
                    </a:lnTo>
                    <a:lnTo>
                      <a:pt x="16133" y="5524"/>
                    </a:lnTo>
                    <a:lnTo>
                      <a:pt x="16376" y="5208"/>
                    </a:lnTo>
                    <a:lnTo>
                      <a:pt x="16595" y="4891"/>
                    </a:lnTo>
                    <a:lnTo>
                      <a:pt x="16814" y="4551"/>
                    </a:lnTo>
                    <a:lnTo>
                      <a:pt x="16984" y="4210"/>
                    </a:lnTo>
                    <a:lnTo>
                      <a:pt x="17106" y="3845"/>
                    </a:lnTo>
                    <a:lnTo>
                      <a:pt x="17203" y="3480"/>
                    </a:lnTo>
                    <a:lnTo>
                      <a:pt x="17228" y="3140"/>
                    </a:lnTo>
                    <a:lnTo>
                      <a:pt x="17203" y="2799"/>
                    </a:lnTo>
                    <a:lnTo>
                      <a:pt x="17130" y="2458"/>
                    </a:lnTo>
                    <a:lnTo>
                      <a:pt x="17009" y="2142"/>
                    </a:lnTo>
                    <a:lnTo>
                      <a:pt x="16863" y="1826"/>
                    </a:lnTo>
                    <a:lnTo>
                      <a:pt x="16668" y="1534"/>
                    </a:lnTo>
                    <a:lnTo>
                      <a:pt x="16449" y="1266"/>
                    </a:lnTo>
                    <a:lnTo>
                      <a:pt x="16230" y="998"/>
                    </a:lnTo>
                    <a:lnTo>
                      <a:pt x="15962" y="779"/>
                    </a:lnTo>
                    <a:lnTo>
                      <a:pt x="15670" y="560"/>
                    </a:lnTo>
                    <a:lnTo>
                      <a:pt x="15354" y="390"/>
                    </a:lnTo>
                    <a:lnTo>
                      <a:pt x="15013" y="244"/>
                    </a:lnTo>
                    <a:lnTo>
                      <a:pt x="14673" y="122"/>
                    </a:lnTo>
                    <a:lnTo>
                      <a:pt x="14332" y="49"/>
                    </a:lnTo>
                    <a:lnTo>
                      <a:pt x="139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7518" y="2007412"/>
                <a:ext cx="5373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chemeClr val="bg1"/>
                    </a:solidFill>
                  </a:rPr>
                  <a:t>Tìm hiểu một số lợi ích của Internet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228600" y="133350"/>
            <a:ext cx="7205700" cy="624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chemeClr val="bg1"/>
                </a:solidFill>
                <a:latin typeface="+mj-lt"/>
              </a:rPr>
              <a:t>1. Internet</a:t>
            </a:r>
            <a:endParaRPr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1038808" y="1457295"/>
            <a:ext cx="7412607" cy="1466703"/>
            <a:chOff x="1038808" y="1457295"/>
            <a:chExt cx="7412607" cy="1466703"/>
          </a:xfrm>
        </p:grpSpPr>
        <p:sp>
          <p:nvSpPr>
            <p:cNvPr id="3" name="TextBox 2"/>
            <p:cNvSpPr txBox="1"/>
            <p:nvPr/>
          </p:nvSpPr>
          <p:spPr>
            <a:xfrm>
              <a:off x="3810000" y="1457295"/>
              <a:ext cx="16674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smtClean="0">
                  <a:solidFill>
                    <a:schemeClr val="bg1"/>
                  </a:solidFill>
                </a:rPr>
                <a:t>Hoạt động 1</a:t>
              </a:r>
              <a:endParaRPr lang="en-US" sz="2000" b="1" u="sng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38808" y="1908335"/>
              <a:ext cx="74126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smtClean="0">
                  <a:solidFill>
                    <a:schemeClr val="bg1"/>
                  </a:solidFill>
                </a:rPr>
                <a:t>Câu 1: Em hiểu Internet là gì?</a:t>
              </a:r>
              <a:endParaRPr lang="en-US" sz="200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000" smtClean="0">
                  <a:solidFill>
                    <a:schemeClr val="bg1"/>
                  </a:solidFill>
                </a:rPr>
                <a:t>Câu 2: Người sử dụng có thể làm được gì khi truy cập internet?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3" y="800236"/>
            <a:ext cx="4058817" cy="306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800236"/>
            <a:ext cx="4108014" cy="3064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3846" y="3920455"/>
            <a:ext cx="3400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Internet là mạng kết nối các 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mạng trên thế giới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7293" y="3920455"/>
            <a:ext cx="4395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Con người truy cập mạng Internet để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</a:rPr>
              <a:t>chia sẻ thông tin, tìm kiếm tài liệu…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Google Shape;96;p14"/>
          <p:cNvSpPr txBox="1">
            <a:spLocks/>
          </p:cNvSpPr>
          <p:nvPr/>
        </p:nvSpPr>
        <p:spPr>
          <a:xfrm>
            <a:off x="228600" y="133350"/>
            <a:ext cx="7205700" cy="6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sz="3200" smtClean="0">
                <a:solidFill>
                  <a:schemeClr val="bg1"/>
                </a:solidFill>
                <a:latin typeface="+mj-lt"/>
              </a:rPr>
              <a:t>1. Internet</a:t>
            </a:r>
            <a:endParaRPr lang="en-US"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72661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smtClean="0">
                <a:solidFill>
                  <a:schemeClr val="bg1"/>
                </a:solidFill>
              </a:rPr>
              <a:t>Câu hỏi:</a:t>
            </a:r>
            <a:endParaRPr lang="en-US" sz="2000" i="1" u="sng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1276350"/>
            <a:ext cx="40382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solidFill>
                  <a:schemeClr val="bg1"/>
                </a:solidFill>
              </a:rPr>
              <a:t>+ Muốn truy cập Internet thì máu tính </a:t>
            </a:r>
            <a:endParaRPr lang="nl-NL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chemeClr val="bg1"/>
                </a:solidFill>
              </a:rPr>
              <a:t>cần </a:t>
            </a:r>
            <a:r>
              <a:rPr lang="nl-NL" sz="1800">
                <a:solidFill>
                  <a:schemeClr val="bg1"/>
                </a:solidFill>
              </a:rPr>
              <a:t>phải làm gì?</a:t>
            </a: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>
                <a:solidFill>
                  <a:schemeClr val="bg1"/>
                </a:solidFill>
              </a:rPr>
              <a:t>+ Em hãy nêu một số nhà cung cấp </a:t>
            </a:r>
            <a:endParaRPr lang="nl-NL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chemeClr val="bg1"/>
                </a:solidFill>
              </a:rPr>
              <a:t>dịch </a:t>
            </a:r>
            <a:r>
              <a:rPr lang="nl-NL" sz="1800">
                <a:solidFill>
                  <a:schemeClr val="bg1"/>
                </a:solidFill>
              </a:rPr>
              <a:t>vụ Internet?</a:t>
            </a: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>
                <a:solidFill>
                  <a:schemeClr val="bg1"/>
                </a:solidFill>
              </a:rPr>
              <a:t>+ Các dịch vụ thông tin phổ biến trên </a:t>
            </a:r>
            <a:endParaRPr lang="nl-NL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chemeClr val="bg1"/>
                </a:solidFill>
              </a:rPr>
              <a:t>Internet </a:t>
            </a:r>
            <a:r>
              <a:rPr lang="nl-NL" sz="1800">
                <a:solidFill>
                  <a:schemeClr val="bg1"/>
                </a:solidFill>
              </a:rPr>
              <a:t>là gì?</a:t>
            </a:r>
            <a:endParaRPr lang="en-US" sz="1800">
              <a:solidFill>
                <a:schemeClr val="bg1"/>
              </a:solidFill>
            </a:endParaRPr>
          </a:p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0" y="1172771"/>
            <a:ext cx="0" cy="33801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772661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smtClean="0">
                <a:solidFill>
                  <a:schemeClr val="bg1"/>
                </a:solidFill>
              </a:rPr>
              <a:t>Trả lời:</a:t>
            </a:r>
            <a:endParaRPr lang="en-US" sz="2000" i="1" u="sng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6884" y="1352550"/>
            <a:ext cx="459613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bg1"/>
                </a:solidFill>
              </a:rPr>
              <a:t>Máy </a:t>
            </a:r>
            <a:r>
              <a:rPr lang="nl-NL" sz="1800">
                <a:solidFill>
                  <a:schemeClr val="bg1"/>
                </a:solidFill>
              </a:rPr>
              <a:t>tính cần có kết nối với Internet</a:t>
            </a:r>
            <a:r>
              <a:rPr lang="nl-NL" sz="180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bg1"/>
                </a:solidFill>
              </a:rPr>
              <a:t>Nhà </a:t>
            </a:r>
            <a:r>
              <a:rPr lang="nl-NL" sz="1800">
                <a:solidFill>
                  <a:schemeClr val="bg1"/>
                </a:solidFill>
              </a:rPr>
              <a:t>cung cấp internet: FPT, VNPT, </a:t>
            </a:r>
            <a:endParaRPr lang="nl-NL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chemeClr val="bg1"/>
                </a:solidFill>
              </a:rPr>
              <a:t>Viettel</a:t>
            </a:r>
            <a:r>
              <a:rPr lang="nl-NL" sz="1800">
                <a:solidFill>
                  <a:schemeClr val="bg1"/>
                </a:solidFill>
              </a:rPr>
              <a:t>...</a:t>
            </a:r>
            <a:endParaRPr lang="en-US" sz="180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bg1"/>
                </a:solidFill>
              </a:rPr>
              <a:t>Các </a:t>
            </a:r>
            <a:r>
              <a:rPr lang="nl-NL" sz="1800">
                <a:solidFill>
                  <a:schemeClr val="bg1"/>
                </a:solidFill>
              </a:rPr>
              <a:t>dịch vụ thông tin phổ biến trên </a:t>
            </a:r>
            <a:endParaRPr lang="nl-NL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chemeClr val="bg1"/>
                </a:solidFill>
              </a:rPr>
              <a:t>Internet</a:t>
            </a:r>
            <a:r>
              <a:rPr lang="nl-NL" sz="1800">
                <a:solidFill>
                  <a:schemeClr val="bg1"/>
                </a:solidFill>
              </a:rPr>
              <a:t>: </a:t>
            </a:r>
            <a:r>
              <a:rPr lang="nl-NL" sz="1800" smtClean="0">
                <a:solidFill>
                  <a:schemeClr val="bg1"/>
                </a:solidFill>
              </a:rPr>
              <a:t>WWW</a:t>
            </a:r>
            <a:r>
              <a:rPr lang="nl-NL" sz="1800">
                <a:solidFill>
                  <a:schemeClr val="bg1"/>
                </a:solidFill>
              </a:rPr>
              <a:t>, tìm </a:t>
            </a:r>
            <a:r>
              <a:rPr lang="nl-NL" sz="1800" smtClean="0">
                <a:solidFill>
                  <a:schemeClr val="bg1"/>
                </a:solidFill>
              </a:rPr>
              <a:t>thông </a:t>
            </a:r>
            <a:r>
              <a:rPr lang="nl-NL" sz="1800">
                <a:solidFill>
                  <a:schemeClr val="bg1"/>
                </a:solidFill>
              </a:rPr>
              <a:t>tin, thư điện tử...</a:t>
            </a:r>
            <a:endParaRPr lang="en-US" sz="1800">
              <a:solidFill>
                <a:schemeClr val="bg1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55780" y="319594"/>
            <a:ext cx="1394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smtClean="0">
                <a:solidFill>
                  <a:schemeClr val="bg1"/>
                </a:solidFill>
              </a:rPr>
              <a:t>Kết luận:</a:t>
            </a:r>
            <a:endParaRPr lang="en-US" sz="2200" b="1" u="sng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742" y="863084"/>
            <a:ext cx="8444235" cy="369332"/>
            <a:chOff x="187742" y="863084"/>
            <a:chExt cx="8444235" cy="369332"/>
          </a:xfrm>
        </p:grpSpPr>
        <p:sp>
          <p:nvSpPr>
            <p:cNvPr id="128" name="Google Shape;128;p17"/>
            <p:cNvSpPr/>
            <p:nvPr/>
          </p:nvSpPr>
          <p:spPr>
            <a:xfrm>
              <a:off x="187742" y="911824"/>
              <a:ext cx="228600" cy="271852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863084"/>
              <a:ext cx="825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800">
                  <a:solidFill>
                    <a:schemeClr val="bg1"/>
                  </a:solidFill>
                </a:rPr>
                <a:t>Internet là mạng máy tính toàn cầu kết nối các máy tính và các mạng máy tính.</a:t>
              </a:r>
              <a:endParaRPr 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21" name="Google Shape;564;p46"/>
          <p:cNvSpPr/>
          <p:nvPr/>
        </p:nvSpPr>
        <p:spPr>
          <a:xfrm>
            <a:off x="230007" y="356119"/>
            <a:ext cx="553900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196789" y="1352550"/>
            <a:ext cx="8167247" cy="872034"/>
            <a:chOff x="196789" y="1352550"/>
            <a:chExt cx="8167247" cy="872034"/>
          </a:xfrm>
        </p:grpSpPr>
        <p:sp>
          <p:nvSpPr>
            <p:cNvPr id="18" name="TextBox 17"/>
            <p:cNvSpPr txBox="1"/>
            <p:nvPr/>
          </p:nvSpPr>
          <p:spPr>
            <a:xfrm>
              <a:off x="388776" y="1352550"/>
              <a:ext cx="7975260" cy="87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800" smtClean="0">
                  <a:solidFill>
                    <a:schemeClr val="bg1"/>
                  </a:solidFill>
                </a:rPr>
                <a:t>Mạng máy tính có thể được kết nối với Internet thông qua một nhà cung cấp</a:t>
              </a:r>
            </a:p>
            <a:p>
              <a:pPr>
                <a:lnSpc>
                  <a:spcPct val="150000"/>
                </a:lnSpc>
              </a:pPr>
              <a:r>
                <a:rPr lang="nl-NL" sz="1800" smtClean="0">
                  <a:solidFill>
                    <a:schemeClr val="bg1"/>
                  </a:solidFill>
                </a:rPr>
                <a:t>dịch vụ Internet.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2" name="Google Shape;128;p17"/>
            <p:cNvSpPr/>
            <p:nvPr/>
          </p:nvSpPr>
          <p:spPr>
            <a:xfrm>
              <a:off x="196789" y="1508507"/>
              <a:ext cx="228600" cy="271852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9973" y="2343150"/>
            <a:ext cx="8688463" cy="369332"/>
            <a:chOff x="219973" y="2343150"/>
            <a:chExt cx="8688463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404185" y="2343150"/>
              <a:ext cx="850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800" smtClean="0">
                  <a:solidFill>
                    <a:schemeClr val="bg1"/>
                  </a:solidFill>
                </a:rPr>
                <a:t>Người sử dụng truy cập Internet để tìm kiếm, chia sẻ, lưu trữ và trao đổi thông tin.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3" name="Google Shape;128;p17"/>
            <p:cNvSpPr/>
            <p:nvPr/>
          </p:nvSpPr>
          <p:spPr>
            <a:xfrm>
              <a:off x="219973" y="2343150"/>
              <a:ext cx="228600" cy="271852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0007" y="2897150"/>
            <a:ext cx="8697569" cy="369332"/>
            <a:chOff x="230007" y="2897150"/>
            <a:chExt cx="8697569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407295" y="2897150"/>
              <a:ext cx="852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800" smtClean="0">
                  <a:solidFill>
                    <a:schemeClr val="bg1"/>
                  </a:solidFill>
                </a:rPr>
                <a:t>Có nhiều dịch vụ thông tin khác nhau trên Internet: WWW, tìm kiếm, thư điện tử...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4" name="Google Shape;128;p17"/>
            <p:cNvSpPr/>
            <p:nvPr/>
          </p:nvSpPr>
          <p:spPr>
            <a:xfrm>
              <a:off x="230007" y="2897150"/>
              <a:ext cx="228600" cy="271852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5780" y="3486150"/>
            <a:ext cx="2286000" cy="1528126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01454" y="4073205"/>
            <a:ext cx="1006982" cy="941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2362200" y="30713"/>
            <a:ext cx="5181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+mj-lt"/>
              </a:rPr>
              <a:t>Một số hình ảnh về mạng Internet</a:t>
            </a:r>
            <a:endParaRPr b="1">
              <a:latin typeface="+mj-lt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8475"/>
            <a:ext cx="40386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9080"/>
            <a:ext cx="4267200" cy="226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2800350"/>
            <a:ext cx="4038600" cy="2248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2402"/>
            <a:ext cx="4267200" cy="2236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smtClean="0">
                <a:latin typeface="+mj-lt"/>
              </a:rPr>
              <a:t>C</a:t>
            </a:r>
            <a:r>
              <a:rPr lang="en" sz="2400" b="1" u="sng" smtClean="0">
                <a:latin typeface="+mj-lt"/>
              </a:rPr>
              <a:t>âu hỏi:</a:t>
            </a:r>
            <a:endParaRPr sz="2400" b="1" u="sng">
              <a:latin typeface="+mj-lt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0999" y="786884"/>
            <a:ext cx="7414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Em hãy thay các số trong mỗi câu bằng một từ hoặc cụm từ thích hợp: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FF00"/>
                </a:solidFill>
              </a:rPr>
              <a:t>Chia sẻ         liên kết          thông tin           dịch vụ           mạng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13" y="1657350"/>
            <a:ext cx="858119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a) Internet là mạng …(1)… các …(2)… máy tính trên khắp thế giới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b) Người sử dụng truy cập Internet để tìm kiếm, …(3)…, lưu trữ và trao đổi…(4)…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c) Có nhiều …(5)…thông tin khác nhau trên Internet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3174741"/>
            <a:ext cx="5175380" cy="997209"/>
            <a:chOff x="914400" y="3174741"/>
            <a:chExt cx="5175380" cy="997209"/>
          </a:xfrm>
        </p:grpSpPr>
        <p:sp>
          <p:nvSpPr>
            <p:cNvPr id="7" name="Rectangle 6"/>
            <p:cNvSpPr/>
            <p:nvPr/>
          </p:nvSpPr>
          <p:spPr>
            <a:xfrm>
              <a:off x="914400" y="3181350"/>
              <a:ext cx="1600200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(1) Liên kết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790950"/>
              <a:ext cx="1600200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(2) mạng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0327" y="3174741"/>
              <a:ext cx="1600200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(3) Chia sẻ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02767" y="3775010"/>
              <a:ext cx="1600200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(4) Thông tin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89580" y="3409950"/>
              <a:ext cx="1600200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(5) dịch vụ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41910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2. Đặc điểm của Internet</a:t>
            </a:r>
            <a:endParaRPr sz="2400" b="1">
              <a:latin typeface="+mj-lt"/>
            </a:endParaRPr>
          </a:p>
        </p:txBody>
      </p:sp>
      <p:grpSp>
        <p:nvGrpSpPr>
          <p:cNvPr id="153" name="Google Shape;153;p20"/>
          <p:cNvGrpSpPr/>
          <p:nvPr/>
        </p:nvGrpSpPr>
        <p:grpSpPr>
          <a:xfrm rot="5400000">
            <a:off x="6790606" y="412651"/>
            <a:ext cx="2378892" cy="2091705"/>
            <a:chOff x="5708850" y="3417450"/>
            <a:chExt cx="2931161" cy="2815646"/>
          </a:xfrm>
        </p:grpSpPr>
        <p:sp>
          <p:nvSpPr>
            <p:cNvPr id="154" name="Google Shape;154;p20"/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8516561" y="39420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56" name="Google Shape;156;p20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57" name="Google Shape;157;p20"/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8" name="Google Shape;158;p20"/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20"/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20"/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pic>
        <p:nvPicPr>
          <p:cNvPr id="161" name="Google Shape;161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86" y="726339"/>
            <a:ext cx="1459051" cy="157376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Cloud Callout 2"/>
          <p:cNvSpPr/>
          <p:nvPr/>
        </p:nvSpPr>
        <p:spPr>
          <a:xfrm>
            <a:off x="533400" y="632179"/>
            <a:ext cx="3153747" cy="1826447"/>
          </a:xfrm>
          <a:prstGeom prst="cloudCallou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Theo em, Internet có những đặc điểm gì?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51" y="769389"/>
            <a:ext cx="5355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FF00"/>
                </a:solidFill>
              </a:rPr>
              <a:t>Tính toàn cầu: </a:t>
            </a:r>
            <a:r>
              <a:rPr lang="en-US" sz="1800" i="1" smtClean="0">
                <a:solidFill>
                  <a:schemeClr val="bg1"/>
                </a:solidFill>
              </a:rPr>
              <a:t>Có tận 1/3 thế giới sử dụng Internet</a:t>
            </a:r>
          </a:p>
          <a:p>
            <a:r>
              <a:rPr lang="en-US" sz="1800" i="1" smtClean="0">
                <a:solidFill>
                  <a:schemeClr val="bg1"/>
                </a:solidFill>
              </a:rPr>
              <a:t>tính đến năm 2020.</a:t>
            </a:r>
            <a:endParaRPr lang="en-US" sz="1800" i="1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17886"/>
            <a:ext cx="6629399" cy="349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3" grpId="0" animBg="1"/>
      <p:bldP spid="3" grpId="1" animBg="1"/>
      <p:bldP spid="4" grpId="0"/>
    </p:bldLst>
  </p:timing>
</p:sld>
</file>

<file path=ppt/theme/theme1.xml><?xml version="1.0" encoding="utf-8"?>
<a:theme xmlns:a="http://schemas.openxmlformats.org/drawingml/2006/main" name="Valentine template">
  <a:themeElements>
    <a:clrScheme name="Custom 347">
      <a:dk1>
        <a:srgbClr val="000000"/>
      </a:dk1>
      <a:lt1>
        <a:srgbClr val="FFFFFF"/>
      </a:lt1>
      <a:dk2>
        <a:srgbClr val="565F6F"/>
      </a:dk2>
      <a:lt2>
        <a:srgbClr val="DFE3E9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D9D9D9"/>
      </a:accent5>
      <a:accent6>
        <a:srgbClr val="99999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1266</Words>
  <Application>Microsoft Office PowerPoint</Application>
  <PresentationFormat>On-screen Show (16:9)</PresentationFormat>
  <Paragraphs>187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Wingdings</vt:lpstr>
      <vt:lpstr>Cousine</vt:lpstr>
      <vt:lpstr>Valentine template</vt:lpstr>
      <vt:lpstr>TIN HỌC 6</vt:lpstr>
      <vt:lpstr>KHỞI ĐỘNG</vt:lpstr>
      <vt:lpstr>BÀI 5. INTERNET</vt:lpstr>
      <vt:lpstr>1. Internet</vt:lpstr>
      <vt:lpstr>PowerPoint Presentation</vt:lpstr>
      <vt:lpstr>PowerPoint Presentation</vt:lpstr>
      <vt:lpstr>Một số hình ảnh về mạng Internet</vt:lpstr>
      <vt:lpstr>Câu hỏi:</vt:lpstr>
      <vt:lpstr>2. Đặc điểm của Internet</vt:lpstr>
      <vt:lpstr>2. Đặc điểm của Internet</vt:lpstr>
      <vt:lpstr>2. Đặc điểm của Internet</vt:lpstr>
      <vt:lpstr>2. Đặc điểm của Internet</vt:lpstr>
      <vt:lpstr>PowerPoint Presentation</vt:lpstr>
      <vt:lpstr>PowerPoint Presentation</vt:lpstr>
      <vt:lpstr>3. Một số lợi ích của Internet</vt:lpstr>
      <vt:lpstr>PowerPoint Presentation</vt:lpstr>
      <vt:lpstr>Theo em, những việc làm nào sau đây có thể làm với Internet?</vt:lpstr>
      <vt:lpstr>BÀI TẬP LUYỆN TẬP</vt:lpstr>
      <vt:lpstr>BÀI TẬP LUYỆN TẬP</vt:lpstr>
      <vt:lpstr>BÀI TẬP LUYỆN TẬP</vt:lpstr>
      <vt:lpstr>BÀI TẬP VẬN DỤNG</vt:lpstr>
      <vt:lpstr>BÀI TẬP VẬN DỤNG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HDLAPTOP</cp:lastModifiedBy>
  <cp:revision>15</cp:revision>
  <dcterms:modified xsi:type="dcterms:W3CDTF">2021-08-28T12:31:18Z</dcterms:modified>
</cp:coreProperties>
</file>