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8" r:id="rId1"/>
  </p:sldMasterIdLst>
  <p:notesMasterIdLst>
    <p:notesMasterId r:id="rId29"/>
  </p:notesMasterIdLst>
  <p:sldIdLst>
    <p:sldId id="256" r:id="rId2"/>
    <p:sldId id="257" r:id="rId3"/>
    <p:sldId id="258" r:id="rId4"/>
    <p:sldId id="259" r:id="rId5"/>
    <p:sldId id="260" r:id="rId6"/>
    <p:sldId id="261" r:id="rId7"/>
    <p:sldId id="262" r:id="rId8"/>
    <p:sldId id="297" r:id="rId9"/>
    <p:sldId id="263" r:id="rId10"/>
    <p:sldId id="298" r:id="rId11"/>
    <p:sldId id="264" r:id="rId12"/>
    <p:sldId id="265" r:id="rId13"/>
    <p:sldId id="267" r:id="rId14"/>
    <p:sldId id="268" r:id="rId15"/>
    <p:sldId id="300" r:id="rId16"/>
    <p:sldId id="270" r:id="rId17"/>
    <p:sldId id="271" r:id="rId18"/>
    <p:sldId id="272" r:id="rId19"/>
    <p:sldId id="273" r:id="rId20"/>
    <p:sldId id="301" r:id="rId21"/>
    <p:sldId id="279" r:id="rId22"/>
    <p:sldId id="303" r:id="rId23"/>
    <p:sldId id="304" r:id="rId24"/>
    <p:sldId id="280" r:id="rId25"/>
    <p:sldId id="305" r:id="rId26"/>
    <p:sldId id="306" r:id="rId27"/>
    <p:sldId id="302" r:id="rId28"/>
  </p:sldIdLst>
  <p:sldSz cx="9144000" cy="5143500" type="screen16x9"/>
  <p:notesSz cx="6858000" cy="9144000"/>
  <p:embeddedFontLst>
    <p:embeddedFont>
      <p:font typeface="Cambria Math" pitchFamily="18" charset="0"/>
      <p:regular r:id="rId30"/>
    </p:embeddedFont>
    <p:embeddedFont>
      <p:font typeface="Barlow Light" charset="0"/>
      <p:regular r:id="rId31"/>
      <p:bold r:id="rId32"/>
      <p:italic r:id="rId33"/>
      <p:boldItalic r:id="rId34"/>
    </p:embeddedFont>
    <p:embeddedFont>
      <p:font typeface="Roboto" charset="0"/>
      <p:regular r:id="rId35"/>
      <p:bold r:id="rId36"/>
      <p:italic r:id="rId37"/>
      <p:boldItalic r:id="rId38"/>
    </p:embeddedFont>
    <p:embeddedFont>
      <p:font typeface="Raleway" charset="0"/>
      <p:regular r:id="rId39"/>
      <p:bold r:id="rId40"/>
      <p:italic r:id="rId41"/>
      <p:boldItalic r:id="rId42"/>
    </p:embeddedFont>
    <p:embeddedFont>
      <p:font typeface="Raleway Thin" charset="0"/>
      <p:regular r:id="rId43"/>
      <p:bold r:id="rId44"/>
      <p:italic r:id="rId45"/>
      <p:boldItalic r:id="rId46"/>
    </p:embeddedFont>
    <p:embeddedFont>
      <p:font typeface="Barlow" charset="0"/>
      <p:regular r:id="rId47"/>
      <p:bold r:id="rId48"/>
      <p:italic r:id="rId49"/>
      <p:boldItalic r:id="rId50"/>
    </p:embeddedFont>
    <p:embeddedFont>
      <p:font typeface="Calibri" pitchFamily="34" charset="0"/>
      <p:regular r:id="rId51"/>
      <p:bold r:id="rId52"/>
      <p:italic r:id="rId53"/>
      <p:boldItalic r:id="rId5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11E2214B-EEA6-4F0E-851E-DA328E0D34B4}">
  <a:tblStyle styleId="{11E2214B-EEA6-4F0E-851E-DA328E0D34B4}"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9E44D3EF-30E0-43DB-A017-93B0B98886E5}"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2" d="100"/>
          <a:sy n="102" d="100"/>
        </p:scale>
        <p:origin x="-456" y="-6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0.fntdata"/><Relationship Id="rId21" Type="http://schemas.openxmlformats.org/officeDocument/2006/relationships/slide" Target="slides/slide20.xml"/><Relationship Id="rId34" Type="http://schemas.openxmlformats.org/officeDocument/2006/relationships/font" Target="fonts/font5.fntdata"/><Relationship Id="rId42" Type="http://schemas.openxmlformats.org/officeDocument/2006/relationships/font" Target="fonts/font13.fntdata"/><Relationship Id="rId47" Type="http://schemas.openxmlformats.org/officeDocument/2006/relationships/font" Target="fonts/font18.fntdata"/><Relationship Id="rId50" Type="http://schemas.openxmlformats.org/officeDocument/2006/relationships/font" Target="fonts/font21.fntdata"/><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font" Target="fonts/font9.fntdata"/><Relationship Id="rId46" Type="http://schemas.openxmlformats.org/officeDocument/2006/relationships/font" Target="fonts/font1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41" Type="http://schemas.openxmlformats.org/officeDocument/2006/relationships/font" Target="fonts/font12.fntdata"/><Relationship Id="rId54" Type="http://schemas.openxmlformats.org/officeDocument/2006/relationships/font" Target="fonts/font2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font" Target="fonts/font16.fntdata"/><Relationship Id="rId53" Type="http://schemas.openxmlformats.org/officeDocument/2006/relationships/font" Target="fonts/font24.fntdata"/><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7.fntdata"/><Relationship Id="rId49" Type="http://schemas.openxmlformats.org/officeDocument/2006/relationships/font" Target="fonts/font20.fntdata"/><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4" Type="http://schemas.openxmlformats.org/officeDocument/2006/relationships/font" Target="fonts/font15.fntdata"/><Relationship Id="rId52" Type="http://schemas.openxmlformats.org/officeDocument/2006/relationships/font" Target="fonts/font2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font" Target="fonts/font14.fntdata"/><Relationship Id="rId48" Type="http://schemas.openxmlformats.org/officeDocument/2006/relationships/font" Target="fonts/font19.fntdata"/><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font" Target="fonts/font22.fntdata"/><Relationship Id="rId3" Type="http://schemas.openxmlformats.org/officeDocument/2006/relationships/slide" Target="slides/slide2.xml"/></Relationships>
</file>

<file path=ppt/diagrams/_rels/data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image" Target="../media/image9.jpg"/></Relationships>
</file>

<file path=ppt/diagrams/_rels/drawing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image" Target="../media/image9.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9C10F12-9CDB-4BCC-90E5-008B73E4429B}" type="doc">
      <dgm:prSet loTypeId="urn:microsoft.com/office/officeart/2005/8/layout/hList7" loCatId="list" qsTypeId="urn:microsoft.com/office/officeart/2005/8/quickstyle/simple1" qsCatId="simple" csTypeId="urn:microsoft.com/office/officeart/2005/8/colors/accent1_2" csCatId="accent1" phldr="1"/>
      <dgm:spPr/>
    </dgm:pt>
    <dgm:pt modelId="{47448186-5872-4B97-A670-841A989BD19E}">
      <dgm:prSet phldrT="[Text]" custT="1"/>
      <dgm:spPr/>
      <dgm:t>
        <a:bodyPr/>
        <a:lstStyle/>
        <a:p>
          <a:r>
            <a:rPr lang="en-US" sz="2000" b="1" smtClean="0"/>
            <a:t>1. Biểu diễn thông tin trong máy tính</a:t>
          </a:r>
          <a:endParaRPr lang="en-US" sz="2000" b="1"/>
        </a:p>
      </dgm:t>
    </dgm:pt>
    <dgm:pt modelId="{5F6494C7-DD2C-4FF3-BF8E-F9F9445BCDBE}" type="parTrans" cxnId="{31B75373-3684-4449-BCB2-5E258B891EFE}">
      <dgm:prSet/>
      <dgm:spPr/>
      <dgm:t>
        <a:bodyPr/>
        <a:lstStyle/>
        <a:p>
          <a:endParaRPr lang="en-US"/>
        </a:p>
      </dgm:t>
    </dgm:pt>
    <dgm:pt modelId="{4DBE2D8B-F817-4097-A64C-DE80A923F93B}" type="sibTrans" cxnId="{31B75373-3684-4449-BCB2-5E258B891EFE}">
      <dgm:prSet/>
      <dgm:spPr/>
      <dgm:t>
        <a:bodyPr/>
        <a:lstStyle/>
        <a:p>
          <a:endParaRPr lang="en-US"/>
        </a:p>
      </dgm:t>
    </dgm:pt>
    <dgm:pt modelId="{C1A09CDB-3081-4BBD-856C-F12D8BFA4E5A}">
      <dgm:prSet phldrT="[Text]" custT="1"/>
      <dgm:spPr/>
      <dgm:t>
        <a:bodyPr/>
        <a:lstStyle/>
        <a:p>
          <a:r>
            <a:rPr lang="en-US" sz="2000" b="1" smtClean="0"/>
            <a:t>2. Đơn vị đo thông tin</a:t>
          </a:r>
          <a:endParaRPr lang="en-US" sz="2000" b="1"/>
        </a:p>
      </dgm:t>
    </dgm:pt>
    <dgm:pt modelId="{1E85615A-D4A1-421A-88ED-5544518D4BBD}" type="parTrans" cxnId="{E6871AC1-BDF1-4B07-B016-6F41CFC972E1}">
      <dgm:prSet/>
      <dgm:spPr/>
      <dgm:t>
        <a:bodyPr/>
        <a:lstStyle/>
        <a:p>
          <a:endParaRPr lang="en-US"/>
        </a:p>
      </dgm:t>
    </dgm:pt>
    <dgm:pt modelId="{04CBEB5F-A73C-4225-8FAD-96E68045CE98}" type="sibTrans" cxnId="{E6871AC1-BDF1-4B07-B016-6F41CFC972E1}">
      <dgm:prSet/>
      <dgm:spPr/>
      <dgm:t>
        <a:bodyPr/>
        <a:lstStyle/>
        <a:p>
          <a:endParaRPr lang="en-US"/>
        </a:p>
      </dgm:t>
    </dgm:pt>
    <dgm:pt modelId="{5F2ED9CC-3870-4952-8EB4-0802A8C08201}" type="pres">
      <dgm:prSet presAssocID="{69C10F12-9CDB-4BCC-90E5-008B73E4429B}" presName="Name0" presStyleCnt="0">
        <dgm:presLayoutVars>
          <dgm:dir/>
          <dgm:resizeHandles val="exact"/>
        </dgm:presLayoutVars>
      </dgm:prSet>
      <dgm:spPr/>
    </dgm:pt>
    <dgm:pt modelId="{717013A0-36C8-4406-BAFE-4B4C77F7BBEA}" type="pres">
      <dgm:prSet presAssocID="{69C10F12-9CDB-4BCC-90E5-008B73E4429B}" presName="fgShape" presStyleLbl="fgShp" presStyleIdx="0" presStyleCnt="1" custScaleX="59783" custScaleY="143411"/>
      <dgm:spPr/>
    </dgm:pt>
    <dgm:pt modelId="{F318466A-25AD-45B9-BCC7-91B639C10657}" type="pres">
      <dgm:prSet presAssocID="{69C10F12-9CDB-4BCC-90E5-008B73E4429B}" presName="linComp" presStyleCnt="0"/>
      <dgm:spPr/>
    </dgm:pt>
    <dgm:pt modelId="{FA88D17C-9ACD-4CD9-97F8-68F49712C470}" type="pres">
      <dgm:prSet presAssocID="{47448186-5872-4B97-A670-841A989BD19E}" presName="compNode" presStyleCnt="0"/>
      <dgm:spPr/>
    </dgm:pt>
    <dgm:pt modelId="{A207B1A5-96E8-4A01-8EA5-10DC9ED1E530}" type="pres">
      <dgm:prSet presAssocID="{47448186-5872-4B97-A670-841A989BD19E}" presName="bkgdShape" presStyleLbl="node1" presStyleIdx="0" presStyleCnt="2"/>
      <dgm:spPr/>
      <dgm:t>
        <a:bodyPr/>
        <a:lstStyle/>
        <a:p>
          <a:endParaRPr lang="en-US"/>
        </a:p>
      </dgm:t>
    </dgm:pt>
    <dgm:pt modelId="{4CE52515-6714-42B9-B3BE-8504569D459B}" type="pres">
      <dgm:prSet presAssocID="{47448186-5872-4B97-A670-841A989BD19E}" presName="nodeTx" presStyleLbl="node1" presStyleIdx="0" presStyleCnt="2">
        <dgm:presLayoutVars>
          <dgm:bulletEnabled val="1"/>
        </dgm:presLayoutVars>
      </dgm:prSet>
      <dgm:spPr/>
      <dgm:t>
        <a:bodyPr/>
        <a:lstStyle/>
        <a:p>
          <a:endParaRPr lang="en-US"/>
        </a:p>
      </dgm:t>
    </dgm:pt>
    <dgm:pt modelId="{C996A98F-C4F9-4012-BDA9-2920F246BA81}" type="pres">
      <dgm:prSet presAssocID="{47448186-5872-4B97-A670-841A989BD19E}" presName="invisiNode" presStyleLbl="node1" presStyleIdx="0" presStyleCnt="2"/>
      <dgm:spPr/>
    </dgm:pt>
    <dgm:pt modelId="{C4B8D45C-1FA8-4CB0-8091-B15097DC9778}" type="pres">
      <dgm:prSet presAssocID="{47448186-5872-4B97-A670-841A989BD19E}" presName="imagNode" presStyleLbl="fgImgPlace1" presStyleIdx="0" presStyleCnt="2" custScaleX="160242" custScaleY="136036"/>
      <dgm:spPr>
        <a:blipFill>
          <a:blip xmlns:r="http://schemas.openxmlformats.org/officeDocument/2006/relationships" r:embed="rId1">
            <a:extLst>
              <a:ext uri="{28A0092B-C50C-407E-A947-70E740481C1C}">
                <a14:useLocalDpi xmlns:a14="http://schemas.microsoft.com/office/drawing/2010/main" val="0"/>
              </a:ext>
            </a:extLst>
          </a:blip>
          <a:srcRect/>
          <a:stretch>
            <a:fillRect l="-23000" r="-23000"/>
          </a:stretch>
        </a:blipFill>
      </dgm:spPr>
    </dgm:pt>
    <dgm:pt modelId="{D772C56C-E907-46EC-AF2C-CF8DA8308896}" type="pres">
      <dgm:prSet presAssocID="{4DBE2D8B-F817-4097-A64C-DE80A923F93B}" presName="sibTrans" presStyleLbl="sibTrans2D1" presStyleIdx="0" presStyleCnt="0"/>
      <dgm:spPr/>
      <dgm:t>
        <a:bodyPr/>
        <a:lstStyle/>
        <a:p>
          <a:endParaRPr lang="en-US"/>
        </a:p>
      </dgm:t>
    </dgm:pt>
    <dgm:pt modelId="{400FD1EE-0B80-4BAC-AD2F-EC485EA4BA3B}" type="pres">
      <dgm:prSet presAssocID="{C1A09CDB-3081-4BBD-856C-F12D8BFA4E5A}" presName="compNode" presStyleCnt="0"/>
      <dgm:spPr/>
    </dgm:pt>
    <dgm:pt modelId="{C2E58DAD-DCE8-4825-A56C-70C0A56711AF}" type="pres">
      <dgm:prSet presAssocID="{C1A09CDB-3081-4BBD-856C-F12D8BFA4E5A}" presName="bkgdShape" presStyleLbl="node1" presStyleIdx="1" presStyleCnt="2"/>
      <dgm:spPr/>
      <dgm:t>
        <a:bodyPr/>
        <a:lstStyle/>
        <a:p>
          <a:endParaRPr lang="en-US"/>
        </a:p>
      </dgm:t>
    </dgm:pt>
    <dgm:pt modelId="{1A635A76-4C77-4862-8DDE-D4770EC6D4A5}" type="pres">
      <dgm:prSet presAssocID="{C1A09CDB-3081-4BBD-856C-F12D8BFA4E5A}" presName="nodeTx" presStyleLbl="node1" presStyleIdx="1" presStyleCnt="2">
        <dgm:presLayoutVars>
          <dgm:bulletEnabled val="1"/>
        </dgm:presLayoutVars>
      </dgm:prSet>
      <dgm:spPr/>
      <dgm:t>
        <a:bodyPr/>
        <a:lstStyle/>
        <a:p>
          <a:endParaRPr lang="en-US"/>
        </a:p>
      </dgm:t>
    </dgm:pt>
    <dgm:pt modelId="{BD3354F2-9DD0-4C98-88A6-E1A79D3490F8}" type="pres">
      <dgm:prSet presAssocID="{C1A09CDB-3081-4BBD-856C-F12D8BFA4E5A}" presName="invisiNode" presStyleLbl="node1" presStyleIdx="1" presStyleCnt="2"/>
      <dgm:spPr/>
    </dgm:pt>
    <dgm:pt modelId="{59C9CB43-4B5E-44CE-B7B7-D7C0F2A0B3A6}" type="pres">
      <dgm:prSet presAssocID="{C1A09CDB-3081-4BBD-856C-F12D8BFA4E5A}" presName="imagNode" presStyleLbl="fgImgPlace1" presStyleIdx="1" presStyleCnt="2" custScaleX="157615" custScaleY="136036"/>
      <dgm:spPr>
        <a:blipFill>
          <a:blip xmlns:r="http://schemas.openxmlformats.org/officeDocument/2006/relationships" r:embed="rId2">
            <a:extLst>
              <a:ext uri="{28A0092B-C50C-407E-A947-70E740481C1C}">
                <a14:useLocalDpi xmlns:a14="http://schemas.microsoft.com/office/drawing/2010/main" val="0"/>
              </a:ext>
            </a:extLst>
          </a:blip>
          <a:srcRect/>
          <a:stretch>
            <a:fillRect l="-39000" r="-39000"/>
          </a:stretch>
        </a:blipFill>
      </dgm:spPr>
    </dgm:pt>
  </dgm:ptLst>
  <dgm:cxnLst>
    <dgm:cxn modelId="{316CA576-3675-4624-A160-B266495F1994}" type="presOf" srcId="{47448186-5872-4B97-A670-841A989BD19E}" destId="{4CE52515-6714-42B9-B3BE-8504569D459B}" srcOrd="1" destOrd="0" presId="urn:microsoft.com/office/officeart/2005/8/layout/hList7"/>
    <dgm:cxn modelId="{E6871AC1-BDF1-4B07-B016-6F41CFC972E1}" srcId="{69C10F12-9CDB-4BCC-90E5-008B73E4429B}" destId="{C1A09CDB-3081-4BBD-856C-F12D8BFA4E5A}" srcOrd="1" destOrd="0" parTransId="{1E85615A-D4A1-421A-88ED-5544518D4BBD}" sibTransId="{04CBEB5F-A73C-4225-8FAD-96E68045CE98}"/>
    <dgm:cxn modelId="{F314AAF3-6468-4461-BF6B-4A53A8527DDB}" type="presOf" srcId="{C1A09CDB-3081-4BBD-856C-F12D8BFA4E5A}" destId="{1A635A76-4C77-4862-8DDE-D4770EC6D4A5}" srcOrd="1" destOrd="0" presId="urn:microsoft.com/office/officeart/2005/8/layout/hList7"/>
    <dgm:cxn modelId="{850D470D-9636-48BD-8A7A-C8133A7E5A26}" type="presOf" srcId="{69C10F12-9CDB-4BCC-90E5-008B73E4429B}" destId="{5F2ED9CC-3870-4952-8EB4-0802A8C08201}" srcOrd="0" destOrd="0" presId="urn:microsoft.com/office/officeart/2005/8/layout/hList7"/>
    <dgm:cxn modelId="{BF92F278-4639-487E-B462-691C15290E36}" type="presOf" srcId="{47448186-5872-4B97-A670-841A989BD19E}" destId="{A207B1A5-96E8-4A01-8EA5-10DC9ED1E530}" srcOrd="0" destOrd="0" presId="urn:microsoft.com/office/officeart/2005/8/layout/hList7"/>
    <dgm:cxn modelId="{31B75373-3684-4449-BCB2-5E258B891EFE}" srcId="{69C10F12-9CDB-4BCC-90E5-008B73E4429B}" destId="{47448186-5872-4B97-A670-841A989BD19E}" srcOrd="0" destOrd="0" parTransId="{5F6494C7-DD2C-4FF3-BF8E-F9F9445BCDBE}" sibTransId="{4DBE2D8B-F817-4097-A64C-DE80A923F93B}"/>
    <dgm:cxn modelId="{859D0607-6640-49C8-B924-4D5CC942DD49}" type="presOf" srcId="{4DBE2D8B-F817-4097-A64C-DE80A923F93B}" destId="{D772C56C-E907-46EC-AF2C-CF8DA8308896}" srcOrd="0" destOrd="0" presId="urn:microsoft.com/office/officeart/2005/8/layout/hList7"/>
    <dgm:cxn modelId="{604D58A1-B4B3-405C-9445-350817026585}" type="presOf" srcId="{C1A09CDB-3081-4BBD-856C-F12D8BFA4E5A}" destId="{C2E58DAD-DCE8-4825-A56C-70C0A56711AF}" srcOrd="0" destOrd="0" presId="urn:microsoft.com/office/officeart/2005/8/layout/hList7"/>
    <dgm:cxn modelId="{A6B1D83C-44F6-4167-A73E-0989E679F11A}" type="presParOf" srcId="{5F2ED9CC-3870-4952-8EB4-0802A8C08201}" destId="{717013A0-36C8-4406-BAFE-4B4C77F7BBEA}" srcOrd="0" destOrd="0" presId="urn:microsoft.com/office/officeart/2005/8/layout/hList7"/>
    <dgm:cxn modelId="{C4D570BA-0F1D-45DF-9DEC-B3677ED92FB1}" type="presParOf" srcId="{5F2ED9CC-3870-4952-8EB4-0802A8C08201}" destId="{F318466A-25AD-45B9-BCC7-91B639C10657}" srcOrd="1" destOrd="0" presId="urn:microsoft.com/office/officeart/2005/8/layout/hList7"/>
    <dgm:cxn modelId="{5F844F8D-EE6F-4162-BD38-2B9E3D351477}" type="presParOf" srcId="{F318466A-25AD-45B9-BCC7-91B639C10657}" destId="{FA88D17C-9ACD-4CD9-97F8-68F49712C470}" srcOrd="0" destOrd="0" presId="urn:microsoft.com/office/officeart/2005/8/layout/hList7"/>
    <dgm:cxn modelId="{358F142A-E28C-4F39-81F0-C218A9F28527}" type="presParOf" srcId="{FA88D17C-9ACD-4CD9-97F8-68F49712C470}" destId="{A207B1A5-96E8-4A01-8EA5-10DC9ED1E530}" srcOrd="0" destOrd="0" presId="urn:microsoft.com/office/officeart/2005/8/layout/hList7"/>
    <dgm:cxn modelId="{41805D6F-4CCE-40CC-B04A-2362D4B79721}" type="presParOf" srcId="{FA88D17C-9ACD-4CD9-97F8-68F49712C470}" destId="{4CE52515-6714-42B9-B3BE-8504569D459B}" srcOrd="1" destOrd="0" presId="urn:microsoft.com/office/officeart/2005/8/layout/hList7"/>
    <dgm:cxn modelId="{4E71BD5C-4A71-4255-B7DF-41F148F4ADB6}" type="presParOf" srcId="{FA88D17C-9ACD-4CD9-97F8-68F49712C470}" destId="{C996A98F-C4F9-4012-BDA9-2920F246BA81}" srcOrd="2" destOrd="0" presId="urn:microsoft.com/office/officeart/2005/8/layout/hList7"/>
    <dgm:cxn modelId="{F76D89D7-F91C-460B-AFED-B2501F7FA0DD}" type="presParOf" srcId="{FA88D17C-9ACD-4CD9-97F8-68F49712C470}" destId="{C4B8D45C-1FA8-4CB0-8091-B15097DC9778}" srcOrd="3" destOrd="0" presId="urn:microsoft.com/office/officeart/2005/8/layout/hList7"/>
    <dgm:cxn modelId="{DE956DC4-0FF9-48DC-B9BC-2245CEA45B83}" type="presParOf" srcId="{F318466A-25AD-45B9-BCC7-91B639C10657}" destId="{D772C56C-E907-46EC-AF2C-CF8DA8308896}" srcOrd="1" destOrd="0" presId="urn:microsoft.com/office/officeart/2005/8/layout/hList7"/>
    <dgm:cxn modelId="{832C750E-A29F-4237-9267-4714CF876B3A}" type="presParOf" srcId="{F318466A-25AD-45B9-BCC7-91B639C10657}" destId="{400FD1EE-0B80-4BAC-AD2F-EC485EA4BA3B}" srcOrd="2" destOrd="0" presId="urn:microsoft.com/office/officeart/2005/8/layout/hList7"/>
    <dgm:cxn modelId="{74EE379C-CDFD-46B1-B9D2-CEFE5B597370}" type="presParOf" srcId="{400FD1EE-0B80-4BAC-AD2F-EC485EA4BA3B}" destId="{C2E58DAD-DCE8-4825-A56C-70C0A56711AF}" srcOrd="0" destOrd="0" presId="urn:microsoft.com/office/officeart/2005/8/layout/hList7"/>
    <dgm:cxn modelId="{F15E2569-A276-4AAE-8183-207301503FE0}" type="presParOf" srcId="{400FD1EE-0B80-4BAC-AD2F-EC485EA4BA3B}" destId="{1A635A76-4C77-4862-8DDE-D4770EC6D4A5}" srcOrd="1" destOrd="0" presId="urn:microsoft.com/office/officeart/2005/8/layout/hList7"/>
    <dgm:cxn modelId="{85A1462C-D462-4E53-A033-9714E5B0AC51}" type="presParOf" srcId="{400FD1EE-0B80-4BAC-AD2F-EC485EA4BA3B}" destId="{BD3354F2-9DD0-4C98-88A6-E1A79D3490F8}" srcOrd="2" destOrd="0" presId="urn:microsoft.com/office/officeart/2005/8/layout/hList7"/>
    <dgm:cxn modelId="{BE743115-755E-40FE-BC11-862F836DFEB9}" type="presParOf" srcId="{400FD1EE-0B80-4BAC-AD2F-EC485EA4BA3B}" destId="{59C9CB43-4B5E-44CE-B7B7-D7C0F2A0B3A6}" srcOrd="3" destOrd="0" presId="urn:microsoft.com/office/officeart/2005/8/layout/hList7"/>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07B1A5-96E8-4A01-8EA5-10DC9ED1E530}">
      <dsp:nvSpPr>
        <dsp:cNvPr id="0" name=""/>
        <dsp:cNvSpPr/>
      </dsp:nvSpPr>
      <dsp:spPr>
        <a:xfrm>
          <a:off x="2030" y="0"/>
          <a:ext cx="2325290" cy="32766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b="1" kern="1200" smtClean="0"/>
            <a:t>1. Biểu diễn thông tin trong máy tính</a:t>
          </a:r>
          <a:endParaRPr lang="en-US" sz="2000" b="1" kern="1200"/>
        </a:p>
      </dsp:txBody>
      <dsp:txXfrm>
        <a:off x="2030" y="1310640"/>
        <a:ext cx="2325290" cy="1310640"/>
      </dsp:txXfrm>
    </dsp:sp>
    <dsp:sp modelId="{C4B8D45C-1FA8-4CB0-8091-B15097DC9778}">
      <dsp:nvSpPr>
        <dsp:cNvPr id="0" name=""/>
        <dsp:cNvSpPr/>
      </dsp:nvSpPr>
      <dsp:spPr>
        <a:xfrm>
          <a:off x="290468" y="0"/>
          <a:ext cx="1748412" cy="1484299"/>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3000" r="-2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2E58DAD-DCE8-4825-A56C-70C0A56711AF}">
      <dsp:nvSpPr>
        <dsp:cNvPr id="0" name=""/>
        <dsp:cNvSpPr/>
      </dsp:nvSpPr>
      <dsp:spPr>
        <a:xfrm>
          <a:off x="2397079" y="0"/>
          <a:ext cx="2325290" cy="32766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b="1" kern="1200" smtClean="0"/>
            <a:t>2. Đơn vị đo thông tin</a:t>
          </a:r>
          <a:endParaRPr lang="en-US" sz="2000" b="1" kern="1200"/>
        </a:p>
      </dsp:txBody>
      <dsp:txXfrm>
        <a:off x="2397079" y="1310640"/>
        <a:ext cx="2325290" cy="1310640"/>
      </dsp:txXfrm>
    </dsp:sp>
    <dsp:sp modelId="{59C9CB43-4B5E-44CE-B7B7-D7C0F2A0B3A6}">
      <dsp:nvSpPr>
        <dsp:cNvPr id="0" name=""/>
        <dsp:cNvSpPr/>
      </dsp:nvSpPr>
      <dsp:spPr>
        <a:xfrm>
          <a:off x="2699849" y="0"/>
          <a:ext cx="1719749" cy="1484299"/>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39000" r="-39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17013A0-36C8-4406-BAFE-4B4C77F7BBEA}">
      <dsp:nvSpPr>
        <dsp:cNvPr id="0" name=""/>
        <dsp:cNvSpPr/>
      </dsp:nvSpPr>
      <dsp:spPr>
        <a:xfrm>
          <a:off x="1062981" y="2514599"/>
          <a:ext cx="2598437" cy="704850"/>
        </a:xfrm>
        <a:prstGeom prst="leftRight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372390968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7"/>
        <p:cNvGrpSpPr/>
        <p:nvPr/>
      </p:nvGrpSpPr>
      <p:grpSpPr>
        <a:xfrm>
          <a:off x="0" y="0"/>
          <a:ext cx="0" cy="0"/>
          <a:chOff x="0" y="0"/>
          <a:chExt cx="0" cy="0"/>
        </a:xfrm>
      </p:grpSpPr>
      <p:sp>
        <p:nvSpPr>
          <p:cNvPr id="738" name="Google Shape;738;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9" name="Google Shape;739;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3"/>
        <p:cNvGrpSpPr/>
        <p:nvPr/>
      </p:nvGrpSpPr>
      <p:grpSpPr>
        <a:xfrm>
          <a:off x="0" y="0"/>
          <a:ext cx="0" cy="0"/>
          <a:chOff x="0" y="0"/>
          <a:chExt cx="0" cy="0"/>
        </a:xfrm>
      </p:grpSpPr>
      <p:sp>
        <p:nvSpPr>
          <p:cNvPr id="994" name="Google Shape;994;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5" name="Google Shape;995;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2"/>
        <p:cNvGrpSpPr/>
        <p:nvPr/>
      </p:nvGrpSpPr>
      <p:grpSpPr>
        <a:xfrm>
          <a:off x="0" y="0"/>
          <a:ext cx="0" cy="0"/>
          <a:chOff x="0" y="0"/>
          <a:chExt cx="0" cy="0"/>
        </a:xfrm>
      </p:grpSpPr>
      <p:sp>
        <p:nvSpPr>
          <p:cNvPr id="1003" name="Google Shape;1003;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4" name="Google Shape;1004;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6"/>
        <p:cNvGrpSpPr/>
        <p:nvPr/>
      </p:nvGrpSpPr>
      <p:grpSpPr>
        <a:xfrm>
          <a:off x="0" y="0"/>
          <a:ext cx="0" cy="0"/>
          <a:chOff x="0" y="0"/>
          <a:chExt cx="0" cy="0"/>
        </a:xfrm>
      </p:grpSpPr>
      <p:sp>
        <p:nvSpPr>
          <p:cNvPr id="1017" name="Google Shape;1017;g35f391192_0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8" name="Google Shape;1018;g35f391192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0"/>
        <p:cNvGrpSpPr/>
        <p:nvPr/>
      </p:nvGrpSpPr>
      <p:grpSpPr>
        <a:xfrm>
          <a:off x="0" y="0"/>
          <a:ext cx="0" cy="0"/>
          <a:chOff x="0" y="0"/>
          <a:chExt cx="0" cy="0"/>
        </a:xfrm>
      </p:grpSpPr>
      <p:sp>
        <p:nvSpPr>
          <p:cNvPr id="1041" name="Google Shape;1041;g35f391192_0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2" name="Google Shape;1042;g35f391192_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6"/>
        <p:cNvGrpSpPr/>
        <p:nvPr/>
      </p:nvGrpSpPr>
      <p:grpSpPr>
        <a:xfrm>
          <a:off x="0" y="0"/>
          <a:ext cx="0" cy="0"/>
          <a:chOff x="0" y="0"/>
          <a:chExt cx="0" cy="0"/>
        </a:xfrm>
      </p:grpSpPr>
      <p:sp>
        <p:nvSpPr>
          <p:cNvPr id="1157" name="Google Shape;1157;g35ed75ccf_0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8" name="Google Shape;1158;g35ed75ccf_0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4"/>
        <p:cNvGrpSpPr/>
        <p:nvPr/>
      </p:nvGrpSpPr>
      <p:grpSpPr>
        <a:xfrm>
          <a:off x="0" y="0"/>
          <a:ext cx="0" cy="0"/>
          <a:chOff x="0" y="0"/>
          <a:chExt cx="0" cy="0"/>
        </a:xfrm>
      </p:grpSpPr>
      <p:sp>
        <p:nvSpPr>
          <p:cNvPr id="1165" name="Google Shape;1165;g35ed75ccf_0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6" name="Google Shape;1166;g35ed75ccf_0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6"/>
        <p:cNvGrpSpPr/>
        <p:nvPr/>
      </p:nvGrpSpPr>
      <p:grpSpPr>
        <a:xfrm>
          <a:off x="0" y="0"/>
          <a:ext cx="0" cy="0"/>
          <a:chOff x="0" y="0"/>
          <a:chExt cx="0" cy="0"/>
        </a:xfrm>
      </p:grpSpPr>
      <p:sp>
        <p:nvSpPr>
          <p:cNvPr id="1697" name="Google Shape;1697;g35ed75ccf_0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8" name="Google Shape;1698;g35ed75ccf_0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0"/>
        <p:cNvGrpSpPr/>
        <p:nvPr/>
      </p:nvGrpSpPr>
      <p:grpSpPr>
        <a:xfrm>
          <a:off x="0" y="0"/>
          <a:ext cx="0" cy="0"/>
          <a:chOff x="0" y="0"/>
          <a:chExt cx="0" cy="0"/>
        </a:xfrm>
      </p:grpSpPr>
      <p:sp>
        <p:nvSpPr>
          <p:cNvPr id="1731" name="Google Shape;1731;g35ed75ccf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2" name="Google Shape;1732;g35ed75ccf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0"/>
        <p:cNvGrpSpPr/>
        <p:nvPr/>
      </p:nvGrpSpPr>
      <p:grpSpPr>
        <a:xfrm>
          <a:off x="0" y="0"/>
          <a:ext cx="0" cy="0"/>
          <a:chOff x="0" y="0"/>
          <a:chExt cx="0" cy="0"/>
        </a:xfrm>
      </p:grpSpPr>
      <p:sp>
        <p:nvSpPr>
          <p:cNvPr id="1731" name="Google Shape;1731;g35ed75ccf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2" name="Google Shape;1732;g35ed75ccf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 name="Google Shape;341;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5"/>
        <p:cNvGrpSpPr/>
        <p:nvPr/>
      </p:nvGrpSpPr>
      <p:grpSpPr>
        <a:xfrm>
          <a:off x="0" y="0"/>
          <a:ext cx="0" cy="0"/>
          <a:chOff x="0" y="0"/>
          <a:chExt cx="0" cy="0"/>
        </a:xfrm>
      </p:grpSpPr>
      <p:sp>
        <p:nvSpPr>
          <p:cNvPr id="2226" name="Google Shape;2226;g35ed75ccf_0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7" name="Google Shape;2227;g35ed75ccf_0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5"/>
        <p:cNvGrpSpPr/>
        <p:nvPr/>
      </p:nvGrpSpPr>
      <p:grpSpPr>
        <a:xfrm>
          <a:off x="0" y="0"/>
          <a:ext cx="0" cy="0"/>
          <a:chOff x="0" y="0"/>
          <a:chExt cx="0" cy="0"/>
        </a:xfrm>
      </p:grpSpPr>
      <p:sp>
        <p:nvSpPr>
          <p:cNvPr id="2226" name="Google Shape;2226;g35ed75ccf_0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7" name="Google Shape;2227;g35ed75ccf_0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5"/>
        <p:cNvGrpSpPr/>
        <p:nvPr/>
      </p:nvGrpSpPr>
      <p:grpSpPr>
        <a:xfrm>
          <a:off x="0" y="0"/>
          <a:ext cx="0" cy="0"/>
          <a:chOff x="0" y="0"/>
          <a:chExt cx="0" cy="0"/>
        </a:xfrm>
      </p:grpSpPr>
      <p:sp>
        <p:nvSpPr>
          <p:cNvPr id="2226" name="Google Shape;2226;g35ed75ccf_0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7" name="Google Shape;2227;g35ed75ccf_0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2"/>
        <p:cNvGrpSpPr/>
        <p:nvPr/>
      </p:nvGrpSpPr>
      <p:grpSpPr>
        <a:xfrm>
          <a:off x="0" y="0"/>
          <a:ext cx="0" cy="0"/>
          <a:chOff x="0" y="0"/>
          <a:chExt cx="0" cy="0"/>
        </a:xfrm>
      </p:grpSpPr>
      <p:sp>
        <p:nvSpPr>
          <p:cNvPr id="2233" name="Google Shape;2233;g35ed75ccf_01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4" name="Google Shape;2234;g35ed75ccf_01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2"/>
        <p:cNvGrpSpPr/>
        <p:nvPr/>
      </p:nvGrpSpPr>
      <p:grpSpPr>
        <a:xfrm>
          <a:off x="0" y="0"/>
          <a:ext cx="0" cy="0"/>
          <a:chOff x="0" y="0"/>
          <a:chExt cx="0" cy="0"/>
        </a:xfrm>
      </p:grpSpPr>
      <p:sp>
        <p:nvSpPr>
          <p:cNvPr id="2233" name="Google Shape;2233;g35ed75ccf_01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4" name="Google Shape;2234;g35ed75ccf_01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35ed75ccf_0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 name="Google Shape;241;g35ed75ccf_0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2"/>
        <p:cNvGrpSpPr/>
        <p:nvPr/>
      </p:nvGrpSpPr>
      <p:grpSpPr>
        <a:xfrm>
          <a:off x="0" y="0"/>
          <a:ext cx="0" cy="0"/>
          <a:chOff x="0" y="0"/>
          <a:chExt cx="0" cy="0"/>
        </a:xfrm>
      </p:grpSpPr>
      <p:sp>
        <p:nvSpPr>
          <p:cNvPr id="2073" name="Google Shape;2073;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4" name="Google Shape;2074;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7" name="Google Shape;377;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3" name="Google Shape;403;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p:cNvGrpSpPr/>
        <p:nvPr/>
      </p:nvGrpSpPr>
      <p:grpSpPr>
        <a:xfrm>
          <a:off x="0" y="0"/>
          <a:ext cx="0" cy="0"/>
          <a:chOff x="0" y="0"/>
          <a:chExt cx="0" cy="0"/>
        </a:xfrm>
      </p:grpSpPr>
      <p:sp>
        <p:nvSpPr>
          <p:cNvPr id="515" name="Google Shape;515;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6" name="Google Shape;516;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0"/>
        <p:cNvGrpSpPr/>
        <p:nvPr/>
      </p:nvGrpSpPr>
      <p:grpSpPr>
        <a:xfrm>
          <a:off x="0" y="0"/>
          <a:ext cx="0" cy="0"/>
          <a:chOff x="0" y="0"/>
          <a:chExt cx="0" cy="0"/>
        </a:xfrm>
      </p:grpSpPr>
      <p:sp>
        <p:nvSpPr>
          <p:cNvPr id="591" name="Google Shape;59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2" name="Google Shape;59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7"/>
        <p:cNvGrpSpPr/>
        <p:nvPr/>
      </p:nvGrpSpPr>
      <p:grpSpPr>
        <a:xfrm>
          <a:off x="0" y="0"/>
          <a:ext cx="0" cy="0"/>
          <a:chOff x="0" y="0"/>
          <a:chExt cx="0" cy="0"/>
        </a:xfrm>
      </p:grpSpPr>
      <p:sp>
        <p:nvSpPr>
          <p:cNvPr id="738" name="Google Shape;738;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9" name="Google Shape;739;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7"/>
        <p:cNvGrpSpPr/>
        <p:nvPr/>
      </p:nvGrpSpPr>
      <p:grpSpPr>
        <a:xfrm>
          <a:off x="0" y="0"/>
          <a:ext cx="0" cy="0"/>
          <a:chOff x="0" y="0"/>
          <a:chExt cx="0" cy="0"/>
        </a:xfrm>
      </p:grpSpPr>
      <p:sp>
        <p:nvSpPr>
          <p:cNvPr id="738" name="Google Shape;738;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9" name="Google Shape;739;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3"/>
        <p:cNvGrpSpPr/>
        <p:nvPr/>
      </p:nvGrpSpPr>
      <p:grpSpPr>
        <a:xfrm>
          <a:off x="0" y="0"/>
          <a:ext cx="0" cy="0"/>
          <a:chOff x="0" y="0"/>
          <a:chExt cx="0" cy="0"/>
        </a:xfrm>
      </p:grpSpPr>
      <p:sp>
        <p:nvSpPr>
          <p:cNvPr id="854" name="Google Shape;854;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5" name="Google Shape;855;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1076325" y="1863600"/>
            <a:ext cx="4962600" cy="1416300"/>
          </a:xfrm>
          <a:prstGeom prst="rect">
            <a:avLst/>
          </a:prstGeom>
        </p:spPr>
        <p:txBody>
          <a:bodyPr spcFirstLastPara="1" wrap="square" lIns="0" tIns="0" rIns="0" bIns="0" anchor="ctr" anchorCtr="0">
            <a:noAutofit/>
          </a:bodyPr>
          <a:lstStyle>
            <a:lvl1pPr lvl="0">
              <a:lnSpc>
                <a:spcPct val="90000"/>
              </a:lnSpc>
              <a:spcBef>
                <a:spcPts val="0"/>
              </a:spcBef>
              <a:spcAft>
                <a:spcPts val="0"/>
              </a:spcAft>
              <a:buSzPts val="4800"/>
              <a:buNone/>
              <a:defRPr/>
            </a:lvl1pPr>
            <a:lvl2pPr lvl="1">
              <a:lnSpc>
                <a:spcPct val="90000"/>
              </a:lnSpc>
              <a:spcBef>
                <a:spcPts val="0"/>
              </a:spcBef>
              <a:spcAft>
                <a:spcPts val="0"/>
              </a:spcAft>
              <a:buSzPts val="4800"/>
              <a:buNone/>
              <a:defRPr/>
            </a:lvl2pPr>
            <a:lvl3pPr lvl="2">
              <a:lnSpc>
                <a:spcPct val="90000"/>
              </a:lnSpc>
              <a:spcBef>
                <a:spcPts val="0"/>
              </a:spcBef>
              <a:spcAft>
                <a:spcPts val="0"/>
              </a:spcAft>
              <a:buSzPts val="4800"/>
              <a:buNone/>
              <a:defRPr/>
            </a:lvl3pPr>
            <a:lvl4pPr lvl="3">
              <a:lnSpc>
                <a:spcPct val="90000"/>
              </a:lnSpc>
              <a:spcBef>
                <a:spcPts val="0"/>
              </a:spcBef>
              <a:spcAft>
                <a:spcPts val="0"/>
              </a:spcAft>
              <a:buSzPts val="4800"/>
              <a:buNone/>
              <a:defRPr/>
            </a:lvl4pPr>
            <a:lvl5pPr lvl="4">
              <a:lnSpc>
                <a:spcPct val="90000"/>
              </a:lnSpc>
              <a:spcBef>
                <a:spcPts val="0"/>
              </a:spcBef>
              <a:spcAft>
                <a:spcPts val="0"/>
              </a:spcAft>
              <a:buSzPts val="4800"/>
              <a:buNone/>
              <a:defRPr/>
            </a:lvl5pPr>
            <a:lvl6pPr lvl="5">
              <a:lnSpc>
                <a:spcPct val="90000"/>
              </a:lnSpc>
              <a:spcBef>
                <a:spcPts val="0"/>
              </a:spcBef>
              <a:spcAft>
                <a:spcPts val="0"/>
              </a:spcAft>
              <a:buSzPts val="4800"/>
              <a:buNone/>
              <a:defRPr/>
            </a:lvl6pPr>
            <a:lvl7pPr lvl="6">
              <a:lnSpc>
                <a:spcPct val="90000"/>
              </a:lnSpc>
              <a:spcBef>
                <a:spcPts val="0"/>
              </a:spcBef>
              <a:spcAft>
                <a:spcPts val="0"/>
              </a:spcAft>
              <a:buSzPts val="4800"/>
              <a:buNone/>
              <a:defRPr/>
            </a:lvl7pPr>
            <a:lvl8pPr lvl="7">
              <a:lnSpc>
                <a:spcPct val="90000"/>
              </a:lnSpc>
              <a:spcBef>
                <a:spcPts val="0"/>
              </a:spcBef>
              <a:spcAft>
                <a:spcPts val="0"/>
              </a:spcAft>
              <a:buSzPts val="4800"/>
              <a:buNone/>
              <a:defRPr/>
            </a:lvl8pPr>
            <a:lvl9pPr lvl="8">
              <a:lnSpc>
                <a:spcPct val="90000"/>
              </a:lnSpc>
              <a:spcBef>
                <a:spcPts val="0"/>
              </a:spcBef>
              <a:spcAft>
                <a:spcPts val="0"/>
              </a:spcAft>
              <a:buSzPts val="4800"/>
              <a:buNone/>
              <a:defRPr/>
            </a:lvl9pPr>
          </a:lstStyle>
          <a:p>
            <a:endParaRPr/>
          </a:p>
        </p:txBody>
      </p:sp>
      <p:sp>
        <p:nvSpPr>
          <p:cNvPr id="11" name="Google Shape;11;p2"/>
          <p:cNvSpPr/>
          <p:nvPr/>
        </p:nvSpPr>
        <p:spPr>
          <a:xfrm rot="5400000">
            <a:off x="-303375" y="2166905"/>
            <a:ext cx="1416300" cy="809700"/>
          </a:xfrm>
          <a:prstGeom prst="triangl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12"/>
        <p:cNvGrpSpPr/>
        <p:nvPr/>
      </p:nvGrpSpPr>
      <p:grpSpPr>
        <a:xfrm>
          <a:off x="0" y="0"/>
          <a:ext cx="0" cy="0"/>
          <a:chOff x="0" y="0"/>
          <a:chExt cx="0" cy="0"/>
        </a:xfrm>
      </p:grpSpPr>
      <p:sp>
        <p:nvSpPr>
          <p:cNvPr id="13" name="Google Shape;13;p3"/>
          <p:cNvSpPr txBox="1">
            <a:spLocks noGrp="1"/>
          </p:cNvSpPr>
          <p:nvPr>
            <p:ph type="ctrTitle"/>
          </p:nvPr>
        </p:nvSpPr>
        <p:spPr>
          <a:xfrm>
            <a:off x="1085850" y="2031025"/>
            <a:ext cx="4676700" cy="1159800"/>
          </a:xfrm>
          <a:prstGeom prst="rect">
            <a:avLst/>
          </a:prstGeom>
        </p:spPr>
        <p:txBody>
          <a:bodyPr spcFirstLastPara="1" wrap="square" lIns="0" tIns="0" rIns="0" bIns="0" anchor="b"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14" name="Google Shape;14;p3"/>
          <p:cNvSpPr txBox="1">
            <a:spLocks noGrp="1"/>
          </p:cNvSpPr>
          <p:nvPr>
            <p:ph type="subTitle" idx="1"/>
          </p:nvPr>
        </p:nvSpPr>
        <p:spPr>
          <a:xfrm>
            <a:off x="1085850" y="3287726"/>
            <a:ext cx="4676700" cy="383700"/>
          </a:xfrm>
          <a:prstGeom prst="rect">
            <a:avLst/>
          </a:prstGeom>
        </p:spPr>
        <p:txBody>
          <a:bodyPr spcFirstLastPara="1" wrap="square" lIns="0" tIns="0" rIns="0" bIns="0" anchor="t" anchorCtr="0">
            <a:noAutofit/>
          </a:bodyPr>
          <a:lstStyle>
            <a:lvl1pPr lvl="0" rtl="0">
              <a:spcBef>
                <a:spcPts val="0"/>
              </a:spcBef>
              <a:spcAft>
                <a:spcPts val="0"/>
              </a:spcAft>
              <a:buClr>
                <a:schemeClr val="dk2"/>
              </a:buClr>
              <a:buSzPts val="1800"/>
              <a:buNone/>
              <a:defRPr>
                <a:solidFill>
                  <a:schemeClr val="dk2"/>
                </a:solidFill>
              </a:defRPr>
            </a:lvl1pPr>
            <a:lvl2pPr lvl="1" rtl="0">
              <a:spcBef>
                <a:spcPts val="0"/>
              </a:spcBef>
              <a:spcAft>
                <a:spcPts val="0"/>
              </a:spcAft>
              <a:buClr>
                <a:schemeClr val="dk2"/>
              </a:buClr>
              <a:buSzPts val="3000"/>
              <a:buNone/>
              <a:defRPr sz="3000">
                <a:solidFill>
                  <a:schemeClr val="dk2"/>
                </a:solidFill>
              </a:defRPr>
            </a:lvl2pPr>
            <a:lvl3pPr lvl="2" rtl="0">
              <a:spcBef>
                <a:spcPts val="0"/>
              </a:spcBef>
              <a:spcAft>
                <a:spcPts val="0"/>
              </a:spcAft>
              <a:buClr>
                <a:schemeClr val="dk2"/>
              </a:buClr>
              <a:buSzPts val="3000"/>
              <a:buNone/>
              <a:defRPr sz="3000">
                <a:solidFill>
                  <a:schemeClr val="dk2"/>
                </a:solidFill>
              </a:defRPr>
            </a:lvl3pPr>
            <a:lvl4pPr lvl="3" rtl="0">
              <a:spcBef>
                <a:spcPts val="0"/>
              </a:spcBef>
              <a:spcAft>
                <a:spcPts val="0"/>
              </a:spcAft>
              <a:buClr>
                <a:schemeClr val="dk2"/>
              </a:buClr>
              <a:buSzPts val="3000"/>
              <a:buNone/>
              <a:defRPr sz="3000">
                <a:solidFill>
                  <a:schemeClr val="dk2"/>
                </a:solidFill>
              </a:defRPr>
            </a:lvl4pPr>
            <a:lvl5pPr lvl="4" rtl="0">
              <a:spcBef>
                <a:spcPts val="0"/>
              </a:spcBef>
              <a:spcAft>
                <a:spcPts val="0"/>
              </a:spcAft>
              <a:buClr>
                <a:schemeClr val="dk2"/>
              </a:buClr>
              <a:buSzPts val="3000"/>
              <a:buNone/>
              <a:defRPr sz="3000">
                <a:solidFill>
                  <a:schemeClr val="dk2"/>
                </a:solidFill>
              </a:defRPr>
            </a:lvl5pPr>
            <a:lvl6pPr lvl="5" rtl="0">
              <a:spcBef>
                <a:spcPts val="0"/>
              </a:spcBef>
              <a:spcAft>
                <a:spcPts val="0"/>
              </a:spcAft>
              <a:buClr>
                <a:schemeClr val="dk2"/>
              </a:buClr>
              <a:buSzPts val="3000"/>
              <a:buNone/>
              <a:defRPr sz="3000">
                <a:solidFill>
                  <a:schemeClr val="dk2"/>
                </a:solidFill>
              </a:defRPr>
            </a:lvl6pPr>
            <a:lvl7pPr lvl="6" rtl="0">
              <a:spcBef>
                <a:spcPts val="0"/>
              </a:spcBef>
              <a:spcAft>
                <a:spcPts val="0"/>
              </a:spcAft>
              <a:buClr>
                <a:schemeClr val="dk2"/>
              </a:buClr>
              <a:buSzPts val="3000"/>
              <a:buNone/>
              <a:defRPr sz="3000">
                <a:solidFill>
                  <a:schemeClr val="dk2"/>
                </a:solidFill>
              </a:defRPr>
            </a:lvl7pPr>
            <a:lvl8pPr lvl="7" rtl="0">
              <a:spcBef>
                <a:spcPts val="0"/>
              </a:spcBef>
              <a:spcAft>
                <a:spcPts val="0"/>
              </a:spcAft>
              <a:buClr>
                <a:schemeClr val="dk2"/>
              </a:buClr>
              <a:buSzPts val="3000"/>
              <a:buNone/>
              <a:defRPr sz="3000">
                <a:solidFill>
                  <a:schemeClr val="dk2"/>
                </a:solidFill>
              </a:defRPr>
            </a:lvl8pPr>
            <a:lvl9pPr lvl="8" rtl="0">
              <a:spcBef>
                <a:spcPts val="0"/>
              </a:spcBef>
              <a:spcAft>
                <a:spcPts val="0"/>
              </a:spcAft>
              <a:buClr>
                <a:schemeClr val="dk2"/>
              </a:buClr>
              <a:buSzPts val="3000"/>
              <a:buNone/>
              <a:defRPr sz="3000">
                <a:solidFill>
                  <a:schemeClr val="dk2"/>
                </a:solidFill>
              </a:defRPr>
            </a:lvl9pPr>
          </a:lstStyle>
          <a:p>
            <a:endParaRPr/>
          </a:p>
        </p:txBody>
      </p:sp>
      <p:sp>
        <p:nvSpPr>
          <p:cNvPr id="15" name="Google Shape;15;p3"/>
          <p:cNvSpPr/>
          <p:nvPr/>
        </p:nvSpPr>
        <p:spPr>
          <a:xfrm rot="5400000">
            <a:off x="-303375" y="2166905"/>
            <a:ext cx="1416300" cy="809700"/>
          </a:xfrm>
          <a:prstGeom prst="triangl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bg>
      <p:bgPr>
        <a:gradFill>
          <a:gsLst>
            <a:gs pos="0">
              <a:schemeClr val="accent1"/>
            </a:gs>
            <a:gs pos="50000">
              <a:schemeClr val="accent1"/>
            </a:gs>
            <a:gs pos="100000">
              <a:schemeClr val="accent2"/>
            </a:gs>
          </a:gsLst>
          <a:lin ang="16200038" scaled="0"/>
        </a:gradFill>
        <a:effectLst/>
      </p:bgPr>
    </p:bg>
    <p:spTree>
      <p:nvGrpSpPr>
        <p:cNvPr id="1" name="Shape 16"/>
        <p:cNvGrpSpPr/>
        <p:nvPr/>
      </p:nvGrpSpPr>
      <p:grpSpPr>
        <a:xfrm>
          <a:off x="0" y="0"/>
          <a:ext cx="0" cy="0"/>
          <a:chOff x="0" y="0"/>
          <a:chExt cx="0" cy="0"/>
        </a:xfrm>
      </p:grpSpPr>
      <p:sp>
        <p:nvSpPr>
          <p:cNvPr id="17" name="Google Shape;17;p4"/>
          <p:cNvSpPr/>
          <p:nvPr/>
        </p:nvSpPr>
        <p:spPr>
          <a:xfrm flipH="1">
            <a:off x="8686800" y="4674850"/>
            <a:ext cx="468600" cy="468600"/>
          </a:xfrm>
          <a:prstGeom prst="rtTriangl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4"/>
          <p:cNvSpPr/>
          <p:nvPr/>
        </p:nvSpPr>
        <p:spPr>
          <a:xfrm rot="5400000">
            <a:off x="-303375" y="927405"/>
            <a:ext cx="1416300" cy="809700"/>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4"/>
          <p:cNvSpPr txBox="1">
            <a:spLocks noGrp="1"/>
          </p:cNvSpPr>
          <p:nvPr>
            <p:ph type="body" idx="1"/>
          </p:nvPr>
        </p:nvSpPr>
        <p:spPr>
          <a:xfrm>
            <a:off x="1039050" y="1028325"/>
            <a:ext cx="4742700" cy="3579900"/>
          </a:xfrm>
          <a:prstGeom prst="rect">
            <a:avLst/>
          </a:prstGeom>
        </p:spPr>
        <p:txBody>
          <a:bodyPr spcFirstLastPara="1" wrap="square" lIns="0" tIns="0" rIns="0" bIns="0" anchor="t" anchorCtr="0">
            <a:noAutofit/>
          </a:bodyPr>
          <a:lstStyle>
            <a:lvl1pPr marL="457200" lvl="0" indent="-431800" rtl="0">
              <a:spcBef>
                <a:spcPts val="600"/>
              </a:spcBef>
              <a:spcAft>
                <a:spcPts val="0"/>
              </a:spcAft>
              <a:buClr>
                <a:schemeClr val="lt1"/>
              </a:buClr>
              <a:buSzPts val="3200"/>
              <a:buChar char="▸"/>
              <a:defRPr sz="3200">
                <a:solidFill>
                  <a:schemeClr val="lt1"/>
                </a:solidFill>
              </a:defRPr>
            </a:lvl1pPr>
            <a:lvl2pPr marL="914400" lvl="1" indent="-431800" rtl="0">
              <a:spcBef>
                <a:spcPts val="600"/>
              </a:spcBef>
              <a:spcAft>
                <a:spcPts val="0"/>
              </a:spcAft>
              <a:buClr>
                <a:schemeClr val="lt1"/>
              </a:buClr>
              <a:buSzPts val="3200"/>
              <a:buChar char="▹"/>
              <a:defRPr sz="3200">
                <a:solidFill>
                  <a:schemeClr val="lt1"/>
                </a:solidFill>
              </a:defRPr>
            </a:lvl2pPr>
            <a:lvl3pPr marL="1371600" lvl="2" indent="-431800" rtl="0">
              <a:spcBef>
                <a:spcPts val="600"/>
              </a:spcBef>
              <a:spcAft>
                <a:spcPts val="0"/>
              </a:spcAft>
              <a:buClr>
                <a:schemeClr val="lt1"/>
              </a:buClr>
              <a:buSzPts val="3200"/>
              <a:buChar char="▹"/>
              <a:defRPr sz="3200">
                <a:solidFill>
                  <a:schemeClr val="lt1"/>
                </a:solidFill>
              </a:defRPr>
            </a:lvl3pPr>
            <a:lvl4pPr marL="1828800" lvl="3" indent="-431800" rtl="0">
              <a:spcBef>
                <a:spcPts val="600"/>
              </a:spcBef>
              <a:spcAft>
                <a:spcPts val="0"/>
              </a:spcAft>
              <a:buClr>
                <a:schemeClr val="lt1"/>
              </a:buClr>
              <a:buSzPts val="3200"/>
              <a:buChar char="▹"/>
              <a:defRPr sz="3200">
                <a:solidFill>
                  <a:schemeClr val="lt1"/>
                </a:solidFill>
              </a:defRPr>
            </a:lvl4pPr>
            <a:lvl5pPr marL="2286000" lvl="4" indent="-431800" rtl="0">
              <a:spcBef>
                <a:spcPts val="600"/>
              </a:spcBef>
              <a:spcAft>
                <a:spcPts val="0"/>
              </a:spcAft>
              <a:buClr>
                <a:schemeClr val="lt1"/>
              </a:buClr>
              <a:buSzPts val="3200"/>
              <a:buChar char="▹"/>
              <a:defRPr sz="3200">
                <a:solidFill>
                  <a:schemeClr val="lt1"/>
                </a:solidFill>
              </a:defRPr>
            </a:lvl5pPr>
            <a:lvl6pPr marL="2743200" lvl="5" indent="-431800" rtl="0">
              <a:spcBef>
                <a:spcPts val="600"/>
              </a:spcBef>
              <a:spcAft>
                <a:spcPts val="0"/>
              </a:spcAft>
              <a:buClr>
                <a:schemeClr val="lt1"/>
              </a:buClr>
              <a:buSzPts val="3200"/>
              <a:buChar char="▹"/>
              <a:defRPr sz="3200">
                <a:solidFill>
                  <a:schemeClr val="lt1"/>
                </a:solidFill>
              </a:defRPr>
            </a:lvl6pPr>
            <a:lvl7pPr marL="3200400" lvl="6" indent="-431800" rtl="0">
              <a:spcBef>
                <a:spcPts val="600"/>
              </a:spcBef>
              <a:spcAft>
                <a:spcPts val="0"/>
              </a:spcAft>
              <a:buClr>
                <a:schemeClr val="lt1"/>
              </a:buClr>
              <a:buSzPts val="3200"/>
              <a:buChar char="▹"/>
              <a:defRPr sz="3200">
                <a:solidFill>
                  <a:schemeClr val="lt1"/>
                </a:solidFill>
              </a:defRPr>
            </a:lvl7pPr>
            <a:lvl8pPr marL="3657600" lvl="7" indent="-431800" rtl="0">
              <a:spcBef>
                <a:spcPts val="600"/>
              </a:spcBef>
              <a:spcAft>
                <a:spcPts val="0"/>
              </a:spcAft>
              <a:buClr>
                <a:schemeClr val="lt1"/>
              </a:buClr>
              <a:buSzPts val="3200"/>
              <a:buChar char="▹"/>
              <a:defRPr sz="3200">
                <a:solidFill>
                  <a:schemeClr val="lt1"/>
                </a:solidFill>
              </a:defRPr>
            </a:lvl8pPr>
            <a:lvl9pPr marL="4114800" lvl="8" indent="-431800">
              <a:spcBef>
                <a:spcPts val="600"/>
              </a:spcBef>
              <a:spcAft>
                <a:spcPts val="0"/>
              </a:spcAft>
              <a:buClr>
                <a:schemeClr val="lt1"/>
              </a:buClr>
              <a:buSzPts val="3200"/>
              <a:buChar char="▹"/>
              <a:defRPr sz="3200">
                <a:solidFill>
                  <a:schemeClr val="lt1"/>
                </a:solidFill>
              </a:defRPr>
            </a:lvl9pPr>
          </a:lstStyle>
          <a:p>
            <a:endParaRPr/>
          </a:p>
        </p:txBody>
      </p:sp>
      <p:sp>
        <p:nvSpPr>
          <p:cNvPr id="20" name="Google Shape;20;p4"/>
          <p:cNvSpPr txBox="1"/>
          <p:nvPr/>
        </p:nvSpPr>
        <p:spPr>
          <a:xfrm>
            <a:off x="19050" y="933775"/>
            <a:ext cx="531000" cy="6537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sz="8600" b="1">
                <a:solidFill>
                  <a:schemeClr val="accent2"/>
                </a:solidFill>
                <a:latin typeface="Raleway"/>
                <a:ea typeface="Raleway"/>
                <a:cs typeface="Raleway"/>
                <a:sym typeface="Raleway"/>
              </a:rPr>
              <a:t>“</a:t>
            </a:r>
            <a:endParaRPr sz="8600" b="1">
              <a:solidFill>
                <a:schemeClr val="accent2"/>
              </a:solidFill>
              <a:latin typeface="Raleway"/>
              <a:ea typeface="Raleway"/>
              <a:cs typeface="Raleway"/>
              <a:sym typeface="Raleway"/>
            </a:endParaRPr>
          </a:p>
        </p:txBody>
      </p:sp>
      <p:sp>
        <p:nvSpPr>
          <p:cNvPr id="21" name="Google Shape;21;p4"/>
          <p:cNvSpPr txBox="1">
            <a:spLocks noGrp="1"/>
          </p:cNvSpPr>
          <p:nvPr>
            <p:ph type="sldNum" idx="12"/>
          </p:nvPr>
        </p:nvSpPr>
        <p:spPr>
          <a:xfrm>
            <a:off x="8649025" y="4636750"/>
            <a:ext cx="456900" cy="468600"/>
          </a:xfrm>
          <a:prstGeom prst="rect">
            <a:avLst/>
          </a:prstGeom>
        </p:spPr>
        <p:txBody>
          <a:bodyPr spcFirstLastPara="1" wrap="square" lIns="0" tIns="0" rIns="0" bIns="0" anchor="b" anchorCtr="0">
            <a:noAutofit/>
          </a:bodyPr>
          <a:lstStyle>
            <a:lvl1pPr lvl="0">
              <a:buNone/>
              <a:defRPr>
                <a:solidFill>
                  <a:schemeClr val="accent2"/>
                </a:solidFill>
              </a:defRPr>
            </a:lvl1pPr>
            <a:lvl2pPr lvl="1">
              <a:buNone/>
              <a:defRPr>
                <a:solidFill>
                  <a:schemeClr val="accent2"/>
                </a:solidFill>
              </a:defRPr>
            </a:lvl2pPr>
            <a:lvl3pPr lvl="2">
              <a:buNone/>
              <a:defRPr>
                <a:solidFill>
                  <a:schemeClr val="accent2"/>
                </a:solidFill>
              </a:defRPr>
            </a:lvl3pPr>
            <a:lvl4pPr lvl="3">
              <a:buNone/>
              <a:defRPr>
                <a:solidFill>
                  <a:schemeClr val="accent2"/>
                </a:solidFill>
              </a:defRPr>
            </a:lvl4pPr>
            <a:lvl5pPr lvl="4">
              <a:buNone/>
              <a:defRPr>
                <a:solidFill>
                  <a:schemeClr val="accent2"/>
                </a:solidFill>
              </a:defRPr>
            </a:lvl5pPr>
            <a:lvl6pPr lvl="5">
              <a:buNone/>
              <a:defRPr>
                <a:solidFill>
                  <a:schemeClr val="accent2"/>
                </a:solidFill>
              </a:defRPr>
            </a:lvl6pPr>
            <a:lvl7pPr lvl="6">
              <a:buNone/>
              <a:defRPr>
                <a:solidFill>
                  <a:schemeClr val="accent2"/>
                </a:solidFill>
              </a:defRPr>
            </a:lvl7pPr>
            <a:lvl8pPr lvl="7">
              <a:buNone/>
              <a:defRPr>
                <a:solidFill>
                  <a:schemeClr val="accent2"/>
                </a:solidFill>
              </a:defRPr>
            </a:lvl8pPr>
            <a:lvl9pPr lvl="8">
              <a:buNone/>
              <a:defRPr>
                <a:solidFill>
                  <a:schemeClr val="accent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2"/>
        <p:cNvGrpSpPr/>
        <p:nvPr/>
      </p:nvGrpSpPr>
      <p:grpSpPr>
        <a:xfrm>
          <a:off x="0" y="0"/>
          <a:ext cx="0" cy="0"/>
          <a:chOff x="0" y="0"/>
          <a:chExt cx="0" cy="0"/>
        </a:xfrm>
      </p:grpSpPr>
      <p:sp>
        <p:nvSpPr>
          <p:cNvPr id="23" name="Google Shape;23;p5"/>
          <p:cNvSpPr/>
          <p:nvPr/>
        </p:nvSpPr>
        <p:spPr>
          <a:xfrm flipH="1">
            <a:off x="8686800" y="4674850"/>
            <a:ext cx="468600" cy="468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5"/>
          <p:cNvSpPr/>
          <p:nvPr/>
        </p:nvSpPr>
        <p:spPr>
          <a:xfrm rot="5400000">
            <a:off x="-100350" y="724485"/>
            <a:ext cx="468600" cy="267900"/>
          </a:xfrm>
          <a:prstGeom prst="triangl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5"/>
          <p:cNvSpPr txBox="1">
            <a:spLocks noGrp="1"/>
          </p:cNvSpPr>
          <p:nvPr>
            <p:ph type="title"/>
          </p:nvPr>
        </p:nvSpPr>
        <p:spPr>
          <a:xfrm>
            <a:off x="457200" y="605600"/>
            <a:ext cx="5640900" cy="1082700"/>
          </a:xfrm>
          <a:prstGeom prst="rect">
            <a:avLst/>
          </a:prstGeom>
        </p:spPr>
        <p:txBody>
          <a:bodyPr spcFirstLastPara="1" wrap="square" lIns="0" tIns="0" rIns="0" bIns="0" anchor="t" anchorCtr="0">
            <a:noAutofit/>
          </a:bodyPr>
          <a:lstStyle>
            <a:lvl1pPr lvl="0">
              <a:spcBef>
                <a:spcPts val="0"/>
              </a:spcBef>
              <a:spcAft>
                <a:spcPts val="0"/>
              </a:spcAft>
              <a:buSzPts val="4800"/>
              <a:buNone/>
              <a:defRPr/>
            </a:lvl1pPr>
            <a:lvl2pPr lvl="1">
              <a:spcBef>
                <a:spcPts val="0"/>
              </a:spcBef>
              <a:spcAft>
                <a:spcPts val="0"/>
              </a:spcAft>
              <a:buSzPts val="4800"/>
              <a:buNone/>
              <a:defRPr/>
            </a:lvl2pPr>
            <a:lvl3pPr lvl="2">
              <a:spcBef>
                <a:spcPts val="0"/>
              </a:spcBef>
              <a:spcAft>
                <a:spcPts val="0"/>
              </a:spcAft>
              <a:buSzPts val="4800"/>
              <a:buNone/>
              <a:defRPr/>
            </a:lvl3pPr>
            <a:lvl4pPr lvl="3">
              <a:spcBef>
                <a:spcPts val="0"/>
              </a:spcBef>
              <a:spcAft>
                <a:spcPts val="0"/>
              </a:spcAft>
              <a:buSzPts val="4800"/>
              <a:buNone/>
              <a:defRPr/>
            </a:lvl4pPr>
            <a:lvl5pPr lvl="4">
              <a:spcBef>
                <a:spcPts val="0"/>
              </a:spcBef>
              <a:spcAft>
                <a:spcPts val="0"/>
              </a:spcAft>
              <a:buSzPts val="4800"/>
              <a:buNone/>
              <a:defRPr/>
            </a:lvl5pPr>
            <a:lvl6pPr lvl="5">
              <a:spcBef>
                <a:spcPts val="0"/>
              </a:spcBef>
              <a:spcAft>
                <a:spcPts val="0"/>
              </a:spcAft>
              <a:buSzPts val="4800"/>
              <a:buNone/>
              <a:defRPr/>
            </a:lvl6pPr>
            <a:lvl7pPr lvl="6">
              <a:spcBef>
                <a:spcPts val="0"/>
              </a:spcBef>
              <a:spcAft>
                <a:spcPts val="0"/>
              </a:spcAft>
              <a:buSzPts val="4800"/>
              <a:buNone/>
              <a:defRPr/>
            </a:lvl7pPr>
            <a:lvl8pPr lvl="7">
              <a:spcBef>
                <a:spcPts val="0"/>
              </a:spcBef>
              <a:spcAft>
                <a:spcPts val="0"/>
              </a:spcAft>
              <a:buSzPts val="4800"/>
              <a:buNone/>
              <a:defRPr/>
            </a:lvl8pPr>
            <a:lvl9pPr lvl="8">
              <a:spcBef>
                <a:spcPts val="0"/>
              </a:spcBef>
              <a:spcAft>
                <a:spcPts val="0"/>
              </a:spcAft>
              <a:buSzPts val="4800"/>
              <a:buNone/>
              <a:defRPr/>
            </a:lvl9pPr>
          </a:lstStyle>
          <a:p>
            <a:endParaRPr/>
          </a:p>
        </p:txBody>
      </p:sp>
      <p:sp>
        <p:nvSpPr>
          <p:cNvPr id="26" name="Google Shape;26;p5"/>
          <p:cNvSpPr txBox="1">
            <a:spLocks noGrp="1"/>
          </p:cNvSpPr>
          <p:nvPr>
            <p:ph type="body" idx="1"/>
          </p:nvPr>
        </p:nvSpPr>
        <p:spPr>
          <a:xfrm>
            <a:off x="457200" y="1995750"/>
            <a:ext cx="5640900" cy="2640900"/>
          </a:xfrm>
          <a:prstGeom prst="rect">
            <a:avLst/>
          </a:prstGeom>
        </p:spPr>
        <p:txBody>
          <a:bodyPr spcFirstLastPara="1" wrap="square" lIns="0" tIns="0" rIns="0" bIns="0" anchor="t" anchorCtr="0">
            <a:noAutofit/>
          </a:bodyPr>
          <a:lstStyle>
            <a:lvl1pPr marL="457200" lvl="0" indent="-342900">
              <a:spcBef>
                <a:spcPts val="600"/>
              </a:spcBef>
              <a:spcAft>
                <a:spcPts val="0"/>
              </a:spcAft>
              <a:buSzPts val="1800"/>
              <a:buChar char="▸"/>
              <a:defRPr/>
            </a:lvl1pPr>
            <a:lvl2pPr marL="914400" lvl="1" indent="-342900">
              <a:spcBef>
                <a:spcPts val="600"/>
              </a:spcBef>
              <a:spcAft>
                <a:spcPts val="0"/>
              </a:spcAft>
              <a:buSzPts val="1800"/>
              <a:buChar char="▹"/>
              <a:defRPr/>
            </a:lvl2pPr>
            <a:lvl3pPr marL="1371600" lvl="2" indent="-342900">
              <a:spcBef>
                <a:spcPts val="600"/>
              </a:spcBef>
              <a:spcAft>
                <a:spcPts val="0"/>
              </a:spcAft>
              <a:buSzPts val="1800"/>
              <a:buChar char="▹"/>
              <a:defRPr/>
            </a:lvl3pPr>
            <a:lvl4pPr marL="1828800" lvl="3" indent="-355600">
              <a:spcBef>
                <a:spcPts val="600"/>
              </a:spcBef>
              <a:spcAft>
                <a:spcPts val="0"/>
              </a:spcAft>
              <a:buSzPts val="2000"/>
              <a:buChar char="▹"/>
              <a:defRPr/>
            </a:lvl4pPr>
            <a:lvl5pPr marL="2286000" lvl="4" indent="-355600">
              <a:spcBef>
                <a:spcPts val="600"/>
              </a:spcBef>
              <a:spcAft>
                <a:spcPts val="0"/>
              </a:spcAft>
              <a:buSzPts val="2000"/>
              <a:buChar char="▹"/>
              <a:defRPr/>
            </a:lvl5pPr>
            <a:lvl6pPr marL="2743200" lvl="5" indent="-355600">
              <a:spcBef>
                <a:spcPts val="600"/>
              </a:spcBef>
              <a:spcAft>
                <a:spcPts val="0"/>
              </a:spcAft>
              <a:buSzPts val="2000"/>
              <a:buChar char="▹"/>
              <a:defRPr/>
            </a:lvl6pPr>
            <a:lvl7pPr marL="3200400" lvl="6" indent="-355600">
              <a:spcBef>
                <a:spcPts val="600"/>
              </a:spcBef>
              <a:spcAft>
                <a:spcPts val="0"/>
              </a:spcAft>
              <a:buSzPts val="2000"/>
              <a:buChar char="▹"/>
              <a:defRPr/>
            </a:lvl7pPr>
            <a:lvl8pPr marL="3657600" lvl="7" indent="-355600">
              <a:spcBef>
                <a:spcPts val="600"/>
              </a:spcBef>
              <a:spcAft>
                <a:spcPts val="0"/>
              </a:spcAft>
              <a:buSzPts val="2000"/>
              <a:buChar char="▹"/>
              <a:defRPr/>
            </a:lvl8pPr>
            <a:lvl9pPr marL="4114800" lvl="8" indent="-355600">
              <a:spcBef>
                <a:spcPts val="600"/>
              </a:spcBef>
              <a:spcAft>
                <a:spcPts val="0"/>
              </a:spcAft>
              <a:buSzPts val="2000"/>
              <a:buChar char="▹"/>
              <a:defRPr/>
            </a:lvl9pPr>
          </a:lstStyle>
          <a:p>
            <a:endParaRPr/>
          </a:p>
        </p:txBody>
      </p:sp>
      <p:sp>
        <p:nvSpPr>
          <p:cNvPr id="27" name="Google Shape;27;p5"/>
          <p:cNvSpPr txBox="1">
            <a:spLocks noGrp="1"/>
          </p:cNvSpPr>
          <p:nvPr>
            <p:ph type="sldNum" idx="12"/>
          </p:nvPr>
        </p:nvSpPr>
        <p:spPr>
          <a:xfrm>
            <a:off x="8649025" y="4636750"/>
            <a:ext cx="456900" cy="468600"/>
          </a:xfrm>
          <a:prstGeom prst="rect">
            <a:avLst/>
          </a:prstGeom>
        </p:spPr>
        <p:txBody>
          <a:bodyPr spcFirstLastPara="1" wrap="square" lIns="0" tIns="0" rIns="0" bIns="0" anchor="b"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28"/>
        <p:cNvGrpSpPr/>
        <p:nvPr/>
      </p:nvGrpSpPr>
      <p:grpSpPr>
        <a:xfrm>
          <a:off x="0" y="0"/>
          <a:ext cx="0" cy="0"/>
          <a:chOff x="0" y="0"/>
          <a:chExt cx="0" cy="0"/>
        </a:xfrm>
      </p:grpSpPr>
      <p:sp>
        <p:nvSpPr>
          <p:cNvPr id="29" name="Google Shape;29;p6"/>
          <p:cNvSpPr/>
          <p:nvPr/>
        </p:nvSpPr>
        <p:spPr>
          <a:xfrm flipH="1">
            <a:off x="8686800" y="4674850"/>
            <a:ext cx="468600" cy="468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6"/>
          <p:cNvSpPr/>
          <p:nvPr/>
        </p:nvSpPr>
        <p:spPr>
          <a:xfrm rot="5400000">
            <a:off x="-100350" y="724485"/>
            <a:ext cx="468600" cy="267900"/>
          </a:xfrm>
          <a:prstGeom prst="triangl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6"/>
          <p:cNvSpPr txBox="1">
            <a:spLocks noGrp="1"/>
          </p:cNvSpPr>
          <p:nvPr>
            <p:ph type="title"/>
          </p:nvPr>
        </p:nvSpPr>
        <p:spPr>
          <a:xfrm>
            <a:off x="457200" y="605600"/>
            <a:ext cx="5640900" cy="1082700"/>
          </a:xfrm>
          <a:prstGeom prst="rect">
            <a:avLst/>
          </a:prstGeom>
        </p:spPr>
        <p:txBody>
          <a:bodyPr spcFirstLastPara="1" wrap="square" lIns="0" tIns="0" rIns="0" bIns="0" anchor="t" anchorCtr="0">
            <a:noAutofit/>
          </a:bodyPr>
          <a:lstStyle>
            <a:lvl1pPr lvl="0">
              <a:spcBef>
                <a:spcPts val="0"/>
              </a:spcBef>
              <a:spcAft>
                <a:spcPts val="0"/>
              </a:spcAft>
              <a:buSzPts val="4800"/>
              <a:buNone/>
              <a:defRPr/>
            </a:lvl1pPr>
            <a:lvl2pPr lvl="1">
              <a:spcBef>
                <a:spcPts val="0"/>
              </a:spcBef>
              <a:spcAft>
                <a:spcPts val="0"/>
              </a:spcAft>
              <a:buSzPts val="4800"/>
              <a:buNone/>
              <a:defRPr/>
            </a:lvl2pPr>
            <a:lvl3pPr lvl="2">
              <a:spcBef>
                <a:spcPts val="0"/>
              </a:spcBef>
              <a:spcAft>
                <a:spcPts val="0"/>
              </a:spcAft>
              <a:buSzPts val="4800"/>
              <a:buNone/>
              <a:defRPr/>
            </a:lvl3pPr>
            <a:lvl4pPr lvl="3">
              <a:spcBef>
                <a:spcPts val="0"/>
              </a:spcBef>
              <a:spcAft>
                <a:spcPts val="0"/>
              </a:spcAft>
              <a:buSzPts val="4800"/>
              <a:buNone/>
              <a:defRPr/>
            </a:lvl4pPr>
            <a:lvl5pPr lvl="4">
              <a:spcBef>
                <a:spcPts val="0"/>
              </a:spcBef>
              <a:spcAft>
                <a:spcPts val="0"/>
              </a:spcAft>
              <a:buSzPts val="4800"/>
              <a:buNone/>
              <a:defRPr/>
            </a:lvl5pPr>
            <a:lvl6pPr lvl="5">
              <a:spcBef>
                <a:spcPts val="0"/>
              </a:spcBef>
              <a:spcAft>
                <a:spcPts val="0"/>
              </a:spcAft>
              <a:buSzPts val="4800"/>
              <a:buNone/>
              <a:defRPr/>
            </a:lvl6pPr>
            <a:lvl7pPr lvl="6">
              <a:spcBef>
                <a:spcPts val="0"/>
              </a:spcBef>
              <a:spcAft>
                <a:spcPts val="0"/>
              </a:spcAft>
              <a:buSzPts val="4800"/>
              <a:buNone/>
              <a:defRPr/>
            </a:lvl7pPr>
            <a:lvl8pPr lvl="7">
              <a:spcBef>
                <a:spcPts val="0"/>
              </a:spcBef>
              <a:spcAft>
                <a:spcPts val="0"/>
              </a:spcAft>
              <a:buSzPts val="4800"/>
              <a:buNone/>
              <a:defRPr/>
            </a:lvl8pPr>
            <a:lvl9pPr lvl="8">
              <a:spcBef>
                <a:spcPts val="0"/>
              </a:spcBef>
              <a:spcAft>
                <a:spcPts val="0"/>
              </a:spcAft>
              <a:buSzPts val="4800"/>
              <a:buNone/>
              <a:defRPr/>
            </a:lvl9pPr>
          </a:lstStyle>
          <a:p>
            <a:endParaRPr/>
          </a:p>
        </p:txBody>
      </p:sp>
      <p:sp>
        <p:nvSpPr>
          <p:cNvPr id="32" name="Google Shape;32;p6"/>
          <p:cNvSpPr txBox="1">
            <a:spLocks noGrp="1"/>
          </p:cNvSpPr>
          <p:nvPr>
            <p:ph type="body" idx="1"/>
          </p:nvPr>
        </p:nvSpPr>
        <p:spPr>
          <a:xfrm>
            <a:off x="457200" y="1995750"/>
            <a:ext cx="2682600" cy="2679000"/>
          </a:xfrm>
          <a:prstGeom prst="rect">
            <a:avLst/>
          </a:prstGeom>
        </p:spPr>
        <p:txBody>
          <a:bodyPr spcFirstLastPara="1" wrap="square" lIns="0" tIns="0" rIns="0" bIns="0" anchor="t" anchorCtr="0">
            <a:noAutofit/>
          </a:bodyPr>
          <a:lstStyle>
            <a:lvl1pPr marL="457200" lvl="0" indent="-342900">
              <a:spcBef>
                <a:spcPts val="600"/>
              </a:spcBef>
              <a:spcAft>
                <a:spcPts val="0"/>
              </a:spcAft>
              <a:buSzPts val="1800"/>
              <a:buChar char="▸"/>
              <a:defRPr sz="1800"/>
            </a:lvl1pPr>
            <a:lvl2pPr marL="914400" lvl="1" indent="-342900">
              <a:spcBef>
                <a:spcPts val="600"/>
              </a:spcBef>
              <a:spcAft>
                <a:spcPts val="0"/>
              </a:spcAft>
              <a:buSzPts val="1800"/>
              <a:buChar char="▹"/>
              <a:defRPr sz="1800"/>
            </a:lvl2pPr>
            <a:lvl3pPr marL="1371600" lvl="2" indent="-342900">
              <a:spcBef>
                <a:spcPts val="600"/>
              </a:spcBef>
              <a:spcAft>
                <a:spcPts val="0"/>
              </a:spcAft>
              <a:buSzPts val="1800"/>
              <a:buChar char="▹"/>
              <a:defRPr sz="1800"/>
            </a:lvl3pPr>
            <a:lvl4pPr marL="1828800" lvl="3" indent="-342900">
              <a:spcBef>
                <a:spcPts val="600"/>
              </a:spcBef>
              <a:spcAft>
                <a:spcPts val="0"/>
              </a:spcAft>
              <a:buSzPts val="1800"/>
              <a:buChar char="▹"/>
              <a:defRPr sz="1800"/>
            </a:lvl4pPr>
            <a:lvl5pPr marL="2286000" lvl="4" indent="-342900">
              <a:spcBef>
                <a:spcPts val="600"/>
              </a:spcBef>
              <a:spcAft>
                <a:spcPts val="0"/>
              </a:spcAft>
              <a:buSzPts val="1800"/>
              <a:buChar char="▹"/>
              <a:defRPr sz="1800"/>
            </a:lvl5pPr>
            <a:lvl6pPr marL="2743200" lvl="5" indent="-342900">
              <a:spcBef>
                <a:spcPts val="600"/>
              </a:spcBef>
              <a:spcAft>
                <a:spcPts val="0"/>
              </a:spcAft>
              <a:buSzPts val="1800"/>
              <a:buChar char="▹"/>
              <a:defRPr sz="1800"/>
            </a:lvl6pPr>
            <a:lvl7pPr marL="3200400" lvl="6" indent="-342900">
              <a:spcBef>
                <a:spcPts val="600"/>
              </a:spcBef>
              <a:spcAft>
                <a:spcPts val="0"/>
              </a:spcAft>
              <a:buSzPts val="1800"/>
              <a:buChar char="▹"/>
              <a:defRPr sz="1800"/>
            </a:lvl7pPr>
            <a:lvl8pPr marL="3657600" lvl="7" indent="-342900">
              <a:spcBef>
                <a:spcPts val="600"/>
              </a:spcBef>
              <a:spcAft>
                <a:spcPts val="0"/>
              </a:spcAft>
              <a:buSzPts val="1800"/>
              <a:buChar char="▹"/>
              <a:defRPr sz="1800"/>
            </a:lvl8pPr>
            <a:lvl9pPr marL="4114800" lvl="8" indent="-342900">
              <a:spcBef>
                <a:spcPts val="600"/>
              </a:spcBef>
              <a:spcAft>
                <a:spcPts val="0"/>
              </a:spcAft>
              <a:buSzPts val="1800"/>
              <a:buChar char="▹"/>
              <a:defRPr sz="1800"/>
            </a:lvl9pPr>
          </a:lstStyle>
          <a:p>
            <a:endParaRPr/>
          </a:p>
        </p:txBody>
      </p:sp>
      <p:sp>
        <p:nvSpPr>
          <p:cNvPr id="33" name="Google Shape;33;p6"/>
          <p:cNvSpPr txBox="1">
            <a:spLocks noGrp="1"/>
          </p:cNvSpPr>
          <p:nvPr>
            <p:ph type="body" idx="2"/>
          </p:nvPr>
        </p:nvSpPr>
        <p:spPr>
          <a:xfrm>
            <a:off x="3415578" y="1995750"/>
            <a:ext cx="2682600" cy="2679000"/>
          </a:xfrm>
          <a:prstGeom prst="rect">
            <a:avLst/>
          </a:prstGeom>
        </p:spPr>
        <p:txBody>
          <a:bodyPr spcFirstLastPara="1" wrap="square" lIns="0" tIns="0" rIns="0" bIns="0" anchor="t" anchorCtr="0">
            <a:noAutofit/>
          </a:bodyPr>
          <a:lstStyle>
            <a:lvl1pPr marL="457200" lvl="0" indent="-342900">
              <a:spcBef>
                <a:spcPts val="600"/>
              </a:spcBef>
              <a:spcAft>
                <a:spcPts val="0"/>
              </a:spcAft>
              <a:buSzPts val="1800"/>
              <a:buChar char="▸"/>
              <a:defRPr sz="1800"/>
            </a:lvl1pPr>
            <a:lvl2pPr marL="914400" lvl="1" indent="-342900">
              <a:spcBef>
                <a:spcPts val="600"/>
              </a:spcBef>
              <a:spcAft>
                <a:spcPts val="0"/>
              </a:spcAft>
              <a:buSzPts val="1800"/>
              <a:buChar char="▹"/>
              <a:defRPr sz="1800"/>
            </a:lvl2pPr>
            <a:lvl3pPr marL="1371600" lvl="2" indent="-342900">
              <a:spcBef>
                <a:spcPts val="600"/>
              </a:spcBef>
              <a:spcAft>
                <a:spcPts val="0"/>
              </a:spcAft>
              <a:buSzPts val="1800"/>
              <a:buChar char="▹"/>
              <a:defRPr sz="1800"/>
            </a:lvl3pPr>
            <a:lvl4pPr marL="1828800" lvl="3" indent="-342900">
              <a:spcBef>
                <a:spcPts val="600"/>
              </a:spcBef>
              <a:spcAft>
                <a:spcPts val="0"/>
              </a:spcAft>
              <a:buSzPts val="1800"/>
              <a:buChar char="▹"/>
              <a:defRPr sz="1800"/>
            </a:lvl4pPr>
            <a:lvl5pPr marL="2286000" lvl="4" indent="-342900">
              <a:spcBef>
                <a:spcPts val="600"/>
              </a:spcBef>
              <a:spcAft>
                <a:spcPts val="0"/>
              </a:spcAft>
              <a:buSzPts val="1800"/>
              <a:buChar char="▹"/>
              <a:defRPr sz="1800"/>
            </a:lvl5pPr>
            <a:lvl6pPr marL="2743200" lvl="5" indent="-342900">
              <a:spcBef>
                <a:spcPts val="600"/>
              </a:spcBef>
              <a:spcAft>
                <a:spcPts val="0"/>
              </a:spcAft>
              <a:buSzPts val="1800"/>
              <a:buChar char="▹"/>
              <a:defRPr sz="1800"/>
            </a:lvl6pPr>
            <a:lvl7pPr marL="3200400" lvl="6" indent="-342900">
              <a:spcBef>
                <a:spcPts val="600"/>
              </a:spcBef>
              <a:spcAft>
                <a:spcPts val="0"/>
              </a:spcAft>
              <a:buSzPts val="1800"/>
              <a:buChar char="▹"/>
              <a:defRPr sz="1800"/>
            </a:lvl7pPr>
            <a:lvl8pPr marL="3657600" lvl="7" indent="-342900">
              <a:spcBef>
                <a:spcPts val="600"/>
              </a:spcBef>
              <a:spcAft>
                <a:spcPts val="0"/>
              </a:spcAft>
              <a:buSzPts val="1800"/>
              <a:buChar char="▹"/>
              <a:defRPr sz="1800"/>
            </a:lvl8pPr>
            <a:lvl9pPr marL="4114800" lvl="8" indent="-342900">
              <a:spcBef>
                <a:spcPts val="600"/>
              </a:spcBef>
              <a:spcAft>
                <a:spcPts val="0"/>
              </a:spcAft>
              <a:buSzPts val="1800"/>
              <a:buChar char="▹"/>
              <a:defRPr sz="1800"/>
            </a:lvl9pPr>
          </a:lstStyle>
          <a:p>
            <a:endParaRPr/>
          </a:p>
        </p:txBody>
      </p:sp>
      <p:sp>
        <p:nvSpPr>
          <p:cNvPr id="34" name="Google Shape;34;p6"/>
          <p:cNvSpPr txBox="1">
            <a:spLocks noGrp="1"/>
          </p:cNvSpPr>
          <p:nvPr>
            <p:ph type="sldNum" idx="12"/>
          </p:nvPr>
        </p:nvSpPr>
        <p:spPr>
          <a:xfrm>
            <a:off x="8649025" y="4636750"/>
            <a:ext cx="456900" cy="468600"/>
          </a:xfrm>
          <a:prstGeom prst="rect">
            <a:avLst/>
          </a:prstGeom>
        </p:spPr>
        <p:txBody>
          <a:bodyPr spcFirstLastPara="1" wrap="square" lIns="0" tIns="0" rIns="0" bIns="0" anchor="b"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35"/>
        <p:cNvGrpSpPr/>
        <p:nvPr/>
      </p:nvGrpSpPr>
      <p:grpSpPr>
        <a:xfrm>
          <a:off x="0" y="0"/>
          <a:ext cx="0" cy="0"/>
          <a:chOff x="0" y="0"/>
          <a:chExt cx="0" cy="0"/>
        </a:xfrm>
      </p:grpSpPr>
      <p:sp>
        <p:nvSpPr>
          <p:cNvPr id="36" name="Google Shape;36;p7"/>
          <p:cNvSpPr/>
          <p:nvPr/>
        </p:nvSpPr>
        <p:spPr>
          <a:xfrm flipH="1">
            <a:off x="8686800" y="4674850"/>
            <a:ext cx="468600" cy="468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7"/>
          <p:cNvSpPr/>
          <p:nvPr/>
        </p:nvSpPr>
        <p:spPr>
          <a:xfrm rot="5400000">
            <a:off x="-100350" y="724485"/>
            <a:ext cx="468600" cy="267900"/>
          </a:xfrm>
          <a:prstGeom prst="triangl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7"/>
          <p:cNvSpPr txBox="1">
            <a:spLocks noGrp="1"/>
          </p:cNvSpPr>
          <p:nvPr>
            <p:ph type="title"/>
          </p:nvPr>
        </p:nvSpPr>
        <p:spPr>
          <a:xfrm>
            <a:off x="457200" y="605600"/>
            <a:ext cx="5640900" cy="1082700"/>
          </a:xfrm>
          <a:prstGeom prst="rect">
            <a:avLst/>
          </a:prstGeom>
        </p:spPr>
        <p:txBody>
          <a:bodyPr spcFirstLastPara="1" wrap="square" lIns="0" tIns="0" rIns="0" bIns="0" anchor="t" anchorCtr="0">
            <a:noAutofit/>
          </a:bodyPr>
          <a:lstStyle>
            <a:lvl1pPr lvl="0" rtl="0">
              <a:spcBef>
                <a:spcPts val="0"/>
              </a:spcBef>
              <a:spcAft>
                <a:spcPts val="0"/>
              </a:spcAft>
              <a:buSzPts val="4800"/>
              <a:buNone/>
              <a:defRPr/>
            </a:lvl1pPr>
            <a:lvl2pPr lvl="1" rtl="0">
              <a:spcBef>
                <a:spcPts val="0"/>
              </a:spcBef>
              <a:spcAft>
                <a:spcPts val="0"/>
              </a:spcAft>
              <a:buSzPts val="4800"/>
              <a:buNone/>
              <a:defRPr/>
            </a:lvl2pPr>
            <a:lvl3pPr lvl="2" rtl="0">
              <a:spcBef>
                <a:spcPts val="0"/>
              </a:spcBef>
              <a:spcAft>
                <a:spcPts val="0"/>
              </a:spcAft>
              <a:buSzPts val="4800"/>
              <a:buNone/>
              <a:defRPr/>
            </a:lvl3pPr>
            <a:lvl4pPr lvl="3" rtl="0">
              <a:spcBef>
                <a:spcPts val="0"/>
              </a:spcBef>
              <a:spcAft>
                <a:spcPts val="0"/>
              </a:spcAft>
              <a:buSzPts val="4800"/>
              <a:buNone/>
              <a:defRPr/>
            </a:lvl4pPr>
            <a:lvl5pPr lvl="4" rtl="0">
              <a:spcBef>
                <a:spcPts val="0"/>
              </a:spcBef>
              <a:spcAft>
                <a:spcPts val="0"/>
              </a:spcAft>
              <a:buSzPts val="4800"/>
              <a:buNone/>
              <a:defRPr/>
            </a:lvl5pPr>
            <a:lvl6pPr lvl="5" rtl="0">
              <a:spcBef>
                <a:spcPts val="0"/>
              </a:spcBef>
              <a:spcAft>
                <a:spcPts val="0"/>
              </a:spcAft>
              <a:buSzPts val="4800"/>
              <a:buNone/>
              <a:defRPr/>
            </a:lvl6pPr>
            <a:lvl7pPr lvl="6" rtl="0">
              <a:spcBef>
                <a:spcPts val="0"/>
              </a:spcBef>
              <a:spcAft>
                <a:spcPts val="0"/>
              </a:spcAft>
              <a:buSzPts val="4800"/>
              <a:buNone/>
              <a:defRPr/>
            </a:lvl7pPr>
            <a:lvl8pPr lvl="7" rtl="0">
              <a:spcBef>
                <a:spcPts val="0"/>
              </a:spcBef>
              <a:spcAft>
                <a:spcPts val="0"/>
              </a:spcAft>
              <a:buSzPts val="4800"/>
              <a:buNone/>
              <a:defRPr/>
            </a:lvl8pPr>
            <a:lvl9pPr lvl="8" rtl="0">
              <a:spcBef>
                <a:spcPts val="0"/>
              </a:spcBef>
              <a:spcAft>
                <a:spcPts val="0"/>
              </a:spcAft>
              <a:buSzPts val="4800"/>
              <a:buNone/>
              <a:defRPr/>
            </a:lvl9pPr>
          </a:lstStyle>
          <a:p>
            <a:endParaRPr/>
          </a:p>
        </p:txBody>
      </p:sp>
      <p:sp>
        <p:nvSpPr>
          <p:cNvPr id="39" name="Google Shape;39;p7"/>
          <p:cNvSpPr txBox="1">
            <a:spLocks noGrp="1"/>
          </p:cNvSpPr>
          <p:nvPr>
            <p:ph type="body" idx="1"/>
          </p:nvPr>
        </p:nvSpPr>
        <p:spPr>
          <a:xfrm>
            <a:off x="457200" y="1995750"/>
            <a:ext cx="2563500" cy="2679000"/>
          </a:xfrm>
          <a:prstGeom prst="rect">
            <a:avLst/>
          </a:prstGeom>
        </p:spPr>
        <p:txBody>
          <a:bodyPr spcFirstLastPara="1" wrap="square" lIns="0" tIns="0" rIns="0" bIns="0" anchor="t" anchorCtr="0">
            <a:noAutofit/>
          </a:bodyPr>
          <a:lstStyle>
            <a:lvl1pPr marL="457200" lvl="0" indent="-330200" rtl="0">
              <a:spcBef>
                <a:spcPts val="600"/>
              </a:spcBef>
              <a:spcAft>
                <a:spcPts val="0"/>
              </a:spcAft>
              <a:buSzPts val="1600"/>
              <a:buChar char="▸"/>
              <a:defRPr sz="1600"/>
            </a:lvl1pPr>
            <a:lvl2pPr marL="914400" lvl="1" indent="-330200" rtl="0">
              <a:spcBef>
                <a:spcPts val="600"/>
              </a:spcBef>
              <a:spcAft>
                <a:spcPts val="0"/>
              </a:spcAft>
              <a:buSzPts val="1600"/>
              <a:buChar char="▹"/>
              <a:defRPr sz="1600"/>
            </a:lvl2pPr>
            <a:lvl3pPr marL="1371600" lvl="2" indent="-330200" rtl="0">
              <a:spcBef>
                <a:spcPts val="600"/>
              </a:spcBef>
              <a:spcAft>
                <a:spcPts val="0"/>
              </a:spcAft>
              <a:buSzPts val="1600"/>
              <a:buChar char="▹"/>
              <a:defRPr sz="1600"/>
            </a:lvl3pPr>
            <a:lvl4pPr marL="1828800" lvl="3" indent="-330200" rtl="0">
              <a:spcBef>
                <a:spcPts val="600"/>
              </a:spcBef>
              <a:spcAft>
                <a:spcPts val="0"/>
              </a:spcAft>
              <a:buSzPts val="1600"/>
              <a:buChar char="▹"/>
              <a:defRPr sz="1600"/>
            </a:lvl4pPr>
            <a:lvl5pPr marL="2286000" lvl="4" indent="-330200" rtl="0">
              <a:spcBef>
                <a:spcPts val="600"/>
              </a:spcBef>
              <a:spcAft>
                <a:spcPts val="0"/>
              </a:spcAft>
              <a:buSzPts val="1600"/>
              <a:buChar char="▹"/>
              <a:defRPr sz="1600"/>
            </a:lvl5pPr>
            <a:lvl6pPr marL="2743200" lvl="5" indent="-330200" rtl="0">
              <a:spcBef>
                <a:spcPts val="600"/>
              </a:spcBef>
              <a:spcAft>
                <a:spcPts val="0"/>
              </a:spcAft>
              <a:buSzPts val="1600"/>
              <a:buChar char="▹"/>
              <a:defRPr sz="1600"/>
            </a:lvl6pPr>
            <a:lvl7pPr marL="3200400" lvl="6" indent="-330200" rtl="0">
              <a:spcBef>
                <a:spcPts val="600"/>
              </a:spcBef>
              <a:spcAft>
                <a:spcPts val="0"/>
              </a:spcAft>
              <a:buSzPts val="1600"/>
              <a:buChar char="▹"/>
              <a:defRPr sz="1600"/>
            </a:lvl7pPr>
            <a:lvl8pPr marL="3657600" lvl="7" indent="-330200" rtl="0">
              <a:spcBef>
                <a:spcPts val="600"/>
              </a:spcBef>
              <a:spcAft>
                <a:spcPts val="0"/>
              </a:spcAft>
              <a:buSzPts val="1600"/>
              <a:buChar char="▹"/>
              <a:defRPr sz="1600"/>
            </a:lvl8pPr>
            <a:lvl9pPr marL="4114800" lvl="8" indent="-330200" rtl="0">
              <a:spcBef>
                <a:spcPts val="600"/>
              </a:spcBef>
              <a:spcAft>
                <a:spcPts val="0"/>
              </a:spcAft>
              <a:buSzPts val="1600"/>
              <a:buChar char="▹"/>
              <a:defRPr sz="1600"/>
            </a:lvl9pPr>
          </a:lstStyle>
          <a:p>
            <a:endParaRPr/>
          </a:p>
        </p:txBody>
      </p:sp>
      <p:sp>
        <p:nvSpPr>
          <p:cNvPr id="40" name="Google Shape;40;p7"/>
          <p:cNvSpPr txBox="1">
            <a:spLocks noGrp="1"/>
          </p:cNvSpPr>
          <p:nvPr>
            <p:ph type="body" idx="2"/>
          </p:nvPr>
        </p:nvSpPr>
        <p:spPr>
          <a:xfrm>
            <a:off x="3290250" y="1995750"/>
            <a:ext cx="2563500" cy="2679000"/>
          </a:xfrm>
          <a:prstGeom prst="rect">
            <a:avLst/>
          </a:prstGeom>
        </p:spPr>
        <p:txBody>
          <a:bodyPr spcFirstLastPara="1" wrap="square" lIns="0" tIns="0" rIns="0" bIns="0" anchor="t" anchorCtr="0">
            <a:noAutofit/>
          </a:bodyPr>
          <a:lstStyle>
            <a:lvl1pPr marL="457200" lvl="0" indent="-330200" rtl="0">
              <a:spcBef>
                <a:spcPts val="600"/>
              </a:spcBef>
              <a:spcAft>
                <a:spcPts val="0"/>
              </a:spcAft>
              <a:buSzPts val="1600"/>
              <a:buChar char="▸"/>
              <a:defRPr sz="1600"/>
            </a:lvl1pPr>
            <a:lvl2pPr marL="914400" lvl="1" indent="-330200" rtl="0">
              <a:spcBef>
                <a:spcPts val="600"/>
              </a:spcBef>
              <a:spcAft>
                <a:spcPts val="0"/>
              </a:spcAft>
              <a:buSzPts val="1600"/>
              <a:buChar char="▹"/>
              <a:defRPr sz="1600"/>
            </a:lvl2pPr>
            <a:lvl3pPr marL="1371600" lvl="2" indent="-330200" rtl="0">
              <a:spcBef>
                <a:spcPts val="600"/>
              </a:spcBef>
              <a:spcAft>
                <a:spcPts val="0"/>
              </a:spcAft>
              <a:buSzPts val="1600"/>
              <a:buChar char="▹"/>
              <a:defRPr sz="1600"/>
            </a:lvl3pPr>
            <a:lvl4pPr marL="1828800" lvl="3" indent="-330200" rtl="0">
              <a:spcBef>
                <a:spcPts val="600"/>
              </a:spcBef>
              <a:spcAft>
                <a:spcPts val="0"/>
              </a:spcAft>
              <a:buSzPts val="1600"/>
              <a:buChar char="▹"/>
              <a:defRPr sz="1600"/>
            </a:lvl4pPr>
            <a:lvl5pPr marL="2286000" lvl="4" indent="-330200" rtl="0">
              <a:spcBef>
                <a:spcPts val="600"/>
              </a:spcBef>
              <a:spcAft>
                <a:spcPts val="0"/>
              </a:spcAft>
              <a:buSzPts val="1600"/>
              <a:buChar char="▹"/>
              <a:defRPr sz="1600"/>
            </a:lvl5pPr>
            <a:lvl6pPr marL="2743200" lvl="5" indent="-330200" rtl="0">
              <a:spcBef>
                <a:spcPts val="600"/>
              </a:spcBef>
              <a:spcAft>
                <a:spcPts val="0"/>
              </a:spcAft>
              <a:buSzPts val="1600"/>
              <a:buChar char="▹"/>
              <a:defRPr sz="1600"/>
            </a:lvl6pPr>
            <a:lvl7pPr marL="3200400" lvl="6" indent="-330200" rtl="0">
              <a:spcBef>
                <a:spcPts val="600"/>
              </a:spcBef>
              <a:spcAft>
                <a:spcPts val="0"/>
              </a:spcAft>
              <a:buSzPts val="1600"/>
              <a:buChar char="▹"/>
              <a:defRPr sz="1600"/>
            </a:lvl7pPr>
            <a:lvl8pPr marL="3657600" lvl="7" indent="-330200" rtl="0">
              <a:spcBef>
                <a:spcPts val="600"/>
              </a:spcBef>
              <a:spcAft>
                <a:spcPts val="0"/>
              </a:spcAft>
              <a:buSzPts val="1600"/>
              <a:buChar char="▹"/>
              <a:defRPr sz="1600"/>
            </a:lvl8pPr>
            <a:lvl9pPr marL="4114800" lvl="8" indent="-330200" rtl="0">
              <a:spcBef>
                <a:spcPts val="600"/>
              </a:spcBef>
              <a:spcAft>
                <a:spcPts val="0"/>
              </a:spcAft>
              <a:buSzPts val="1600"/>
              <a:buChar char="▹"/>
              <a:defRPr sz="1600"/>
            </a:lvl9pPr>
          </a:lstStyle>
          <a:p>
            <a:endParaRPr/>
          </a:p>
        </p:txBody>
      </p:sp>
      <p:sp>
        <p:nvSpPr>
          <p:cNvPr id="41" name="Google Shape;41;p7"/>
          <p:cNvSpPr txBox="1">
            <a:spLocks noGrp="1"/>
          </p:cNvSpPr>
          <p:nvPr>
            <p:ph type="body" idx="3"/>
          </p:nvPr>
        </p:nvSpPr>
        <p:spPr>
          <a:xfrm>
            <a:off x="6123300" y="1995750"/>
            <a:ext cx="2563500" cy="2679000"/>
          </a:xfrm>
          <a:prstGeom prst="rect">
            <a:avLst/>
          </a:prstGeom>
        </p:spPr>
        <p:txBody>
          <a:bodyPr spcFirstLastPara="1" wrap="square" lIns="0" tIns="0" rIns="0" bIns="0" anchor="t" anchorCtr="0">
            <a:noAutofit/>
          </a:bodyPr>
          <a:lstStyle>
            <a:lvl1pPr marL="457200" lvl="0" indent="-330200" rtl="0">
              <a:spcBef>
                <a:spcPts val="600"/>
              </a:spcBef>
              <a:spcAft>
                <a:spcPts val="0"/>
              </a:spcAft>
              <a:buSzPts val="1600"/>
              <a:buChar char="▸"/>
              <a:defRPr sz="1600"/>
            </a:lvl1pPr>
            <a:lvl2pPr marL="914400" lvl="1" indent="-330200" rtl="0">
              <a:spcBef>
                <a:spcPts val="600"/>
              </a:spcBef>
              <a:spcAft>
                <a:spcPts val="0"/>
              </a:spcAft>
              <a:buSzPts val="1600"/>
              <a:buChar char="▹"/>
              <a:defRPr sz="1600"/>
            </a:lvl2pPr>
            <a:lvl3pPr marL="1371600" lvl="2" indent="-330200" rtl="0">
              <a:spcBef>
                <a:spcPts val="600"/>
              </a:spcBef>
              <a:spcAft>
                <a:spcPts val="0"/>
              </a:spcAft>
              <a:buSzPts val="1600"/>
              <a:buChar char="▹"/>
              <a:defRPr sz="1600"/>
            </a:lvl3pPr>
            <a:lvl4pPr marL="1828800" lvl="3" indent="-330200" rtl="0">
              <a:spcBef>
                <a:spcPts val="600"/>
              </a:spcBef>
              <a:spcAft>
                <a:spcPts val="0"/>
              </a:spcAft>
              <a:buSzPts val="1600"/>
              <a:buChar char="▹"/>
              <a:defRPr sz="1600"/>
            </a:lvl4pPr>
            <a:lvl5pPr marL="2286000" lvl="4" indent="-330200" rtl="0">
              <a:spcBef>
                <a:spcPts val="600"/>
              </a:spcBef>
              <a:spcAft>
                <a:spcPts val="0"/>
              </a:spcAft>
              <a:buSzPts val="1600"/>
              <a:buChar char="▹"/>
              <a:defRPr sz="1600"/>
            </a:lvl5pPr>
            <a:lvl6pPr marL="2743200" lvl="5" indent="-330200" rtl="0">
              <a:spcBef>
                <a:spcPts val="600"/>
              </a:spcBef>
              <a:spcAft>
                <a:spcPts val="0"/>
              </a:spcAft>
              <a:buSzPts val="1600"/>
              <a:buChar char="▹"/>
              <a:defRPr sz="1600"/>
            </a:lvl6pPr>
            <a:lvl7pPr marL="3200400" lvl="6" indent="-330200" rtl="0">
              <a:spcBef>
                <a:spcPts val="600"/>
              </a:spcBef>
              <a:spcAft>
                <a:spcPts val="0"/>
              </a:spcAft>
              <a:buSzPts val="1600"/>
              <a:buChar char="▹"/>
              <a:defRPr sz="1600"/>
            </a:lvl7pPr>
            <a:lvl8pPr marL="3657600" lvl="7" indent="-330200" rtl="0">
              <a:spcBef>
                <a:spcPts val="600"/>
              </a:spcBef>
              <a:spcAft>
                <a:spcPts val="0"/>
              </a:spcAft>
              <a:buSzPts val="1600"/>
              <a:buChar char="▹"/>
              <a:defRPr sz="1600"/>
            </a:lvl8pPr>
            <a:lvl9pPr marL="4114800" lvl="8" indent="-330200" rtl="0">
              <a:spcBef>
                <a:spcPts val="600"/>
              </a:spcBef>
              <a:spcAft>
                <a:spcPts val="0"/>
              </a:spcAft>
              <a:buSzPts val="1600"/>
              <a:buChar char="▹"/>
              <a:defRPr sz="1600"/>
            </a:lvl9pPr>
          </a:lstStyle>
          <a:p>
            <a:endParaRPr/>
          </a:p>
        </p:txBody>
      </p:sp>
      <p:sp>
        <p:nvSpPr>
          <p:cNvPr id="42" name="Google Shape;42;p7"/>
          <p:cNvSpPr txBox="1">
            <a:spLocks noGrp="1"/>
          </p:cNvSpPr>
          <p:nvPr>
            <p:ph type="sldNum" idx="12"/>
          </p:nvPr>
        </p:nvSpPr>
        <p:spPr>
          <a:xfrm>
            <a:off x="8649025" y="4636750"/>
            <a:ext cx="456900" cy="468600"/>
          </a:xfrm>
          <a:prstGeom prst="rect">
            <a:avLst/>
          </a:prstGeom>
        </p:spPr>
        <p:txBody>
          <a:bodyPr spcFirstLastPara="1" wrap="square" lIns="0" tIns="0" rIns="0" bIns="0" anchor="b"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3"/>
        <p:cNvGrpSpPr/>
        <p:nvPr/>
      </p:nvGrpSpPr>
      <p:grpSpPr>
        <a:xfrm>
          <a:off x="0" y="0"/>
          <a:ext cx="0" cy="0"/>
          <a:chOff x="0" y="0"/>
          <a:chExt cx="0" cy="0"/>
        </a:xfrm>
      </p:grpSpPr>
      <p:sp>
        <p:nvSpPr>
          <p:cNvPr id="44" name="Google Shape;44;p8"/>
          <p:cNvSpPr/>
          <p:nvPr/>
        </p:nvSpPr>
        <p:spPr>
          <a:xfrm flipH="1">
            <a:off x="8686800" y="4674850"/>
            <a:ext cx="468600" cy="468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8"/>
          <p:cNvSpPr/>
          <p:nvPr/>
        </p:nvSpPr>
        <p:spPr>
          <a:xfrm rot="5400000">
            <a:off x="-100350" y="724485"/>
            <a:ext cx="468600" cy="267900"/>
          </a:xfrm>
          <a:prstGeom prst="triangl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8"/>
          <p:cNvSpPr txBox="1">
            <a:spLocks noGrp="1"/>
          </p:cNvSpPr>
          <p:nvPr>
            <p:ph type="title"/>
          </p:nvPr>
        </p:nvSpPr>
        <p:spPr>
          <a:xfrm>
            <a:off x="457200" y="605600"/>
            <a:ext cx="5640900" cy="1082700"/>
          </a:xfrm>
          <a:prstGeom prst="rect">
            <a:avLst/>
          </a:prstGeom>
        </p:spPr>
        <p:txBody>
          <a:bodyPr spcFirstLastPara="1" wrap="square" lIns="0" tIns="0" rIns="0" bIns="0" anchor="t" anchorCtr="0">
            <a:noAutofit/>
          </a:bodyPr>
          <a:lstStyle>
            <a:lvl1pPr lvl="0">
              <a:spcBef>
                <a:spcPts val="0"/>
              </a:spcBef>
              <a:spcAft>
                <a:spcPts val="0"/>
              </a:spcAft>
              <a:buSzPts val="4800"/>
              <a:buNone/>
              <a:defRPr/>
            </a:lvl1pPr>
            <a:lvl2pPr lvl="1">
              <a:spcBef>
                <a:spcPts val="0"/>
              </a:spcBef>
              <a:spcAft>
                <a:spcPts val="0"/>
              </a:spcAft>
              <a:buSzPts val="4800"/>
              <a:buNone/>
              <a:defRPr/>
            </a:lvl2pPr>
            <a:lvl3pPr lvl="2">
              <a:spcBef>
                <a:spcPts val="0"/>
              </a:spcBef>
              <a:spcAft>
                <a:spcPts val="0"/>
              </a:spcAft>
              <a:buSzPts val="4800"/>
              <a:buNone/>
              <a:defRPr/>
            </a:lvl3pPr>
            <a:lvl4pPr lvl="3">
              <a:spcBef>
                <a:spcPts val="0"/>
              </a:spcBef>
              <a:spcAft>
                <a:spcPts val="0"/>
              </a:spcAft>
              <a:buSzPts val="4800"/>
              <a:buNone/>
              <a:defRPr/>
            </a:lvl4pPr>
            <a:lvl5pPr lvl="4">
              <a:spcBef>
                <a:spcPts val="0"/>
              </a:spcBef>
              <a:spcAft>
                <a:spcPts val="0"/>
              </a:spcAft>
              <a:buSzPts val="4800"/>
              <a:buNone/>
              <a:defRPr/>
            </a:lvl5pPr>
            <a:lvl6pPr lvl="5">
              <a:spcBef>
                <a:spcPts val="0"/>
              </a:spcBef>
              <a:spcAft>
                <a:spcPts val="0"/>
              </a:spcAft>
              <a:buSzPts val="4800"/>
              <a:buNone/>
              <a:defRPr/>
            </a:lvl6pPr>
            <a:lvl7pPr lvl="6">
              <a:spcBef>
                <a:spcPts val="0"/>
              </a:spcBef>
              <a:spcAft>
                <a:spcPts val="0"/>
              </a:spcAft>
              <a:buSzPts val="4800"/>
              <a:buNone/>
              <a:defRPr/>
            </a:lvl7pPr>
            <a:lvl8pPr lvl="7">
              <a:spcBef>
                <a:spcPts val="0"/>
              </a:spcBef>
              <a:spcAft>
                <a:spcPts val="0"/>
              </a:spcAft>
              <a:buSzPts val="4800"/>
              <a:buNone/>
              <a:defRPr/>
            </a:lvl8pPr>
            <a:lvl9pPr lvl="8">
              <a:spcBef>
                <a:spcPts val="0"/>
              </a:spcBef>
              <a:spcAft>
                <a:spcPts val="0"/>
              </a:spcAft>
              <a:buSzPts val="4800"/>
              <a:buNone/>
              <a:defRPr/>
            </a:lvl9pPr>
          </a:lstStyle>
          <a:p>
            <a:endParaRPr/>
          </a:p>
        </p:txBody>
      </p:sp>
      <p:sp>
        <p:nvSpPr>
          <p:cNvPr id="47" name="Google Shape;47;p8"/>
          <p:cNvSpPr txBox="1">
            <a:spLocks noGrp="1"/>
          </p:cNvSpPr>
          <p:nvPr>
            <p:ph type="sldNum" idx="12"/>
          </p:nvPr>
        </p:nvSpPr>
        <p:spPr>
          <a:xfrm>
            <a:off x="8649025" y="4636750"/>
            <a:ext cx="456900" cy="468600"/>
          </a:xfrm>
          <a:prstGeom prst="rect">
            <a:avLst/>
          </a:prstGeom>
        </p:spPr>
        <p:txBody>
          <a:bodyPr spcFirstLastPara="1" wrap="square" lIns="0" tIns="0" rIns="0" bIns="0" anchor="b"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
        <p:cNvGrpSpPr/>
        <p:nvPr/>
      </p:nvGrpSpPr>
      <p:grpSpPr>
        <a:xfrm>
          <a:off x="0" y="0"/>
          <a:ext cx="0" cy="0"/>
          <a:chOff x="0" y="0"/>
          <a:chExt cx="0" cy="0"/>
        </a:xfrm>
      </p:grpSpPr>
      <p:sp>
        <p:nvSpPr>
          <p:cNvPr id="54" name="Google Shape;54;p10"/>
          <p:cNvSpPr/>
          <p:nvPr/>
        </p:nvSpPr>
        <p:spPr>
          <a:xfrm flipH="1">
            <a:off x="8686800" y="4674850"/>
            <a:ext cx="468600" cy="468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10"/>
          <p:cNvSpPr txBox="1">
            <a:spLocks noGrp="1"/>
          </p:cNvSpPr>
          <p:nvPr>
            <p:ph type="sldNum" idx="12"/>
          </p:nvPr>
        </p:nvSpPr>
        <p:spPr>
          <a:xfrm>
            <a:off x="8649025" y="4636750"/>
            <a:ext cx="456900" cy="468600"/>
          </a:xfrm>
          <a:prstGeom prst="rect">
            <a:avLst/>
          </a:prstGeom>
        </p:spPr>
        <p:txBody>
          <a:bodyPr spcFirstLastPara="1" wrap="square" lIns="0" tIns="0" rIns="0" bIns="0" anchor="b"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gradFill>
          <a:gsLst>
            <a:gs pos="0">
              <a:schemeClr val="lt1"/>
            </a:gs>
            <a:gs pos="50000">
              <a:schemeClr val="lt1"/>
            </a:gs>
            <a:gs pos="100000">
              <a:schemeClr val="lt2"/>
            </a:gs>
          </a:gsLst>
          <a:lin ang="16200038"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605600"/>
            <a:ext cx="5640900" cy="1082700"/>
          </a:xfrm>
          <a:prstGeom prst="rect">
            <a:avLst/>
          </a:prstGeom>
          <a:noFill/>
          <a:ln>
            <a:noFill/>
          </a:ln>
        </p:spPr>
        <p:txBody>
          <a:bodyPr spcFirstLastPara="1" wrap="square" lIns="0" tIns="0" rIns="0" bIns="0" anchor="t" anchorCtr="0">
            <a:noAutofit/>
          </a:bodyPr>
          <a:lstStyle>
            <a:lvl1pPr lvl="0">
              <a:lnSpc>
                <a:spcPct val="80000"/>
              </a:lnSpc>
              <a:spcBef>
                <a:spcPts val="0"/>
              </a:spcBef>
              <a:spcAft>
                <a:spcPts val="0"/>
              </a:spcAft>
              <a:buClr>
                <a:schemeClr val="accent2"/>
              </a:buClr>
              <a:buSzPts val="4800"/>
              <a:buFont typeface="Raleway Thin"/>
              <a:buNone/>
              <a:defRPr sz="4800">
                <a:solidFill>
                  <a:schemeClr val="accent2"/>
                </a:solidFill>
                <a:latin typeface="Raleway Thin"/>
                <a:ea typeface="Raleway Thin"/>
                <a:cs typeface="Raleway Thin"/>
                <a:sym typeface="Raleway Thin"/>
              </a:defRPr>
            </a:lvl1pPr>
            <a:lvl2pPr lvl="1">
              <a:lnSpc>
                <a:spcPct val="80000"/>
              </a:lnSpc>
              <a:spcBef>
                <a:spcPts val="0"/>
              </a:spcBef>
              <a:spcAft>
                <a:spcPts val="0"/>
              </a:spcAft>
              <a:buClr>
                <a:schemeClr val="accent2"/>
              </a:buClr>
              <a:buSzPts val="4800"/>
              <a:buFont typeface="Raleway Thin"/>
              <a:buNone/>
              <a:defRPr sz="4800">
                <a:solidFill>
                  <a:schemeClr val="accent2"/>
                </a:solidFill>
                <a:latin typeface="Raleway Thin"/>
                <a:ea typeface="Raleway Thin"/>
                <a:cs typeface="Raleway Thin"/>
                <a:sym typeface="Raleway Thin"/>
              </a:defRPr>
            </a:lvl2pPr>
            <a:lvl3pPr lvl="2">
              <a:lnSpc>
                <a:spcPct val="80000"/>
              </a:lnSpc>
              <a:spcBef>
                <a:spcPts val="0"/>
              </a:spcBef>
              <a:spcAft>
                <a:spcPts val="0"/>
              </a:spcAft>
              <a:buClr>
                <a:schemeClr val="accent2"/>
              </a:buClr>
              <a:buSzPts val="4800"/>
              <a:buFont typeface="Raleway Thin"/>
              <a:buNone/>
              <a:defRPr sz="4800">
                <a:solidFill>
                  <a:schemeClr val="accent2"/>
                </a:solidFill>
                <a:latin typeface="Raleway Thin"/>
                <a:ea typeface="Raleway Thin"/>
                <a:cs typeface="Raleway Thin"/>
                <a:sym typeface="Raleway Thin"/>
              </a:defRPr>
            </a:lvl3pPr>
            <a:lvl4pPr lvl="3">
              <a:lnSpc>
                <a:spcPct val="80000"/>
              </a:lnSpc>
              <a:spcBef>
                <a:spcPts val="0"/>
              </a:spcBef>
              <a:spcAft>
                <a:spcPts val="0"/>
              </a:spcAft>
              <a:buClr>
                <a:schemeClr val="accent2"/>
              </a:buClr>
              <a:buSzPts val="4800"/>
              <a:buFont typeface="Raleway Thin"/>
              <a:buNone/>
              <a:defRPr sz="4800">
                <a:solidFill>
                  <a:schemeClr val="accent2"/>
                </a:solidFill>
                <a:latin typeface="Raleway Thin"/>
                <a:ea typeface="Raleway Thin"/>
                <a:cs typeface="Raleway Thin"/>
                <a:sym typeface="Raleway Thin"/>
              </a:defRPr>
            </a:lvl4pPr>
            <a:lvl5pPr lvl="4">
              <a:lnSpc>
                <a:spcPct val="80000"/>
              </a:lnSpc>
              <a:spcBef>
                <a:spcPts val="0"/>
              </a:spcBef>
              <a:spcAft>
                <a:spcPts val="0"/>
              </a:spcAft>
              <a:buClr>
                <a:schemeClr val="accent2"/>
              </a:buClr>
              <a:buSzPts val="4800"/>
              <a:buFont typeface="Raleway Thin"/>
              <a:buNone/>
              <a:defRPr sz="4800">
                <a:solidFill>
                  <a:schemeClr val="accent2"/>
                </a:solidFill>
                <a:latin typeface="Raleway Thin"/>
                <a:ea typeface="Raleway Thin"/>
                <a:cs typeface="Raleway Thin"/>
                <a:sym typeface="Raleway Thin"/>
              </a:defRPr>
            </a:lvl5pPr>
            <a:lvl6pPr lvl="5">
              <a:lnSpc>
                <a:spcPct val="80000"/>
              </a:lnSpc>
              <a:spcBef>
                <a:spcPts val="0"/>
              </a:spcBef>
              <a:spcAft>
                <a:spcPts val="0"/>
              </a:spcAft>
              <a:buClr>
                <a:schemeClr val="accent2"/>
              </a:buClr>
              <a:buSzPts val="4800"/>
              <a:buFont typeface="Raleway Thin"/>
              <a:buNone/>
              <a:defRPr sz="4800">
                <a:solidFill>
                  <a:schemeClr val="accent2"/>
                </a:solidFill>
                <a:latin typeface="Raleway Thin"/>
                <a:ea typeface="Raleway Thin"/>
                <a:cs typeface="Raleway Thin"/>
                <a:sym typeface="Raleway Thin"/>
              </a:defRPr>
            </a:lvl6pPr>
            <a:lvl7pPr lvl="6">
              <a:lnSpc>
                <a:spcPct val="80000"/>
              </a:lnSpc>
              <a:spcBef>
                <a:spcPts val="0"/>
              </a:spcBef>
              <a:spcAft>
                <a:spcPts val="0"/>
              </a:spcAft>
              <a:buClr>
                <a:schemeClr val="accent2"/>
              </a:buClr>
              <a:buSzPts val="4800"/>
              <a:buFont typeface="Raleway Thin"/>
              <a:buNone/>
              <a:defRPr sz="4800">
                <a:solidFill>
                  <a:schemeClr val="accent2"/>
                </a:solidFill>
                <a:latin typeface="Raleway Thin"/>
                <a:ea typeface="Raleway Thin"/>
                <a:cs typeface="Raleway Thin"/>
                <a:sym typeface="Raleway Thin"/>
              </a:defRPr>
            </a:lvl7pPr>
            <a:lvl8pPr lvl="7">
              <a:lnSpc>
                <a:spcPct val="80000"/>
              </a:lnSpc>
              <a:spcBef>
                <a:spcPts val="0"/>
              </a:spcBef>
              <a:spcAft>
                <a:spcPts val="0"/>
              </a:spcAft>
              <a:buClr>
                <a:schemeClr val="accent2"/>
              </a:buClr>
              <a:buSzPts val="4800"/>
              <a:buFont typeface="Raleway Thin"/>
              <a:buNone/>
              <a:defRPr sz="4800">
                <a:solidFill>
                  <a:schemeClr val="accent2"/>
                </a:solidFill>
                <a:latin typeface="Raleway Thin"/>
                <a:ea typeface="Raleway Thin"/>
                <a:cs typeface="Raleway Thin"/>
                <a:sym typeface="Raleway Thin"/>
              </a:defRPr>
            </a:lvl8pPr>
            <a:lvl9pPr lvl="8">
              <a:lnSpc>
                <a:spcPct val="80000"/>
              </a:lnSpc>
              <a:spcBef>
                <a:spcPts val="0"/>
              </a:spcBef>
              <a:spcAft>
                <a:spcPts val="0"/>
              </a:spcAft>
              <a:buClr>
                <a:schemeClr val="accent2"/>
              </a:buClr>
              <a:buSzPts val="4800"/>
              <a:buFont typeface="Raleway Thin"/>
              <a:buNone/>
              <a:defRPr sz="4800">
                <a:solidFill>
                  <a:schemeClr val="accent2"/>
                </a:solidFill>
                <a:latin typeface="Raleway Thin"/>
                <a:ea typeface="Raleway Thin"/>
                <a:cs typeface="Raleway Thin"/>
                <a:sym typeface="Raleway Thin"/>
              </a:defRPr>
            </a:lvl9pPr>
          </a:lstStyle>
          <a:p>
            <a:endParaRPr/>
          </a:p>
        </p:txBody>
      </p:sp>
      <p:sp>
        <p:nvSpPr>
          <p:cNvPr id="7" name="Google Shape;7;p1"/>
          <p:cNvSpPr txBox="1">
            <a:spLocks noGrp="1"/>
          </p:cNvSpPr>
          <p:nvPr>
            <p:ph type="body" idx="1"/>
          </p:nvPr>
        </p:nvSpPr>
        <p:spPr>
          <a:xfrm>
            <a:off x="457200" y="1995750"/>
            <a:ext cx="5640900" cy="2679000"/>
          </a:xfrm>
          <a:prstGeom prst="rect">
            <a:avLst/>
          </a:prstGeom>
          <a:noFill/>
          <a:ln>
            <a:noFill/>
          </a:ln>
        </p:spPr>
        <p:txBody>
          <a:bodyPr spcFirstLastPara="1" wrap="square" lIns="0" tIns="0" rIns="0" bIns="0" anchor="t" anchorCtr="0">
            <a:noAutofit/>
          </a:bodyPr>
          <a:lstStyle>
            <a:lvl1pPr marL="457200" lvl="0" indent="-342900">
              <a:lnSpc>
                <a:spcPct val="110000"/>
              </a:lnSpc>
              <a:spcBef>
                <a:spcPts val="600"/>
              </a:spcBef>
              <a:spcAft>
                <a:spcPts val="0"/>
              </a:spcAft>
              <a:buClr>
                <a:schemeClr val="accent1"/>
              </a:buClr>
              <a:buSzPts val="1800"/>
              <a:buFont typeface="Barlow Light"/>
              <a:buChar char="▸"/>
              <a:defRPr sz="2000">
                <a:solidFill>
                  <a:schemeClr val="dk1"/>
                </a:solidFill>
                <a:latin typeface="Barlow Light"/>
                <a:ea typeface="Barlow Light"/>
                <a:cs typeface="Barlow Light"/>
                <a:sym typeface="Barlow Light"/>
              </a:defRPr>
            </a:lvl1pPr>
            <a:lvl2pPr marL="914400" lvl="1" indent="-342900">
              <a:lnSpc>
                <a:spcPct val="110000"/>
              </a:lnSpc>
              <a:spcBef>
                <a:spcPts val="600"/>
              </a:spcBef>
              <a:spcAft>
                <a:spcPts val="0"/>
              </a:spcAft>
              <a:buClr>
                <a:schemeClr val="accent1"/>
              </a:buClr>
              <a:buSzPts val="1800"/>
              <a:buFont typeface="Barlow Light"/>
              <a:buChar char="▹"/>
              <a:defRPr sz="2000">
                <a:solidFill>
                  <a:schemeClr val="dk1"/>
                </a:solidFill>
                <a:latin typeface="Barlow Light"/>
                <a:ea typeface="Barlow Light"/>
                <a:cs typeface="Barlow Light"/>
                <a:sym typeface="Barlow Light"/>
              </a:defRPr>
            </a:lvl2pPr>
            <a:lvl3pPr marL="1371600" lvl="2" indent="-342900">
              <a:lnSpc>
                <a:spcPct val="110000"/>
              </a:lnSpc>
              <a:spcBef>
                <a:spcPts val="600"/>
              </a:spcBef>
              <a:spcAft>
                <a:spcPts val="0"/>
              </a:spcAft>
              <a:buClr>
                <a:schemeClr val="accent1"/>
              </a:buClr>
              <a:buSzPts val="1800"/>
              <a:buFont typeface="Barlow Light"/>
              <a:buChar char="▹"/>
              <a:defRPr sz="2000">
                <a:solidFill>
                  <a:schemeClr val="dk1"/>
                </a:solidFill>
                <a:latin typeface="Barlow Light"/>
                <a:ea typeface="Barlow Light"/>
                <a:cs typeface="Barlow Light"/>
                <a:sym typeface="Barlow Light"/>
              </a:defRPr>
            </a:lvl3pPr>
            <a:lvl4pPr marL="1828800" lvl="3" indent="-355600">
              <a:lnSpc>
                <a:spcPct val="110000"/>
              </a:lnSpc>
              <a:spcBef>
                <a:spcPts val="600"/>
              </a:spcBef>
              <a:spcAft>
                <a:spcPts val="0"/>
              </a:spcAft>
              <a:buClr>
                <a:schemeClr val="dk1"/>
              </a:buClr>
              <a:buSzPts val="2000"/>
              <a:buFont typeface="Barlow Light"/>
              <a:buChar char="▹"/>
              <a:defRPr sz="2000">
                <a:solidFill>
                  <a:schemeClr val="dk1"/>
                </a:solidFill>
                <a:latin typeface="Barlow Light"/>
                <a:ea typeface="Barlow Light"/>
                <a:cs typeface="Barlow Light"/>
                <a:sym typeface="Barlow Light"/>
              </a:defRPr>
            </a:lvl4pPr>
            <a:lvl5pPr marL="2286000" lvl="4" indent="-355600">
              <a:lnSpc>
                <a:spcPct val="110000"/>
              </a:lnSpc>
              <a:spcBef>
                <a:spcPts val="600"/>
              </a:spcBef>
              <a:spcAft>
                <a:spcPts val="0"/>
              </a:spcAft>
              <a:buClr>
                <a:schemeClr val="dk1"/>
              </a:buClr>
              <a:buSzPts val="2000"/>
              <a:buFont typeface="Barlow Light"/>
              <a:buChar char="▹"/>
              <a:defRPr sz="2000">
                <a:solidFill>
                  <a:schemeClr val="dk1"/>
                </a:solidFill>
                <a:latin typeface="Barlow Light"/>
                <a:ea typeface="Barlow Light"/>
                <a:cs typeface="Barlow Light"/>
                <a:sym typeface="Barlow Light"/>
              </a:defRPr>
            </a:lvl5pPr>
            <a:lvl6pPr marL="2743200" lvl="5" indent="-355600">
              <a:lnSpc>
                <a:spcPct val="110000"/>
              </a:lnSpc>
              <a:spcBef>
                <a:spcPts val="600"/>
              </a:spcBef>
              <a:spcAft>
                <a:spcPts val="0"/>
              </a:spcAft>
              <a:buClr>
                <a:schemeClr val="dk1"/>
              </a:buClr>
              <a:buSzPts val="2000"/>
              <a:buFont typeface="Barlow Light"/>
              <a:buChar char="▹"/>
              <a:defRPr sz="2000">
                <a:solidFill>
                  <a:schemeClr val="dk1"/>
                </a:solidFill>
                <a:latin typeface="Barlow Light"/>
                <a:ea typeface="Barlow Light"/>
                <a:cs typeface="Barlow Light"/>
                <a:sym typeface="Barlow Light"/>
              </a:defRPr>
            </a:lvl6pPr>
            <a:lvl7pPr marL="3200400" lvl="6" indent="-355600">
              <a:lnSpc>
                <a:spcPct val="110000"/>
              </a:lnSpc>
              <a:spcBef>
                <a:spcPts val="600"/>
              </a:spcBef>
              <a:spcAft>
                <a:spcPts val="0"/>
              </a:spcAft>
              <a:buClr>
                <a:schemeClr val="dk1"/>
              </a:buClr>
              <a:buSzPts val="2000"/>
              <a:buFont typeface="Barlow Light"/>
              <a:buChar char="▹"/>
              <a:defRPr sz="2000">
                <a:solidFill>
                  <a:schemeClr val="dk1"/>
                </a:solidFill>
                <a:latin typeface="Barlow Light"/>
                <a:ea typeface="Barlow Light"/>
                <a:cs typeface="Barlow Light"/>
                <a:sym typeface="Barlow Light"/>
              </a:defRPr>
            </a:lvl7pPr>
            <a:lvl8pPr marL="3657600" lvl="7" indent="-355600">
              <a:lnSpc>
                <a:spcPct val="110000"/>
              </a:lnSpc>
              <a:spcBef>
                <a:spcPts val="600"/>
              </a:spcBef>
              <a:spcAft>
                <a:spcPts val="0"/>
              </a:spcAft>
              <a:buClr>
                <a:schemeClr val="dk1"/>
              </a:buClr>
              <a:buSzPts val="2000"/>
              <a:buFont typeface="Barlow Light"/>
              <a:buChar char="▹"/>
              <a:defRPr sz="2000">
                <a:solidFill>
                  <a:schemeClr val="dk1"/>
                </a:solidFill>
                <a:latin typeface="Barlow Light"/>
                <a:ea typeface="Barlow Light"/>
                <a:cs typeface="Barlow Light"/>
                <a:sym typeface="Barlow Light"/>
              </a:defRPr>
            </a:lvl8pPr>
            <a:lvl9pPr marL="4114800" lvl="8" indent="-355600">
              <a:lnSpc>
                <a:spcPct val="110000"/>
              </a:lnSpc>
              <a:spcBef>
                <a:spcPts val="600"/>
              </a:spcBef>
              <a:spcAft>
                <a:spcPts val="0"/>
              </a:spcAft>
              <a:buClr>
                <a:schemeClr val="dk1"/>
              </a:buClr>
              <a:buSzPts val="2000"/>
              <a:buFont typeface="Barlow Light"/>
              <a:buChar char="▹"/>
              <a:defRPr sz="2000">
                <a:solidFill>
                  <a:schemeClr val="dk1"/>
                </a:solidFill>
                <a:latin typeface="Barlow Light"/>
                <a:ea typeface="Barlow Light"/>
                <a:cs typeface="Barlow Light"/>
                <a:sym typeface="Barlow Light"/>
              </a:defRPr>
            </a:lvl9pPr>
          </a:lstStyle>
          <a:p>
            <a:endParaRPr/>
          </a:p>
        </p:txBody>
      </p:sp>
      <p:sp>
        <p:nvSpPr>
          <p:cNvPr id="8" name="Google Shape;8;p1"/>
          <p:cNvSpPr txBox="1">
            <a:spLocks noGrp="1"/>
          </p:cNvSpPr>
          <p:nvPr>
            <p:ph type="sldNum" idx="12"/>
          </p:nvPr>
        </p:nvSpPr>
        <p:spPr>
          <a:xfrm>
            <a:off x="8649025" y="4636750"/>
            <a:ext cx="456900" cy="468600"/>
          </a:xfrm>
          <a:prstGeom prst="rect">
            <a:avLst/>
          </a:prstGeom>
          <a:noFill/>
          <a:ln>
            <a:noFill/>
          </a:ln>
        </p:spPr>
        <p:txBody>
          <a:bodyPr spcFirstLastPara="1" wrap="square" lIns="0" tIns="0" rIns="0" bIns="0" anchor="b" anchorCtr="0">
            <a:noAutofit/>
          </a:bodyPr>
          <a:lstStyle>
            <a:lvl1pPr lvl="0" algn="r">
              <a:buNone/>
              <a:defRPr sz="1200">
                <a:solidFill>
                  <a:schemeClr val="lt1"/>
                </a:solidFill>
                <a:latin typeface="Barlow Light"/>
                <a:ea typeface="Barlow Light"/>
                <a:cs typeface="Barlow Light"/>
                <a:sym typeface="Barlow Light"/>
              </a:defRPr>
            </a:lvl1pPr>
            <a:lvl2pPr lvl="1" algn="r">
              <a:buNone/>
              <a:defRPr sz="1200">
                <a:solidFill>
                  <a:schemeClr val="lt1"/>
                </a:solidFill>
                <a:latin typeface="Barlow Light"/>
                <a:ea typeface="Barlow Light"/>
                <a:cs typeface="Barlow Light"/>
                <a:sym typeface="Barlow Light"/>
              </a:defRPr>
            </a:lvl2pPr>
            <a:lvl3pPr lvl="2" algn="r">
              <a:buNone/>
              <a:defRPr sz="1200">
                <a:solidFill>
                  <a:schemeClr val="lt1"/>
                </a:solidFill>
                <a:latin typeface="Barlow Light"/>
                <a:ea typeface="Barlow Light"/>
                <a:cs typeface="Barlow Light"/>
                <a:sym typeface="Barlow Light"/>
              </a:defRPr>
            </a:lvl3pPr>
            <a:lvl4pPr lvl="3" algn="r">
              <a:buNone/>
              <a:defRPr sz="1200">
                <a:solidFill>
                  <a:schemeClr val="lt1"/>
                </a:solidFill>
                <a:latin typeface="Barlow Light"/>
                <a:ea typeface="Barlow Light"/>
                <a:cs typeface="Barlow Light"/>
                <a:sym typeface="Barlow Light"/>
              </a:defRPr>
            </a:lvl4pPr>
            <a:lvl5pPr lvl="4" algn="r">
              <a:buNone/>
              <a:defRPr sz="1200">
                <a:solidFill>
                  <a:schemeClr val="lt1"/>
                </a:solidFill>
                <a:latin typeface="Barlow Light"/>
                <a:ea typeface="Barlow Light"/>
                <a:cs typeface="Barlow Light"/>
                <a:sym typeface="Barlow Light"/>
              </a:defRPr>
            </a:lvl5pPr>
            <a:lvl6pPr lvl="5" algn="r">
              <a:buNone/>
              <a:defRPr sz="1200">
                <a:solidFill>
                  <a:schemeClr val="lt1"/>
                </a:solidFill>
                <a:latin typeface="Barlow Light"/>
                <a:ea typeface="Barlow Light"/>
                <a:cs typeface="Barlow Light"/>
                <a:sym typeface="Barlow Light"/>
              </a:defRPr>
            </a:lvl6pPr>
            <a:lvl7pPr lvl="6" algn="r">
              <a:buNone/>
              <a:defRPr sz="1200">
                <a:solidFill>
                  <a:schemeClr val="lt1"/>
                </a:solidFill>
                <a:latin typeface="Barlow Light"/>
                <a:ea typeface="Barlow Light"/>
                <a:cs typeface="Barlow Light"/>
                <a:sym typeface="Barlow Light"/>
              </a:defRPr>
            </a:lvl7pPr>
            <a:lvl8pPr lvl="7" algn="r">
              <a:buNone/>
              <a:defRPr sz="1200">
                <a:solidFill>
                  <a:schemeClr val="lt1"/>
                </a:solidFill>
                <a:latin typeface="Barlow Light"/>
                <a:ea typeface="Barlow Light"/>
                <a:cs typeface="Barlow Light"/>
                <a:sym typeface="Barlow Light"/>
              </a:defRPr>
            </a:lvl8pPr>
            <a:lvl9pPr lvl="8" algn="r">
              <a:buNone/>
              <a:defRPr sz="1200">
                <a:solidFill>
                  <a:schemeClr val="lt1"/>
                </a:solidFill>
                <a:latin typeface="Barlow Light"/>
                <a:ea typeface="Barlow Light"/>
                <a:cs typeface="Barlow Light"/>
                <a:sym typeface="Barlow Light"/>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6" r:id="rId8"/>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13" Type="http://schemas.openxmlformats.org/officeDocument/2006/relationships/image" Target="../media/image12.svg"/><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5.xml"/><Relationship Id="rId11" Type="http://schemas.openxmlformats.org/officeDocument/2006/relationships/image" Target="../media/image10.svg"/><Relationship Id="rId4" Type="http://schemas.openxmlformats.org/officeDocument/2006/relationships/image" Target="../media/image3.png"/><Relationship Id="rId1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3" Type="http://schemas.openxmlformats.org/officeDocument/2006/relationships/image" Target="../media/image12.svg"/><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3" Type="http://schemas.openxmlformats.org/officeDocument/2006/relationships/image" Target="../media/image12.svg"/><Relationship Id="rId3"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60.png"/><Relationship Id="rId17" Type="http://schemas.openxmlformats.org/officeDocument/2006/relationships/image" Target="../media/image16.sv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30.png"/></Relationships>
</file>

<file path=ppt/slides/_rels/slide25.xml.rels><?xml version="1.0" encoding="UTF-8" standalone="yes"?>
<Relationships xmlns="http://schemas.openxmlformats.org/package/2006/relationships"><Relationship Id="rId13" Type="http://schemas.openxmlformats.org/officeDocument/2006/relationships/image" Target="../media/image12.svg"/><Relationship Id="rId3" Type="http://schemas.openxmlformats.org/officeDocument/2006/relationships/image" Target="../media/image31.pn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5.xml"/><Relationship Id="rId1" Type="http://schemas.openxmlformats.org/officeDocument/2006/relationships/slideLayout" Target="../slideLayouts/slideLayout7.xml"/><Relationship Id="rId11" Type="http://schemas.openxmlformats.org/officeDocument/2006/relationships/image" Target="../media/image20.svg"/><Relationship Id="rId10" Type="http://schemas.openxmlformats.org/officeDocument/2006/relationships/image" Target="../media/image33.png"/><Relationship Id="rId9" Type="http://schemas.openxmlformats.org/officeDocument/2006/relationships/image" Target="../media/image8.sv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8.jpg"/><Relationship Id="rId7" Type="http://schemas.openxmlformats.org/officeDocument/2006/relationships/diagramColors" Target="../diagrams/colors1.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1.png"/><Relationship Id="rId7" Type="http://schemas.openxmlformats.org/officeDocument/2006/relationships/image" Target="../media/image6.svg"/><Relationship Id="rId2" Type="http://schemas.openxmlformats.org/officeDocument/2006/relationships/notesSlide" Target="../notesSlides/notesSlide6.xml"/><Relationship Id="rId1" Type="http://schemas.openxmlformats.org/officeDocument/2006/relationships/slideLayout" Target="../slideLayouts/slideLayout4.xml"/><Relationship Id="rId9" Type="http://schemas.openxmlformats.org/officeDocument/2006/relationships/image" Target="../media/image18.sv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Shape 62"/>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40"/>
        <p:cNvGrpSpPr/>
        <p:nvPr/>
      </p:nvGrpSpPr>
      <p:grpSpPr>
        <a:xfrm>
          <a:off x="0" y="0"/>
          <a:ext cx="0" cy="0"/>
          <a:chOff x="0" y="0"/>
          <a:chExt cx="0" cy="0"/>
        </a:xfrm>
      </p:grpSpPr>
      <p:sp>
        <p:nvSpPr>
          <p:cNvPr id="743" name="Google Shape;743;p18"/>
          <p:cNvSpPr txBox="1">
            <a:spLocks noGrp="1"/>
          </p:cNvSpPr>
          <p:nvPr>
            <p:ph type="sldNum" idx="12"/>
          </p:nvPr>
        </p:nvSpPr>
        <p:spPr>
          <a:xfrm>
            <a:off x="8649025" y="4636750"/>
            <a:ext cx="456900" cy="468600"/>
          </a:xfrm>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
              <a:t>10</a:t>
            </a:fld>
            <a:endParaRPr/>
          </a:p>
        </p:txBody>
      </p:sp>
      <p:sp>
        <p:nvSpPr>
          <p:cNvPr id="114" name="Google Shape;594;p17"/>
          <p:cNvSpPr txBox="1">
            <a:spLocks/>
          </p:cNvSpPr>
          <p:nvPr/>
        </p:nvSpPr>
        <p:spPr>
          <a:xfrm>
            <a:off x="381000" y="215655"/>
            <a:ext cx="8152636" cy="518350"/>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200" b="1" smtClean="0">
                <a:solidFill>
                  <a:srgbClr val="002060"/>
                </a:solidFill>
                <a:latin typeface="+mj-lt"/>
              </a:rPr>
              <a:t>1. Biểu diễn thông tin trong máy tính</a:t>
            </a:r>
            <a:endParaRPr lang="en-US" sz="2200" b="1">
              <a:solidFill>
                <a:srgbClr val="002060"/>
              </a:solidFill>
              <a:latin typeface="+mj-lt"/>
            </a:endParaRPr>
          </a:p>
        </p:txBody>
      </p:sp>
      <p:sp>
        <p:nvSpPr>
          <p:cNvPr id="2" name="TextBox 1"/>
          <p:cNvSpPr txBox="1"/>
          <p:nvPr/>
        </p:nvSpPr>
        <p:spPr>
          <a:xfrm>
            <a:off x="528918" y="590550"/>
            <a:ext cx="2592376" cy="400110"/>
          </a:xfrm>
          <a:prstGeom prst="rect">
            <a:avLst/>
          </a:prstGeom>
          <a:noFill/>
        </p:spPr>
        <p:txBody>
          <a:bodyPr wrap="none" rtlCol="0">
            <a:spAutoFit/>
          </a:bodyPr>
          <a:lstStyle/>
          <a:p>
            <a:r>
              <a:rPr lang="en-US" sz="2000" i="1">
                <a:solidFill>
                  <a:srgbClr val="002060"/>
                </a:solidFill>
              </a:rPr>
              <a:t>c</a:t>
            </a:r>
            <a:r>
              <a:rPr lang="en-US" sz="2000" i="1" smtClean="0">
                <a:solidFill>
                  <a:srgbClr val="002060"/>
                </a:solidFill>
              </a:rPr>
              <a:t>. Biểu diễn hình ảnh</a:t>
            </a:r>
            <a:endParaRPr lang="en-US" sz="2000" i="1">
              <a:solidFill>
                <a:srgbClr val="002060"/>
              </a:solidFill>
            </a:endParaRPr>
          </a:p>
        </p:txBody>
      </p:sp>
      <p:sp>
        <p:nvSpPr>
          <p:cNvPr id="3" name="TextBox 2"/>
          <p:cNvSpPr txBox="1"/>
          <p:nvPr/>
        </p:nvSpPr>
        <p:spPr>
          <a:xfrm>
            <a:off x="561191" y="932204"/>
            <a:ext cx="6779420" cy="1138773"/>
          </a:xfrm>
          <a:prstGeom prst="rect">
            <a:avLst/>
          </a:prstGeom>
          <a:noFill/>
        </p:spPr>
        <p:txBody>
          <a:bodyPr wrap="none" rtlCol="0">
            <a:spAutoFit/>
          </a:bodyPr>
          <a:lstStyle/>
          <a:p>
            <a:pPr marL="285750" indent="-285750">
              <a:lnSpc>
                <a:spcPct val="150000"/>
              </a:lnSpc>
              <a:buFont typeface="Wingdings" pitchFamily="2" charset="2"/>
              <a:buChar char="Ø"/>
            </a:pPr>
            <a:r>
              <a:rPr lang="nl-NL" sz="1800" smtClean="0">
                <a:solidFill>
                  <a:srgbClr val="002060"/>
                </a:solidFill>
              </a:rPr>
              <a:t>Hình </a:t>
            </a:r>
            <a:r>
              <a:rPr lang="nl-NL" sz="1800">
                <a:solidFill>
                  <a:srgbClr val="002060"/>
                </a:solidFill>
              </a:rPr>
              <a:t>ảnh kĩ thuật số được tạo thành từ các điểm ảnh </a:t>
            </a:r>
            <a:r>
              <a:rPr lang="nl-NL" sz="1800" smtClean="0">
                <a:solidFill>
                  <a:srgbClr val="002060"/>
                </a:solidFill>
              </a:rPr>
              <a:t>(</a:t>
            </a:r>
            <a:r>
              <a:rPr lang="nl-NL" sz="1800">
                <a:solidFill>
                  <a:srgbClr val="002060"/>
                </a:solidFill>
              </a:rPr>
              <a:t>pixel). </a:t>
            </a:r>
            <a:endParaRPr lang="nl-NL" sz="1800" smtClean="0">
              <a:solidFill>
                <a:srgbClr val="002060"/>
              </a:solidFill>
            </a:endParaRPr>
          </a:p>
          <a:p>
            <a:pPr marL="285750" indent="-285750">
              <a:lnSpc>
                <a:spcPct val="150000"/>
              </a:lnSpc>
              <a:buFont typeface="Wingdings" pitchFamily="2" charset="2"/>
              <a:buChar char="Ø"/>
            </a:pPr>
            <a:r>
              <a:rPr lang="nl-NL" sz="1800" smtClean="0">
                <a:solidFill>
                  <a:srgbClr val="002060"/>
                </a:solidFill>
              </a:rPr>
              <a:t>Mỗi </a:t>
            </a:r>
            <a:r>
              <a:rPr lang="nl-NL" sz="1800">
                <a:solidFill>
                  <a:srgbClr val="002060"/>
                </a:solidFill>
              </a:rPr>
              <a:t>pixel trong một ảnh đen trắng được biểu thị bằng 1 bit.</a:t>
            </a:r>
            <a:endParaRPr lang="en-US" sz="1800">
              <a:solidFill>
                <a:srgbClr val="002060"/>
              </a:solidFill>
            </a:endParaRPr>
          </a:p>
          <a:p>
            <a:endParaRPr lang="en-US"/>
          </a:p>
        </p:txBody>
      </p:sp>
      <p:grpSp>
        <p:nvGrpSpPr>
          <p:cNvPr id="7" name="Group 6"/>
          <p:cNvGrpSpPr/>
          <p:nvPr/>
        </p:nvGrpSpPr>
        <p:grpSpPr>
          <a:xfrm>
            <a:off x="521745" y="1962150"/>
            <a:ext cx="2797561" cy="2954655"/>
            <a:chOff x="521745" y="1962150"/>
            <a:chExt cx="2797561" cy="2954655"/>
          </a:xfrm>
        </p:grpSpPr>
        <p:sp>
          <p:nvSpPr>
            <p:cNvPr id="4" name="TextBox 3"/>
            <p:cNvSpPr txBox="1"/>
            <p:nvPr/>
          </p:nvSpPr>
          <p:spPr>
            <a:xfrm>
              <a:off x="528918" y="1962150"/>
              <a:ext cx="825867" cy="369332"/>
            </a:xfrm>
            <a:prstGeom prst="rect">
              <a:avLst/>
            </a:prstGeom>
            <a:noFill/>
          </p:spPr>
          <p:txBody>
            <a:bodyPr wrap="none" rtlCol="0">
              <a:spAutoFit/>
            </a:bodyPr>
            <a:lstStyle/>
            <a:p>
              <a:r>
                <a:rPr lang="en-US" sz="1800" b="1" u="sng" smtClean="0">
                  <a:solidFill>
                    <a:srgbClr val="002060"/>
                  </a:solidFill>
                </a:rPr>
                <a:t>Ví dụ:</a:t>
              </a:r>
              <a:endParaRPr lang="en-US" sz="1800" b="1" u="sng">
                <a:solidFill>
                  <a:srgbClr val="002060"/>
                </a:solidFill>
              </a:endParaRPr>
            </a:p>
          </p:txBody>
        </p:sp>
        <p:sp>
          <p:nvSpPr>
            <p:cNvPr id="5" name="TextBox 4"/>
            <p:cNvSpPr txBox="1"/>
            <p:nvPr/>
          </p:nvSpPr>
          <p:spPr>
            <a:xfrm>
              <a:off x="521745" y="2331482"/>
              <a:ext cx="2797561" cy="2585323"/>
            </a:xfrm>
            <a:prstGeom prst="rect">
              <a:avLst/>
            </a:prstGeom>
            <a:noFill/>
          </p:spPr>
          <p:txBody>
            <a:bodyPr wrap="none" rtlCol="0">
              <a:spAutoFit/>
            </a:bodyPr>
            <a:lstStyle/>
            <a:p>
              <a:pPr marL="285750" indent="-285750">
                <a:lnSpc>
                  <a:spcPct val="150000"/>
                </a:lnSpc>
                <a:buFont typeface="Wingdings" pitchFamily="2" charset="2"/>
                <a:buChar char="Ø"/>
              </a:pPr>
              <a:r>
                <a:rPr lang="nl-NL" sz="1800" smtClean="0">
                  <a:solidFill>
                    <a:srgbClr val="002060"/>
                  </a:solidFill>
                </a:rPr>
                <a:t>Chuyển </a:t>
              </a:r>
              <a:r>
                <a:rPr lang="nl-NL" sz="1800">
                  <a:solidFill>
                    <a:srgbClr val="002060"/>
                  </a:solidFill>
                </a:rPr>
                <a:t>hình ảnh chữ </a:t>
              </a:r>
              <a:endParaRPr lang="nl-NL" sz="1800" smtClean="0">
                <a:solidFill>
                  <a:srgbClr val="002060"/>
                </a:solidFill>
              </a:endParaRPr>
            </a:p>
            <a:p>
              <a:pPr>
                <a:lnSpc>
                  <a:spcPct val="150000"/>
                </a:lnSpc>
              </a:pPr>
              <a:r>
                <a:rPr lang="nl-NL" sz="1800">
                  <a:solidFill>
                    <a:srgbClr val="002060"/>
                  </a:solidFill>
                </a:rPr>
                <a:t> </a:t>
              </a:r>
              <a:r>
                <a:rPr lang="nl-NL" sz="1800" smtClean="0">
                  <a:solidFill>
                    <a:srgbClr val="002060"/>
                  </a:solidFill>
                </a:rPr>
                <a:t>    A trong </a:t>
              </a:r>
              <a:r>
                <a:rPr lang="nl-NL" sz="1800">
                  <a:solidFill>
                    <a:srgbClr val="002060"/>
                  </a:solidFill>
                </a:rPr>
                <a:t>một </a:t>
              </a:r>
              <a:r>
                <a:rPr lang="nl-NL" sz="1800" smtClean="0">
                  <a:solidFill>
                    <a:srgbClr val="002060"/>
                  </a:solidFill>
                </a:rPr>
                <a:t>lưới </a:t>
              </a:r>
              <a:r>
                <a:rPr lang="nl-NL" sz="1800">
                  <a:solidFill>
                    <a:srgbClr val="002060"/>
                  </a:solidFill>
                </a:rPr>
                <a:t>8 x 8 </a:t>
              </a:r>
            </a:p>
            <a:p>
              <a:pPr>
                <a:lnSpc>
                  <a:spcPct val="150000"/>
                </a:lnSpc>
              </a:pPr>
              <a:r>
                <a:rPr lang="nl-NL" sz="1800" smtClean="0">
                  <a:solidFill>
                    <a:srgbClr val="002060"/>
                  </a:solidFill>
                </a:rPr>
                <a:t>     thành dãy </a:t>
              </a:r>
              <a:r>
                <a:rPr lang="nl-NL" sz="1800">
                  <a:solidFill>
                    <a:srgbClr val="002060"/>
                  </a:solidFill>
                </a:rPr>
                <a:t>bit. </a:t>
              </a:r>
              <a:endParaRPr lang="nl-NL" sz="1800" smtClean="0">
                <a:solidFill>
                  <a:srgbClr val="002060"/>
                </a:solidFill>
              </a:endParaRPr>
            </a:p>
            <a:p>
              <a:pPr marL="285750" indent="-285750">
                <a:lnSpc>
                  <a:spcPct val="150000"/>
                </a:lnSpc>
                <a:buFont typeface="Wingdings" pitchFamily="2" charset="2"/>
                <a:buChar char="Ø"/>
              </a:pPr>
              <a:r>
                <a:rPr lang="nl-NL" sz="1800" smtClean="0">
                  <a:solidFill>
                    <a:srgbClr val="002060"/>
                  </a:solidFill>
                </a:rPr>
                <a:t>Kí hiệu: </a:t>
              </a:r>
            </a:p>
            <a:p>
              <a:pPr>
                <a:lnSpc>
                  <a:spcPct val="150000"/>
                </a:lnSpc>
              </a:pPr>
              <a:r>
                <a:rPr lang="nl-NL" sz="1800" smtClean="0">
                  <a:solidFill>
                    <a:srgbClr val="002060"/>
                  </a:solidFill>
                </a:rPr>
                <a:t>     + màu </a:t>
              </a:r>
              <a:r>
                <a:rPr lang="nl-NL" sz="1800">
                  <a:solidFill>
                    <a:srgbClr val="002060"/>
                  </a:solidFill>
                </a:rPr>
                <a:t>đen là </a:t>
              </a:r>
              <a:r>
                <a:rPr lang="nl-NL" sz="1800" smtClean="0">
                  <a:solidFill>
                    <a:srgbClr val="002060"/>
                  </a:solidFill>
                </a:rPr>
                <a:t>1</a:t>
              </a:r>
            </a:p>
            <a:p>
              <a:pPr>
                <a:lnSpc>
                  <a:spcPct val="150000"/>
                </a:lnSpc>
              </a:pPr>
              <a:r>
                <a:rPr lang="nl-NL" sz="1800" smtClean="0">
                  <a:solidFill>
                    <a:srgbClr val="002060"/>
                  </a:solidFill>
                </a:rPr>
                <a:t>     + màu </a:t>
              </a:r>
              <a:r>
                <a:rPr lang="nl-NL" sz="1800">
                  <a:solidFill>
                    <a:srgbClr val="002060"/>
                  </a:solidFill>
                </a:rPr>
                <a:t>trắng là 0.</a:t>
              </a:r>
              <a:endParaRPr lang="en-US" sz="1800">
                <a:solidFill>
                  <a:srgbClr val="002060"/>
                </a:solidFill>
              </a:endParaRPr>
            </a:p>
          </p:txBody>
        </p:sp>
      </p:gr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26478" y="2331482"/>
            <a:ext cx="5391903" cy="2346295"/>
          </a:xfrm>
          <a:prstGeom prst="rect">
            <a:avLst/>
          </a:prstGeom>
        </p:spPr>
      </p:pic>
    </p:spTree>
    <p:extLst>
      <p:ext uri="{BB962C8B-B14F-4D97-AF65-F5344CB8AC3E}">
        <p14:creationId xmlns:p14="http://schemas.microsoft.com/office/powerpoint/2010/main" val="606725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heel(1)">
                                      <p:cBhvr>
                                        <p:cTn id="2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96"/>
        <p:cNvGrpSpPr/>
        <p:nvPr/>
      </p:nvGrpSpPr>
      <p:grpSpPr>
        <a:xfrm>
          <a:off x="0" y="0"/>
          <a:ext cx="0" cy="0"/>
          <a:chOff x="0" y="0"/>
          <a:chExt cx="0" cy="0"/>
        </a:xfrm>
      </p:grpSpPr>
      <p:sp>
        <p:nvSpPr>
          <p:cNvPr id="1001" name="Google Shape;1001;p20"/>
          <p:cNvSpPr txBox="1">
            <a:spLocks noGrp="1"/>
          </p:cNvSpPr>
          <p:nvPr>
            <p:ph type="sldNum" idx="12"/>
          </p:nvPr>
        </p:nvSpPr>
        <p:spPr>
          <a:xfrm>
            <a:off x="8649025" y="4636750"/>
            <a:ext cx="456900" cy="468600"/>
          </a:xfrm>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
              <a:t>11</a:t>
            </a:fld>
            <a:endParaRPr/>
          </a:p>
        </p:txBody>
      </p:sp>
      <p:sp>
        <p:nvSpPr>
          <p:cNvPr id="6" name="Rectangle 5"/>
          <p:cNvSpPr/>
          <p:nvPr/>
        </p:nvSpPr>
        <p:spPr>
          <a:xfrm>
            <a:off x="381000" y="209550"/>
            <a:ext cx="2592376" cy="400110"/>
          </a:xfrm>
          <a:prstGeom prst="rect">
            <a:avLst/>
          </a:prstGeom>
        </p:spPr>
        <p:txBody>
          <a:bodyPr wrap="none">
            <a:spAutoFit/>
          </a:bodyPr>
          <a:lstStyle/>
          <a:p>
            <a:r>
              <a:rPr lang="en-US" sz="2000" i="1">
                <a:solidFill>
                  <a:srgbClr val="002060"/>
                </a:solidFill>
              </a:rPr>
              <a:t>c. Biểu diễn hình ảnh</a:t>
            </a:r>
          </a:p>
        </p:txBody>
      </p:sp>
      <p:sp>
        <p:nvSpPr>
          <p:cNvPr id="7" name="Cloud Callout 6"/>
          <p:cNvSpPr/>
          <p:nvPr/>
        </p:nvSpPr>
        <p:spPr>
          <a:xfrm>
            <a:off x="152400" y="819150"/>
            <a:ext cx="3352800" cy="2057400"/>
          </a:xfrm>
          <a:prstGeom prst="cloudCallout">
            <a:avLst/>
          </a:prstGeom>
          <a:solidFill>
            <a:schemeClr val="accent5">
              <a:lumMod val="60000"/>
              <a:lumOff val="4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smtClean="0">
                <a:solidFill>
                  <a:srgbClr val="002060"/>
                </a:solidFill>
              </a:rPr>
              <a:t>Hãy biểu diễn hình ảnh chữ O thành dãy bit?</a:t>
            </a:r>
            <a:endParaRPr lang="en-US" sz="2000">
              <a:solidFill>
                <a:srgbClr val="002060"/>
              </a:solidFill>
            </a:endParaRPr>
          </a:p>
        </p:txBody>
      </p:sp>
      <p:pic>
        <p:nvPicPr>
          <p:cNvPr id="13" name="Picture 12"/>
          <p:cNvPicPr/>
          <p:nvPr/>
        </p:nvPicPr>
        <p:blipFill>
          <a:blip r:embed="rId3">
            <a:extLst>
              <a:ext uri="{28A0092B-C50C-407E-A947-70E740481C1C}">
                <a14:useLocalDpi xmlns:a14="http://schemas.microsoft.com/office/drawing/2010/main" val="0"/>
              </a:ext>
            </a:extLst>
          </a:blip>
          <a:stretch>
            <a:fillRect/>
          </a:stretch>
        </p:blipFill>
        <p:spPr>
          <a:xfrm>
            <a:off x="3657600" y="380164"/>
            <a:ext cx="2209800" cy="2085945"/>
          </a:xfrm>
          <a:prstGeom prst="rect">
            <a:avLst/>
          </a:prstGeom>
        </p:spPr>
      </p:pic>
      <p:pic>
        <p:nvPicPr>
          <p:cNvPr id="14" name="Picture 13"/>
          <p:cNvPicPr/>
          <p:nvPr/>
        </p:nvPicPr>
        <p:blipFill>
          <a:blip r:embed="rId4">
            <a:extLst>
              <a:ext uri="{28A0092B-C50C-407E-A947-70E740481C1C}">
                <a14:useLocalDpi xmlns:a14="http://schemas.microsoft.com/office/drawing/2010/main" val="0"/>
              </a:ext>
            </a:extLst>
          </a:blip>
          <a:stretch>
            <a:fillRect/>
          </a:stretch>
        </p:blipFill>
        <p:spPr>
          <a:xfrm>
            <a:off x="2438400" y="2876550"/>
            <a:ext cx="4876800" cy="1981200"/>
          </a:xfrm>
          <a:prstGeom prst="rect">
            <a:avLst/>
          </a:prstGeom>
        </p:spPr>
      </p:pic>
      <p:sp>
        <p:nvSpPr>
          <p:cNvPr id="8" name="Right Arrow 7"/>
          <p:cNvSpPr/>
          <p:nvPr/>
        </p:nvSpPr>
        <p:spPr>
          <a:xfrm>
            <a:off x="1116079" y="3257550"/>
            <a:ext cx="1066800" cy="1447800"/>
          </a:xfrm>
          <a:prstGeom prst="rightArrow">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heel(1)">
                                      <p:cBhvr>
                                        <p:cTn id="17" dur="20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05"/>
        <p:cNvGrpSpPr/>
        <p:nvPr/>
      </p:nvGrpSpPr>
      <p:grpSpPr>
        <a:xfrm>
          <a:off x="0" y="0"/>
          <a:ext cx="0" cy="0"/>
          <a:chOff x="0" y="0"/>
          <a:chExt cx="0" cy="0"/>
        </a:xfrm>
      </p:grpSpPr>
      <p:sp>
        <p:nvSpPr>
          <p:cNvPr id="1009" name="Google Shape;1009;p21"/>
          <p:cNvSpPr txBox="1">
            <a:spLocks noGrp="1"/>
          </p:cNvSpPr>
          <p:nvPr>
            <p:ph type="sldNum" idx="12"/>
          </p:nvPr>
        </p:nvSpPr>
        <p:spPr>
          <a:xfrm>
            <a:off x="8649025" y="4636750"/>
            <a:ext cx="456900" cy="468600"/>
          </a:xfrm>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
              <a:t>12</a:t>
            </a:fld>
            <a:endParaRPr/>
          </a:p>
        </p:txBody>
      </p:sp>
      <p:sp>
        <p:nvSpPr>
          <p:cNvPr id="4" name="Rectangle 3"/>
          <p:cNvSpPr/>
          <p:nvPr/>
        </p:nvSpPr>
        <p:spPr>
          <a:xfrm>
            <a:off x="457200" y="209550"/>
            <a:ext cx="4639412" cy="400110"/>
          </a:xfrm>
          <a:prstGeom prst="rect">
            <a:avLst/>
          </a:prstGeom>
        </p:spPr>
        <p:txBody>
          <a:bodyPr wrap="none">
            <a:spAutoFit/>
          </a:bodyPr>
          <a:lstStyle/>
          <a:p>
            <a:r>
              <a:rPr lang="en-US" sz="2000" b="1">
                <a:solidFill>
                  <a:srgbClr val="002060"/>
                </a:solidFill>
              </a:rPr>
              <a:t>1. Biểu diễn thông tin trong máy tính</a:t>
            </a:r>
          </a:p>
        </p:txBody>
      </p:sp>
      <p:sp>
        <p:nvSpPr>
          <p:cNvPr id="5" name="Rectangle 4"/>
          <p:cNvSpPr/>
          <p:nvPr/>
        </p:nvSpPr>
        <p:spPr>
          <a:xfrm>
            <a:off x="685800" y="614855"/>
            <a:ext cx="2677336" cy="400110"/>
          </a:xfrm>
          <a:prstGeom prst="rect">
            <a:avLst/>
          </a:prstGeom>
        </p:spPr>
        <p:txBody>
          <a:bodyPr wrap="none">
            <a:spAutoFit/>
          </a:bodyPr>
          <a:lstStyle/>
          <a:p>
            <a:r>
              <a:rPr lang="en-US" sz="2000" i="1" smtClean="0">
                <a:solidFill>
                  <a:srgbClr val="002060"/>
                </a:solidFill>
              </a:rPr>
              <a:t>d. </a:t>
            </a:r>
            <a:r>
              <a:rPr lang="en-US" sz="2000" i="1">
                <a:solidFill>
                  <a:srgbClr val="002060"/>
                </a:solidFill>
              </a:rPr>
              <a:t>Biểu diễn </a:t>
            </a:r>
            <a:r>
              <a:rPr lang="en-US" sz="2000" i="1" smtClean="0">
                <a:solidFill>
                  <a:srgbClr val="002060"/>
                </a:solidFill>
              </a:rPr>
              <a:t>âm thanh</a:t>
            </a:r>
            <a:endParaRPr lang="en-US" sz="2000" i="1">
              <a:solidFill>
                <a:srgbClr val="002060"/>
              </a:solidFill>
            </a:endParaRPr>
          </a:p>
        </p:txBody>
      </p:sp>
      <p:sp>
        <p:nvSpPr>
          <p:cNvPr id="6" name="Cloud Callout 5"/>
          <p:cNvSpPr/>
          <p:nvPr/>
        </p:nvSpPr>
        <p:spPr>
          <a:xfrm>
            <a:off x="457200" y="1014965"/>
            <a:ext cx="3505200" cy="1600200"/>
          </a:xfrm>
          <a:prstGeom prst="cloudCallout">
            <a:avLst/>
          </a:prstGeom>
          <a:solidFill>
            <a:schemeClr val="accent6">
              <a:lumMod val="40000"/>
              <a:lumOff val="6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nl-NL" sz="1800">
                <a:solidFill>
                  <a:srgbClr val="002060"/>
                </a:solidFill>
              </a:rPr>
              <a:t>Âm thanh được phát ra từ đâu?</a:t>
            </a:r>
            <a:endParaRPr lang="en-US" sz="1800">
              <a:solidFill>
                <a:srgbClr val="002060"/>
              </a:solidFill>
            </a:endParaRPr>
          </a:p>
        </p:txBody>
      </p:sp>
      <p:sp>
        <p:nvSpPr>
          <p:cNvPr id="7" name="Horizontal Scroll 6"/>
          <p:cNvSpPr/>
          <p:nvPr/>
        </p:nvSpPr>
        <p:spPr>
          <a:xfrm>
            <a:off x="4191000" y="814910"/>
            <a:ext cx="4724400" cy="1651438"/>
          </a:xfrm>
          <a:prstGeom prst="horizontalScroll">
            <a:avLst/>
          </a:prstGeom>
          <a:solidFill>
            <a:schemeClr val="accent6">
              <a:lumMod val="40000"/>
              <a:lumOff val="6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a:solidFill>
                  <a:srgbClr val="FF0000"/>
                </a:solidFill>
              </a:rPr>
              <a:t>Âm thanh được phát ra nhờ sự rung lên của màng loa, của dây đàn, dây thanh quản... Khi dây đàn rung lên, nó rung càng nhanh âm thanh phát ra sẽ càng cao</a:t>
            </a:r>
            <a:r>
              <a:rPr lang="nl-NL" sz="1600" smtClean="0">
                <a:solidFill>
                  <a:srgbClr val="FF0000"/>
                </a:solidFill>
              </a:rPr>
              <a:t>.</a:t>
            </a:r>
            <a:endParaRPr lang="en-US" sz="1600">
              <a:solidFill>
                <a:srgbClr val="FF0000"/>
              </a:solidFill>
            </a:endParaRPr>
          </a:p>
        </p:txBody>
      </p:sp>
      <p:sp>
        <p:nvSpPr>
          <p:cNvPr id="12" name="Cloud Callout 11"/>
          <p:cNvSpPr/>
          <p:nvPr/>
        </p:nvSpPr>
        <p:spPr>
          <a:xfrm>
            <a:off x="5344391" y="2466348"/>
            <a:ext cx="3505200" cy="1749017"/>
          </a:xfrm>
          <a:prstGeom prst="cloudCallout">
            <a:avLst/>
          </a:prstGeom>
          <a:solidFill>
            <a:schemeClr val="accent2">
              <a:lumMod val="20000"/>
              <a:lumOff val="8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nl-NL" sz="1800">
                <a:solidFill>
                  <a:srgbClr val="002060"/>
                </a:solidFill>
              </a:rPr>
              <a:t>Làm cách nào để chuyển âm thành thành dãy bit?</a:t>
            </a:r>
            <a:endParaRPr lang="en-US" sz="1800">
              <a:solidFill>
                <a:srgbClr val="002060"/>
              </a:solidFill>
            </a:endParaRPr>
          </a:p>
        </p:txBody>
      </p:sp>
      <p:sp>
        <p:nvSpPr>
          <p:cNvPr id="13" name="Horizontal Scroll 12"/>
          <p:cNvSpPr/>
          <p:nvPr/>
        </p:nvSpPr>
        <p:spPr>
          <a:xfrm>
            <a:off x="457200" y="3173528"/>
            <a:ext cx="4724400" cy="1150822"/>
          </a:xfrm>
          <a:prstGeom prst="horizontalScroll">
            <a:avLst/>
          </a:prstGeom>
          <a:solidFill>
            <a:schemeClr val="accent2">
              <a:lumMod val="20000"/>
              <a:lumOff val="80000"/>
            </a:schemeClr>
          </a:solidFill>
          <a:ln w="6350">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nl-NL" sz="1600">
                <a:solidFill>
                  <a:srgbClr val="FF0000"/>
                </a:solidFill>
              </a:rPr>
              <a:t>Tốc độ rung </a:t>
            </a:r>
            <a:r>
              <a:rPr lang="nl-NL" sz="1600" smtClean="0">
                <a:solidFill>
                  <a:srgbClr val="FF0000"/>
                </a:solidFill>
              </a:rPr>
              <a:t>của âm thanh được </a:t>
            </a:r>
            <a:r>
              <a:rPr lang="nl-NL" sz="1600">
                <a:solidFill>
                  <a:srgbClr val="FF0000"/>
                </a:solidFill>
              </a:rPr>
              <a:t>ghi lại dưới dạng giá trị số, từ đó chuyển thành dãy bit.</a:t>
            </a:r>
            <a:endParaRPr lang="en-US" sz="160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down)">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arn(inVertical)">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P spid="7" grpId="0" animBg="1"/>
      <p:bldP spid="12" grpId="0" animBg="1"/>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19"/>
        <p:cNvGrpSpPr/>
        <p:nvPr/>
      </p:nvGrpSpPr>
      <p:grpSpPr>
        <a:xfrm>
          <a:off x="0" y="0"/>
          <a:ext cx="0" cy="0"/>
          <a:chOff x="0" y="0"/>
          <a:chExt cx="0" cy="0"/>
        </a:xfrm>
      </p:grpSpPr>
      <p:sp>
        <p:nvSpPr>
          <p:cNvPr id="1020" name="Google Shape;1020;p23"/>
          <p:cNvSpPr txBox="1">
            <a:spLocks noGrp="1"/>
          </p:cNvSpPr>
          <p:nvPr>
            <p:ph type="title"/>
          </p:nvPr>
        </p:nvSpPr>
        <p:spPr>
          <a:xfrm>
            <a:off x="533400" y="742950"/>
            <a:ext cx="5640900" cy="28975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2000" b="1" u="sng" smtClean="0">
                <a:latin typeface="+mj-lt"/>
              </a:rPr>
              <a:t>Ví dụ</a:t>
            </a:r>
            <a:r>
              <a:rPr lang="en" sz="2000" smtClean="0">
                <a:latin typeface="+mj-lt"/>
              </a:rPr>
              <a:t>: Biểu diễn nốt La thành dãy bit</a:t>
            </a:r>
            <a:endParaRPr sz="2000">
              <a:latin typeface="+mj-lt"/>
            </a:endParaRPr>
          </a:p>
        </p:txBody>
      </p:sp>
      <p:sp>
        <p:nvSpPr>
          <p:cNvPr id="1021" name="Google Shape;1021;p23"/>
          <p:cNvSpPr txBox="1">
            <a:spLocks noGrp="1"/>
          </p:cNvSpPr>
          <p:nvPr>
            <p:ph type="sldNum" idx="12"/>
          </p:nvPr>
        </p:nvSpPr>
        <p:spPr>
          <a:xfrm>
            <a:off x="8649025" y="4636750"/>
            <a:ext cx="456900" cy="468600"/>
          </a:xfrm>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
              <a:t>13</a:t>
            </a:fld>
            <a:endParaRPr/>
          </a:p>
        </p:txBody>
      </p:sp>
      <p:sp>
        <p:nvSpPr>
          <p:cNvPr id="22" name="Rectangle 21"/>
          <p:cNvSpPr/>
          <p:nvPr/>
        </p:nvSpPr>
        <p:spPr>
          <a:xfrm>
            <a:off x="426059" y="226927"/>
            <a:ext cx="2677336" cy="400110"/>
          </a:xfrm>
          <a:prstGeom prst="rect">
            <a:avLst/>
          </a:prstGeom>
        </p:spPr>
        <p:txBody>
          <a:bodyPr wrap="none">
            <a:spAutoFit/>
          </a:bodyPr>
          <a:lstStyle/>
          <a:p>
            <a:r>
              <a:rPr lang="en-US" sz="2000" i="1" smtClean="0">
                <a:solidFill>
                  <a:srgbClr val="002060"/>
                </a:solidFill>
              </a:rPr>
              <a:t>d. </a:t>
            </a:r>
            <a:r>
              <a:rPr lang="en-US" sz="2000" i="1">
                <a:solidFill>
                  <a:srgbClr val="002060"/>
                </a:solidFill>
              </a:rPr>
              <a:t>Biểu diễn </a:t>
            </a:r>
            <a:r>
              <a:rPr lang="en-US" sz="2000" i="1" smtClean="0">
                <a:solidFill>
                  <a:srgbClr val="002060"/>
                </a:solidFill>
              </a:rPr>
              <a:t>âm thanh</a:t>
            </a:r>
            <a:endParaRPr lang="en-US" sz="2000" i="1">
              <a:solidFill>
                <a:srgbClr val="002060"/>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0655" y="1219815"/>
            <a:ext cx="1609950" cy="981212"/>
          </a:xfrm>
          <a:prstGeom prst="rect">
            <a:avLst/>
          </a:prstGeom>
        </p:spPr>
      </p:pic>
      <p:sp>
        <p:nvSpPr>
          <p:cNvPr id="4" name="Right Arrow 3"/>
          <p:cNvSpPr/>
          <p:nvPr/>
        </p:nvSpPr>
        <p:spPr>
          <a:xfrm>
            <a:off x="2722395" y="1609133"/>
            <a:ext cx="7620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3581400" y="1489136"/>
            <a:ext cx="1066800" cy="57619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t>440</a:t>
            </a:r>
            <a:endParaRPr lang="en-US" sz="2000"/>
          </a:p>
        </p:txBody>
      </p:sp>
      <p:sp>
        <p:nvSpPr>
          <p:cNvPr id="27" name="Right Arrow 26"/>
          <p:cNvSpPr/>
          <p:nvPr/>
        </p:nvSpPr>
        <p:spPr>
          <a:xfrm>
            <a:off x="4724400" y="1624833"/>
            <a:ext cx="7620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27"/>
          <p:cNvSpPr/>
          <p:nvPr/>
        </p:nvSpPr>
        <p:spPr>
          <a:xfrm>
            <a:off x="5562600" y="1489136"/>
            <a:ext cx="1676400" cy="57619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t>110111000</a:t>
            </a:r>
            <a:endParaRPr lang="en-US" sz="2000"/>
          </a:p>
        </p:txBody>
      </p:sp>
      <p:sp>
        <p:nvSpPr>
          <p:cNvPr id="6" name="TextBox 5"/>
          <p:cNvSpPr txBox="1"/>
          <p:nvPr/>
        </p:nvSpPr>
        <p:spPr>
          <a:xfrm>
            <a:off x="394886" y="2447895"/>
            <a:ext cx="1752403" cy="400110"/>
          </a:xfrm>
          <a:prstGeom prst="rect">
            <a:avLst/>
          </a:prstGeom>
          <a:noFill/>
        </p:spPr>
        <p:txBody>
          <a:bodyPr wrap="none" rtlCol="0">
            <a:spAutoFit/>
          </a:bodyPr>
          <a:lstStyle/>
          <a:p>
            <a:r>
              <a:rPr lang="en-US" sz="2000" b="1" u="sng" smtClean="0">
                <a:solidFill>
                  <a:srgbClr val="0070C0"/>
                </a:solidFill>
              </a:rPr>
              <a:t>Hoạt động 2:</a:t>
            </a:r>
            <a:endParaRPr lang="en-US" sz="2000" b="1" u="sng">
              <a:solidFill>
                <a:srgbClr val="0070C0"/>
              </a:solidFill>
            </a:endParaRPr>
          </a:p>
        </p:txBody>
      </p:sp>
      <p:sp>
        <p:nvSpPr>
          <p:cNvPr id="7" name="TextBox 6"/>
          <p:cNvSpPr txBox="1"/>
          <p:nvPr/>
        </p:nvSpPr>
        <p:spPr>
          <a:xfrm>
            <a:off x="387959" y="2860128"/>
            <a:ext cx="6221575" cy="2062103"/>
          </a:xfrm>
          <a:prstGeom prst="rect">
            <a:avLst/>
          </a:prstGeom>
          <a:noFill/>
        </p:spPr>
        <p:txBody>
          <a:bodyPr wrap="none" rtlCol="0">
            <a:spAutoFit/>
          </a:bodyPr>
          <a:lstStyle/>
          <a:p>
            <a:pPr>
              <a:lnSpc>
                <a:spcPct val="200000"/>
              </a:lnSpc>
            </a:pPr>
            <a:r>
              <a:rPr lang="nl-NL" sz="1600">
                <a:solidFill>
                  <a:srgbClr val="002060"/>
                </a:solidFill>
              </a:rPr>
              <a:t>Trong hình vuông mỗi chiều 8 ô, vẽ hình một trái tim như hình 1.6</a:t>
            </a:r>
            <a:endParaRPr lang="en-US" sz="1600">
              <a:solidFill>
                <a:srgbClr val="002060"/>
              </a:solidFill>
            </a:endParaRPr>
          </a:p>
          <a:p>
            <a:pPr>
              <a:lnSpc>
                <a:spcPct val="200000"/>
              </a:lnSpc>
            </a:pPr>
            <a:r>
              <a:rPr lang="nl-NL" sz="1600">
                <a:solidFill>
                  <a:srgbClr val="002060"/>
                </a:solidFill>
              </a:rPr>
              <a:t>a. Em hãy chuyển đổi mỗi dòng trong hình vẽ thành một dãy bit</a:t>
            </a:r>
            <a:endParaRPr lang="en-US" sz="1600">
              <a:solidFill>
                <a:srgbClr val="002060"/>
              </a:solidFill>
            </a:endParaRPr>
          </a:p>
          <a:p>
            <a:pPr>
              <a:lnSpc>
                <a:spcPct val="200000"/>
              </a:lnSpc>
            </a:pPr>
            <a:r>
              <a:rPr lang="nl-NL" sz="1600">
                <a:solidFill>
                  <a:srgbClr val="002060"/>
                </a:solidFill>
              </a:rPr>
              <a:t>b. Em hãy chuyển cả hình vẽ thành dãy bit băng cách nối các dãy </a:t>
            </a:r>
            <a:endParaRPr lang="nl-NL" sz="1600" smtClean="0">
              <a:solidFill>
                <a:srgbClr val="002060"/>
              </a:solidFill>
            </a:endParaRPr>
          </a:p>
          <a:p>
            <a:pPr>
              <a:lnSpc>
                <a:spcPct val="200000"/>
              </a:lnSpc>
            </a:pPr>
            <a:r>
              <a:rPr lang="nl-NL" sz="1600" smtClean="0">
                <a:solidFill>
                  <a:srgbClr val="002060"/>
                </a:solidFill>
              </a:rPr>
              <a:t>bit </a:t>
            </a:r>
            <a:r>
              <a:rPr lang="nl-NL" sz="1600">
                <a:solidFill>
                  <a:srgbClr val="002060"/>
                </a:solidFill>
              </a:rPr>
              <a:t>của các dòng lại với nhau (từ trên xuống dưới).</a:t>
            </a:r>
            <a:endParaRPr lang="en-US" sz="1600">
              <a:solidFill>
                <a:srgbClr val="002060"/>
              </a:solidFill>
            </a:endParaRPr>
          </a:p>
        </p:txBody>
      </p:sp>
      <p:pic>
        <p:nvPicPr>
          <p:cNvPr id="31" name="Picture 30"/>
          <p:cNvPicPr/>
          <p:nvPr/>
        </p:nvPicPr>
        <p:blipFill>
          <a:blip r:embed="rId4">
            <a:extLst>
              <a:ext uri="{28A0092B-C50C-407E-A947-70E740481C1C}">
                <a14:useLocalDpi xmlns:a14="http://schemas.microsoft.com/office/drawing/2010/main" val="0"/>
              </a:ext>
            </a:extLst>
          </a:blip>
          <a:stretch>
            <a:fillRect/>
          </a:stretch>
        </p:blipFill>
        <p:spPr>
          <a:xfrm>
            <a:off x="6400800" y="2997345"/>
            <a:ext cx="2514600" cy="193354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down)">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20"/>
                                        </p:tgtEl>
                                        <p:attrNameLst>
                                          <p:attrName>style.visibility</p:attrName>
                                        </p:attrNameLst>
                                      </p:cBhvr>
                                      <p:to>
                                        <p:strVal val="visible"/>
                                      </p:to>
                                    </p:set>
                                    <p:animEffect transition="in" filter="barn(inVertical)">
                                      <p:cBhvr>
                                        <p:cTn id="12" dur="500"/>
                                        <p:tgtEl>
                                          <p:spTgt spid="1020"/>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barn(inVertical)">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1000"/>
                                        <p:tgtEl>
                                          <p:spTgt spid="5"/>
                                        </p:tgtEl>
                                      </p:cBhvr>
                                    </p:animEffect>
                                    <p:anim calcmode="lin" valueType="num">
                                      <p:cBhvr>
                                        <p:cTn id="30" dur="1000" fill="hold"/>
                                        <p:tgtEl>
                                          <p:spTgt spid="5"/>
                                        </p:tgtEl>
                                        <p:attrNameLst>
                                          <p:attrName>ppt_x</p:attrName>
                                        </p:attrNameLst>
                                      </p:cBhvr>
                                      <p:tavLst>
                                        <p:tav tm="0">
                                          <p:val>
                                            <p:strVal val="#ppt_x"/>
                                          </p:val>
                                        </p:tav>
                                        <p:tav tm="100000">
                                          <p:val>
                                            <p:strVal val="#ppt_x"/>
                                          </p:val>
                                        </p:tav>
                                      </p:tavLst>
                                    </p:anim>
                                    <p:anim calcmode="lin" valueType="num">
                                      <p:cBhvr>
                                        <p:cTn id="3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27"/>
                                        </p:tgtEl>
                                        <p:attrNameLst>
                                          <p:attrName>style.visibility</p:attrName>
                                        </p:attrNameLst>
                                      </p:cBhvr>
                                      <p:to>
                                        <p:strVal val="visible"/>
                                      </p:to>
                                    </p:set>
                                    <p:animEffect transition="in" filter="barn(inVertical)">
                                      <p:cBhvr>
                                        <p:cTn id="36" dur="500"/>
                                        <p:tgtEl>
                                          <p:spTgt spid="27"/>
                                        </p:tgtEl>
                                      </p:cBhvr>
                                    </p:animEffect>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fade">
                                      <p:cBhvr>
                                        <p:cTn id="41" dur="1000"/>
                                        <p:tgtEl>
                                          <p:spTgt spid="28"/>
                                        </p:tgtEl>
                                      </p:cBhvr>
                                    </p:animEffect>
                                    <p:anim calcmode="lin" valueType="num">
                                      <p:cBhvr>
                                        <p:cTn id="42" dur="1000" fill="hold"/>
                                        <p:tgtEl>
                                          <p:spTgt spid="28"/>
                                        </p:tgtEl>
                                        <p:attrNameLst>
                                          <p:attrName>ppt_x</p:attrName>
                                        </p:attrNameLst>
                                      </p:cBhvr>
                                      <p:tavLst>
                                        <p:tav tm="0">
                                          <p:val>
                                            <p:strVal val="#ppt_x"/>
                                          </p:val>
                                        </p:tav>
                                        <p:tav tm="100000">
                                          <p:val>
                                            <p:strVal val="#ppt_x"/>
                                          </p:val>
                                        </p:tav>
                                      </p:tavLst>
                                    </p:anim>
                                    <p:anim calcmode="lin" valueType="num">
                                      <p:cBhvr>
                                        <p:cTn id="4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barn(inVertical)">
                                      <p:cBhvr>
                                        <p:cTn id="48" dur="500"/>
                                        <p:tgtEl>
                                          <p:spTgt spid="6"/>
                                        </p:tgtEl>
                                      </p:cBhvr>
                                    </p:animEffect>
                                  </p:childTnLst>
                                </p:cTn>
                              </p:par>
                            </p:childTnLst>
                          </p:cTn>
                        </p:par>
                      </p:childTnLst>
                    </p:cTn>
                  </p:par>
                  <p:par>
                    <p:cTn id="49" fill="hold">
                      <p:stCondLst>
                        <p:cond delay="indefinite"/>
                      </p:stCondLst>
                      <p:childTnLst>
                        <p:par>
                          <p:cTn id="50" fill="hold">
                            <p:stCondLst>
                              <p:cond delay="0"/>
                            </p:stCondLst>
                            <p:childTnLst>
                              <p:par>
                                <p:cTn id="51" presetID="21" presetClass="entr" presetSubtype="1" fill="hold" grpId="0" nodeType="clickEffect">
                                  <p:stCondLst>
                                    <p:cond delay="0"/>
                                  </p:stCondLst>
                                  <p:childTnLst>
                                    <p:set>
                                      <p:cBhvr>
                                        <p:cTn id="52" dur="1" fill="hold">
                                          <p:stCondLst>
                                            <p:cond delay="0"/>
                                          </p:stCondLst>
                                        </p:cTn>
                                        <p:tgtEl>
                                          <p:spTgt spid="7"/>
                                        </p:tgtEl>
                                        <p:attrNameLst>
                                          <p:attrName>style.visibility</p:attrName>
                                        </p:attrNameLst>
                                      </p:cBhvr>
                                      <p:to>
                                        <p:strVal val="visible"/>
                                      </p:to>
                                    </p:set>
                                    <p:animEffect transition="in" filter="wheel(1)">
                                      <p:cBhvr>
                                        <p:cTn id="53" dur="2000"/>
                                        <p:tgtEl>
                                          <p:spTgt spid="7"/>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nodeType="click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down)">
                                      <p:cBhvr>
                                        <p:cTn id="58"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0" grpId="0"/>
      <p:bldP spid="22" grpId="0"/>
      <p:bldP spid="4" grpId="0" animBg="1"/>
      <p:bldP spid="5" grpId="0" animBg="1"/>
      <p:bldP spid="27" grpId="0" animBg="1"/>
      <p:bldP spid="28" grpId="0" animBg="1"/>
      <p:bldP spid="6"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043"/>
        <p:cNvGrpSpPr/>
        <p:nvPr/>
      </p:nvGrpSpPr>
      <p:grpSpPr>
        <a:xfrm>
          <a:off x="0" y="0"/>
          <a:ext cx="0" cy="0"/>
          <a:chOff x="0" y="0"/>
          <a:chExt cx="0" cy="0"/>
        </a:xfrm>
      </p:grpSpPr>
      <p:sp>
        <p:nvSpPr>
          <p:cNvPr id="1046" name="Google Shape;1046;p24"/>
          <p:cNvSpPr txBox="1">
            <a:spLocks noGrp="1"/>
          </p:cNvSpPr>
          <p:nvPr>
            <p:ph type="sldNum" idx="12"/>
          </p:nvPr>
        </p:nvSpPr>
        <p:spPr>
          <a:xfrm>
            <a:off x="8649025" y="4636750"/>
            <a:ext cx="456900" cy="468600"/>
          </a:xfrm>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
              <a:t>14</a:t>
            </a:fld>
            <a:endParaRPr/>
          </a:p>
        </p:txBody>
      </p:sp>
      <p:pic>
        <p:nvPicPr>
          <p:cNvPr id="100" name="Picture 99"/>
          <p:cNvPicPr/>
          <p:nvPr/>
        </p:nvPicPr>
        <p:blipFill>
          <a:blip r:embed="rId3">
            <a:extLst>
              <a:ext uri="{28A0092B-C50C-407E-A947-70E740481C1C}">
                <a14:useLocalDpi xmlns:a14="http://schemas.microsoft.com/office/drawing/2010/main" val="0"/>
              </a:ext>
            </a:extLst>
          </a:blip>
          <a:stretch>
            <a:fillRect/>
          </a:stretch>
        </p:blipFill>
        <p:spPr>
          <a:xfrm>
            <a:off x="507107" y="787977"/>
            <a:ext cx="4114800" cy="2438400"/>
          </a:xfrm>
          <a:prstGeom prst="rect">
            <a:avLst/>
          </a:prstGeom>
        </p:spPr>
      </p:pic>
      <p:sp>
        <p:nvSpPr>
          <p:cNvPr id="3" name="TextBox 2"/>
          <p:cNvSpPr txBox="1"/>
          <p:nvPr/>
        </p:nvSpPr>
        <p:spPr>
          <a:xfrm>
            <a:off x="422238" y="171819"/>
            <a:ext cx="4214615" cy="400110"/>
          </a:xfrm>
          <a:prstGeom prst="rect">
            <a:avLst/>
          </a:prstGeom>
          <a:noFill/>
        </p:spPr>
        <p:txBody>
          <a:bodyPr wrap="none" rtlCol="0">
            <a:spAutoFit/>
          </a:bodyPr>
          <a:lstStyle/>
          <a:p>
            <a:r>
              <a:rPr lang="en-US" sz="2000" smtClean="0"/>
              <a:t>a. Chuyển đổi mỗi dòng một dãy bit</a:t>
            </a:r>
            <a:endParaRPr lang="en-US" sz="2000"/>
          </a:p>
        </p:txBody>
      </p:sp>
      <p:sp>
        <p:nvSpPr>
          <p:cNvPr id="4" name="TextBox 3"/>
          <p:cNvSpPr txBox="1"/>
          <p:nvPr/>
        </p:nvSpPr>
        <p:spPr>
          <a:xfrm>
            <a:off x="507107" y="3409950"/>
            <a:ext cx="4155305" cy="496996"/>
          </a:xfrm>
          <a:prstGeom prst="rect">
            <a:avLst/>
          </a:prstGeom>
          <a:noFill/>
        </p:spPr>
        <p:txBody>
          <a:bodyPr wrap="none" rtlCol="0">
            <a:spAutoFit/>
          </a:bodyPr>
          <a:lstStyle/>
          <a:p>
            <a:pPr>
              <a:lnSpc>
                <a:spcPct val="150000"/>
              </a:lnSpc>
            </a:pPr>
            <a:r>
              <a:rPr lang="en-US" sz="2000" smtClean="0"/>
              <a:t>b. </a:t>
            </a:r>
            <a:r>
              <a:rPr lang="nl-NL" sz="2000"/>
              <a:t>Chuyển cả hình thành 1 dãy bit: </a:t>
            </a:r>
            <a:endParaRPr lang="nl-NL" sz="2000" smtClean="0"/>
          </a:p>
        </p:txBody>
      </p:sp>
      <p:sp>
        <p:nvSpPr>
          <p:cNvPr id="5" name="TextBox 4"/>
          <p:cNvSpPr txBox="1"/>
          <p:nvPr/>
        </p:nvSpPr>
        <p:spPr>
          <a:xfrm>
            <a:off x="507107" y="4017540"/>
            <a:ext cx="7975260" cy="369332"/>
          </a:xfrm>
          <a:prstGeom prst="rect">
            <a:avLst/>
          </a:prstGeom>
          <a:noFill/>
        </p:spPr>
        <p:txBody>
          <a:bodyPr wrap="none" rtlCol="0">
            <a:spAutoFit/>
          </a:bodyPr>
          <a:lstStyle/>
          <a:p>
            <a:r>
              <a:rPr lang="nl-NL" sz="1800" b="1">
                <a:solidFill>
                  <a:srgbClr val="0070C0"/>
                </a:solidFill>
                <a:latin typeface="Times New Roman" pitchFamily="18" charset="0"/>
                <a:cs typeface="Times New Roman" pitchFamily="18" charset="0"/>
              </a:rPr>
              <a:t>01100110 10011001 10000001 01000010 01000010 00100100 00111100 </a:t>
            </a:r>
            <a:r>
              <a:rPr lang="nl-NL" sz="1800" b="1" smtClean="0">
                <a:solidFill>
                  <a:srgbClr val="0070C0"/>
                </a:solidFill>
                <a:latin typeface="Times New Roman" pitchFamily="18" charset="0"/>
                <a:cs typeface="Times New Roman" pitchFamily="18" charset="0"/>
              </a:rPr>
              <a:t>00011000</a:t>
            </a:r>
            <a:endParaRPr lang="en-US" sz="1800" b="1">
              <a:solidFill>
                <a:srgbClr val="0070C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0"/>
                                        </p:tgtEl>
                                        <p:attrNameLst>
                                          <p:attrName>style.visibility</p:attrName>
                                        </p:attrNameLst>
                                      </p:cBhvr>
                                      <p:to>
                                        <p:strVal val="visible"/>
                                      </p:to>
                                    </p:set>
                                    <p:animEffect transition="in" filter="wipe(down)">
                                      <p:cBhvr>
                                        <p:cTn id="12" dur="500"/>
                                        <p:tgtEl>
                                          <p:spTgt spid="10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5600"/>
            <a:ext cx="5640900" cy="518350"/>
          </a:xfrm>
        </p:spPr>
        <p:txBody>
          <a:bodyPr/>
          <a:lstStyle/>
          <a:p>
            <a:r>
              <a:rPr lang="en-US" sz="3200" b="1" smtClean="0">
                <a:latin typeface="+mj-lt"/>
              </a:rPr>
              <a:t>Kết luận:</a:t>
            </a:r>
            <a:endParaRPr lang="en-US" sz="3200" b="1">
              <a:latin typeface="+mj-lt"/>
            </a:endParaRPr>
          </a:p>
        </p:txBody>
      </p:sp>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15</a:t>
            </a:fld>
            <a:endParaRPr lang="en"/>
          </a:p>
        </p:txBody>
      </p:sp>
      <p:sp>
        <p:nvSpPr>
          <p:cNvPr id="4" name="TextBox 3"/>
          <p:cNvSpPr txBox="1"/>
          <p:nvPr/>
        </p:nvSpPr>
        <p:spPr>
          <a:xfrm>
            <a:off x="401782" y="971550"/>
            <a:ext cx="8145178" cy="1015663"/>
          </a:xfrm>
          <a:prstGeom prst="rect">
            <a:avLst/>
          </a:prstGeom>
          <a:noFill/>
        </p:spPr>
        <p:txBody>
          <a:bodyPr wrap="none" rtlCol="0">
            <a:spAutoFit/>
          </a:bodyPr>
          <a:lstStyle/>
          <a:p>
            <a:pPr marL="342900" indent="-342900">
              <a:lnSpc>
                <a:spcPct val="150000"/>
              </a:lnSpc>
              <a:buFont typeface="Wingdings" pitchFamily="2" charset="2"/>
              <a:buChar char="q"/>
            </a:pPr>
            <a:r>
              <a:rPr lang="en-US" sz="2000" smtClean="0">
                <a:solidFill>
                  <a:schemeClr val="accent3">
                    <a:lumMod val="50000"/>
                  </a:schemeClr>
                </a:solidFill>
              </a:rPr>
              <a:t>Thông tin được biểu diễn trong máy tính bằng các dãy bit. Mỗi dãy </a:t>
            </a:r>
          </a:p>
          <a:p>
            <a:pPr>
              <a:lnSpc>
                <a:spcPct val="150000"/>
              </a:lnSpc>
            </a:pPr>
            <a:r>
              <a:rPr lang="en-US" sz="2000">
                <a:solidFill>
                  <a:schemeClr val="accent3">
                    <a:lumMod val="50000"/>
                  </a:schemeClr>
                </a:solidFill>
              </a:rPr>
              <a:t> </a:t>
            </a:r>
            <a:r>
              <a:rPr lang="en-US" sz="2000" smtClean="0">
                <a:solidFill>
                  <a:schemeClr val="accent3">
                    <a:lumMod val="50000"/>
                  </a:schemeClr>
                </a:solidFill>
              </a:rPr>
              <a:t>     bit là một kí hiệu 0 hoặc 1 hay còn được gọi là chữ số nhị phân.</a:t>
            </a:r>
            <a:endParaRPr lang="en-US" sz="2000">
              <a:solidFill>
                <a:schemeClr val="accent3">
                  <a:lumMod val="50000"/>
                </a:schemeClr>
              </a:solidFill>
            </a:endParaRPr>
          </a:p>
        </p:txBody>
      </p:sp>
      <p:sp>
        <p:nvSpPr>
          <p:cNvPr id="5" name="TextBox 4"/>
          <p:cNvSpPr txBox="1"/>
          <p:nvPr/>
        </p:nvSpPr>
        <p:spPr>
          <a:xfrm>
            <a:off x="381000" y="1987213"/>
            <a:ext cx="5852884" cy="553998"/>
          </a:xfrm>
          <a:prstGeom prst="rect">
            <a:avLst/>
          </a:prstGeom>
          <a:noFill/>
        </p:spPr>
        <p:txBody>
          <a:bodyPr wrap="none" rtlCol="0">
            <a:spAutoFit/>
          </a:bodyPr>
          <a:lstStyle/>
          <a:p>
            <a:pPr marL="342900" indent="-342900">
              <a:lnSpc>
                <a:spcPct val="150000"/>
              </a:lnSpc>
              <a:buFont typeface="Wingdings" pitchFamily="2" charset="2"/>
              <a:buChar char="q"/>
            </a:pPr>
            <a:r>
              <a:rPr lang="en-US" sz="2000" smtClean="0">
                <a:solidFill>
                  <a:schemeClr val="accent3">
                    <a:lumMod val="50000"/>
                  </a:schemeClr>
                </a:solidFill>
              </a:rPr>
              <a:t>Bit là đơn vị đo nhỏ nhất trong lưu trữ thông tin</a:t>
            </a:r>
            <a:endParaRPr lang="en-US" sz="2000">
              <a:solidFill>
                <a:schemeClr val="accent3">
                  <a:lumMod val="50000"/>
                </a:schemeClr>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1782" y="2635827"/>
            <a:ext cx="3581400" cy="226695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28884" y="2695574"/>
            <a:ext cx="3810000" cy="2266950"/>
          </a:xfrm>
          <a:prstGeom prst="rect">
            <a:avLst/>
          </a:prstGeom>
        </p:spPr>
      </p:pic>
    </p:spTree>
    <p:extLst>
      <p:ext uri="{BB962C8B-B14F-4D97-AF65-F5344CB8AC3E}">
        <p14:creationId xmlns:p14="http://schemas.microsoft.com/office/powerpoint/2010/main" val="1835143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1" presetClass="entr" presetSubtype="1" fill="hold"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heel(1)">
                                      <p:cBhvr>
                                        <p:cTn id="26" dur="20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21" presetClass="entr" presetSubtype="1"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heel(1)">
                                      <p:cBhvr>
                                        <p:cTn id="31"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Shape 1159"/>
        <p:cNvGrpSpPr/>
        <p:nvPr/>
      </p:nvGrpSpPr>
      <p:grpSpPr>
        <a:xfrm>
          <a:off x="0" y="0"/>
          <a:ext cx="0" cy="0"/>
          <a:chOff x="0" y="0"/>
          <a:chExt cx="0" cy="0"/>
        </a:xfrm>
      </p:grpSpPr>
      <p:sp>
        <p:nvSpPr>
          <p:cNvPr id="1162" name="Google Shape;1162;p26"/>
          <p:cNvSpPr txBox="1">
            <a:spLocks noGrp="1"/>
          </p:cNvSpPr>
          <p:nvPr>
            <p:ph type="sldNum" idx="12"/>
          </p:nvPr>
        </p:nvSpPr>
        <p:spPr>
          <a:xfrm>
            <a:off x="8649025" y="4636750"/>
            <a:ext cx="456900" cy="468600"/>
          </a:xfrm>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
              <a:t>16</a:t>
            </a:fld>
            <a:endParaRPr/>
          </a:p>
        </p:txBody>
      </p:sp>
      <p:sp>
        <p:nvSpPr>
          <p:cNvPr id="1163" name="Google Shape;1163;p26"/>
          <p:cNvSpPr/>
          <p:nvPr/>
        </p:nvSpPr>
        <p:spPr>
          <a:xfrm rot="5400000">
            <a:off x="-303375" y="2166905"/>
            <a:ext cx="1416300" cy="809700"/>
          </a:xfrm>
          <a:prstGeom prst="triangl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167"/>
        <p:cNvGrpSpPr/>
        <p:nvPr/>
      </p:nvGrpSpPr>
      <p:grpSpPr>
        <a:xfrm>
          <a:off x="0" y="0"/>
          <a:ext cx="0" cy="0"/>
          <a:chOff x="0" y="0"/>
          <a:chExt cx="0" cy="0"/>
        </a:xfrm>
      </p:grpSpPr>
      <p:sp>
        <p:nvSpPr>
          <p:cNvPr id="1174" name="Google Shape;1174;p27"/>
          <p:cNvSpPr txBox="1">
            <a:spLocks noGrp="1"/>
          </p:cNvSpPr>
          <p:nvPr>
            <p:ph type="sldNum" idx="12"/>
          </p:nvPr>
        </p:nvSpPr>
        <p:spPr>
          <a:xfrm>
            <a:off x="8649025" y="4636750"/>
            <a:ext cx="456900" cy="468600"/>
          </a:xfrm>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
              <a:t>17</a:t>
            </a:fld>
            <a:endParaRPr/>
          </a:p>
        </p:txBody>
      </p:sp>
      <p:grpSp>
        <p:nvGrpSpPr>
          <p:cNvPr id="530" name="Google Shape;383;p14"/>
          <p:cNvGrpSpPr/>
          <p:nvPr/>
        </p:nvGrpSpPr>
        <p:grpSpPr>
          <a:xfrm>
            <a:off x="8305799" y="2255532"/>
            <a:ext cx="798323" cy="2303271"/>
            <a:chOff x="5678143" y="1151382"/>
            <a:chExt cx="345795" cy="1043508"/>
          </a:xfrm>
        </p:grpSpPr>
        <p:sp>
          <p:nvSpPr>
            <p:cNvPr id="531" name="Google Shape;384;p14"/>
            <p:cNvSpPr/>
            <p:nvPr/>
          </p:nvSpPr>
          <p:spPr>
            <a:xfrm>
              <a:off x="5678143" y="1995246"/>
              <a:ext cx="345795" cy="199644"/>
            </a:xfrm>
            <a:custGeom>
              <a:avLst/>
              <a:gdLst/>
              <a:ahLst/>
              <a:cxnLst/>
              <a:rect l="l" t="t" r="r" b="b"/>
              <a:pathLst>
                <a:path w="432244" h="249555" extrusionOk="0">
                  <a:moveTo>
                    <a:pt x="432245" y="124778"/>
                  </a:moveTo>
                  <a:cubicBezTo>
                    <a:pt x="432245" y="193690"/>
                    <a:pt x="335483" y="249555"/>
                    <a:pt x="216122" y="249555"/>
                  </a:cubicBezTo>
                  <a:cubicBezTo>
                    <a:pt x="96761" y="249555"/>
                    <a:pt x="0" y="193690"/>
                    <a:pt x="0" y="124778"/>
                  </a:cubicBezTo>
                  <a:cubicBezTo>
                    <a:pt x="0" y="55865"/>
                    <a:pt x="96761" y="0"/>
                    <a:pt x="216122" y="0"/>
                  </a:cubicBezTo>
                  <a:cubicBezTo>
                    <a:pt x="335483" y="0"/>
                    <a:pt x="432245" y="55865"/>
                    <a:pt x="432245" y="124778"/>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2" name="Google Shape;385;p14"/>
            <p:cNvSpPr/>
            <p:nvPr/>
          </p:nvSpPr>
          <p:spPr>
            <a:xfrm>
              <a:off x="5781662" y="1153715"/>
              <a:ext cx="174078" cy="254926"/>
            </a:xfrm>
            <a:custGeom>
              <a:avLst/>
              <a:gdLst/>
              <a:ahLst/>
              <a:cxnLst/>
              <a:rect l="l" t="t" r="r" b="b"/>
              <a:pathLst>
                <a:path w="217597" h="318657" extrusionOk="0">
                  <a:moveTo>
                    <a:pt x="77117" y="10535"/>
                  </a:moveTo>
                  <a:cubicBezTo>
                    <a:pt x="85785" y="-3371"/>
                    <a:pt x="151983" y="-12515"/>
                    <a:pt x="173796" y="43587"/>
                  </a:cubicBezTo>
                  <a:cubicBezTo>
                    <a:pt x="181987" y="64828"/>
                    <a:pt x="180749" y="119216"/>
                    <a:pt x="187702" y="153315"/>
                  </a:cubicBezTo>
                  <a:cubicBezTo>
                    <a:pt x="194655" y="187415"/>
                    <a:pt x="210848" y="206846"/>
                    <a:pt x="216277" y="234563"/>
                  </a:cubicBezTo>
                  <a:cubicBezTo>
                    <a:pt x="221706" y="262281"/>
                    <a:pt x="212658" y="308668"/>
                    <a:pt x="145888" y="316954"/>
                  </a:cubicBezTo>
                  <a:cubicBezTo>
                    <a:pt x="79117" y="325241"/>
                    <a:pt x="27778" y="301715"/>
                    <a:pt x="11966" y="280379"/>
                  </a:cubicBezTo>
                  <a:cubicBezTo>
                    <a:pt x="-3845" y="259043"/>
                    <a:pt x="-4131" y="213704"/>
                    <a:pt x="11966" y="189605"/>
                  </a:cubicBezTo>
                  <a:cubicBezTo>
                    <a:pt x="28063" y="165507"/>
                    <a:pt x="40541" y="145505"/>
                    <a:pt x="40541" y="113405"/>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3" name="Google Shape;386;p14"/>
            <p:cNvSpPr/>
            <p:nvPr/>
          </p:nvSpPr>
          <p:spPr>
            <a:xfrm>
              <a:off x="5776639" y="1337053"/>
              <a:ext cx="32518" cy="188360"/>
            </a:xfrm>
            <a:custGeom>
              <a:avLst/>
              <a:gdLst/>
              <a:ahLst/>
              <a:cxnLst/>
              <a:rect l="l" t="t" r="r" b="b"/>
              <a:pathLst>
                <a:path w="40647" h="235450" extrusionOk="0">
                  <a:moveTo>
                    <a:pt x="4152" y="15917"/>
                  </a:moveTo>
                  <a:cubicBezTo>
                    <a:pt x="4152" y="15917"/>
                    <a:pt x="-11564" y="127074"/>
                    <a:pt x="18154" y="205274"/>
                  </a:cubicBezTo>
                  <a:cubicBezTo>
                    <a:pt x="47872" y="283474"/>
                    <a:pt x="39585" y="184986"/>
                    <a:pt x="39585" y="184986"/>
                  </a:cubicBezTo>
                  <a:lnTo>
                    <a:pt x="32442" y="161554"/>
                  </a:lnTo>
                  <a:cubicBezTo>
                    <a:pt x="32442" y="161554"/>
                    <a:pt x="26536" y="71067"/>
                    <a:pt x="29013" y="48873"/>
                  </a:cubicBezTo>
                  <a:cubicBezTo>
                    <a:pt x="31489" y="26680"/>
                    <a:pt x="30918" y="7630"/>
                    <a:pt x="32442" y="5820"/>
                  </a:cubicBezTo>
                  <a:cubicBezTo>
                    <a:pt x="33966" y="4011"/>
                    <a:pt x="26632" y="486"/>
                    <a:pt x="23488" y="10"/>
                  </a:cubicBezTo>
                  <a:cubicBezTo>
                    <a:pt x="20345" y="-466"/>
                    <a:pt x="4152" y="15917"/>
                    <a:pt x="4152" y="15917"/>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4" name="Google Shape;387;p14"/>
            <p:cNvSpPr/>
            <p:nvPr/>
          </p:nvSpPr>
          <p:spPr>
            <a:xfrm>
              <a:off x="5795186" y="1151382"/>
              <a:ext cx="83137" cy="102663"/>
            </a:xfrm>
            <a:custGeom>
              <a:avLst/>
              <a:gdLst/>
              <a:ahLst/>
              <a:cxnLst/>
              <a:rect l="l" t="t" r="r" b="b"/>
              <a:pathLst>
                <a:path w="103921" h="128329" extrusionOk="0">
                  <a:moveTo>
                    <a:pt x="103921" y="3833"/>
                  </a:moveTo>
                  <a:cubicBezTo>
                    <a:pt x="103921" y="3833"/>
                    <a:pt x="54105" y="-10550"/>
                    <a:pt x="23911" y="16406"/>
                  </a:cubicBezTo>
                  <a:cubicBezTo>
                    <a:pt x="3585" y="35104"/>
                    <a:pt x="-4645" y="63564"/>
                    <a:pt x="2575" y="90225"/>
                  </a:cubicBezTo>
                  <a:cubicBezTo>
                    <a:pt x="6576" y="105941"/>
                    <a:pt x="14672" y="127468"/>
                    <a:pt x="27150" y="128325"/>
                  </a:cubicBezTo>
                  <a:cubicBezTo>
                    <a:pt x="39627" y="129182"/>
                    <a:pt x="103921" y="3833"/>
                    <a:pt x="103921" y="3833"/>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5" name="Google Shape;388;p14"/>
            <p:cNvSpPr/>
            <p:nvPr/>
          </p:nvSpPr>
          <p:spPr>
            <a:xfrm>
              <a:off x="5811517" y="1263498"/>
              <a:ext cx="102898" cy="115088"/>
            </a:xfrm>
            <a:custGeom>
              <a:avLst/>
              <a:gdLst/>
              <a:ahLst/>
              <a:cxnLst/>
              <a:rect l="l" t="t" r="r" b="b"/>
              <a:pathLst>
                <a:path w="128622" h="143860" extrusionOk="0">
                  <a:moveTo>
                    <a:pt x="102545" y="0"/>
                  </a:moveTo>
                  <a:cubicBezTo>
                    <a:pt x="102545" y="0"/>
                    <a:pt x="99307" y="55531"/>
                    <a:pt x="100355" y="59627"/>
                  </a:cubicBezTo>
                  <a:cubicBezTo>
                    <a:pt x="101402" y="63722"/>
                    <a:pt x="122071" y="67628"/>
                    <a:pt x="127977" y="72485"/>
                  </a:cubicBezTo>
                  <a:cubicBezTo>
                    <a:pt x="133883" y="77343"/>
                    <a:pt x="97783" y="133636"/>
                    <a:pt x="79400" y="142018"/>
                  </a:cubicBezTo>
                  <a:cubicBezTo>
                    <a:pt x="61016" y="150400"/>
                    <a:pt x="4343" y="129064"/>
                    <a:pt x="437" y="100774"/>
                  </a:cubicBezTo>
                  <a:cubicBezTo>
                    <a:pt x="-3182" y="74866"/>
                    <a:pt x="16630" y="54673"/>
                    <a:pt x="24345" y="47625"/>
                  </a:cubicBezTo>
                  <a:cubicBezTo>
                    <a:pt x="29546" y="47282"/>
                    <a:pt x="34765" y="47282"/>
                    <a:pt x="39966" y="47625"/>
                  </a:cubicBezTo>
                  <a:lnTo>
                    <a:pt x="41585" y="20764"/>
                  </a:lnTo>
                  <a:cubicBezTo>
                    <a:pt x="66446" y="11906"/>
                    <a:pt x="102545" y="0"/>
                    <a:pt x="102545" y="0"/>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6" name="Google Shape;389;p14"/>
            <p:cNvSpPr/>
            <p:nvPr/>
          </p:nvSpPr>
          <p:spPr>
            <a:xfrm>
              <a:off x="5781607" y="1300507"/>
              <a:ext cx="149918" cy="172167"/>
            </a:xfrm>
            <a:custGeom>
              <a:avLst/>
              <a:gdLst/>
              <a:ahLst/>
              <a:cxnLst/>
              <a:rect l="l" t="t" r="r" b="b"/>
              <a:pathLst>
                <a:path w="187397" h="215209" extrusionOk="0">
                  <a:moveTo>
                    <a:pt x="147575" y="18193"/>
                  </a:moveTo>
                  <a:cubicBezTo>
                    <a:pt x="163196" y="20669"/>
                    <a:pt x="181008" y="28956"/>
                    <a:pt x="183485" y="37243"/>
                  </a:cubicBezTo>
                  <a:cubicBezTo>
                    <a:pt x="189933" y="68008"/>
                    <a:pt x="188390" y="99917"/>
                    <a:pt x="179008" y="129921"/>
                  </a:cubicBezTo>
                  <a:cubicBezTo>
                    <a:pt x="165482" y="165640"/>
                    <a:pt x="156434" y="188405"/>
                    <a:pt x="148623" y="203835"/>
                  </a:cubicBezTo>
                  <a:cubicBezTo>
                    <a:pt x="148623" y="203835"/>
                    <a:pt x="81091" y="232410"/>
                    <a:pt x="26703" y="198977"/>
                  </a:cubicBezTo>
                  <a:cubicBezTo>
                    <a:pt x="26703" y="198977"/>
                    <a:pt x="22893" y="160877"/>
                    <a:pt x="22703" y="140208"/>
                  </a:cubicBezTo>
                  <a:cubicBezTo>
                    <a:pt x="-27589" y="96393"/>
                    <a:pt x="15368" y="42291"/>
                    <a:pt x="57945" y="286"/>
                  </a:cubicBezTo>
                  <a:cubicBezTo>
                    <a:pt x="63050" y="-95"/>
                    <a:pt x="68175" y="-95"/>
                    <a:pt x="73280" y="286"/>
                  </a:cubicBezTo>
                  <a:cubicBezTo>
                    <a:pt x="73280" y="286"/>
                    <a:pt x="35180" y="45244"/>
                    <a:pt x="61755" y="70771"/>
                  </a:cubicBezTo>
                  <a:cubicBezTo>
                    <a:pt x="118238" y="53721"/>
                    <a:pt x="129478" y="28384"/>
                    <a:pt x="147575" y="18193"/>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7" name="Google Shape;390;p14"/>
            <p:cNvSpPr/>
            <p:nvPr/>
          </p:nvSpPr>
          <p:spPr>
            <a:xfrm>
              <a:off x="5808246" y="1159602"/>
              <a:ext cx="110823" cy="136345"/>
            </a:xfrm>
            <a:custGeom>
              <a:avLst/>
              <a:gdLst/>
              <a:ahLst/>
              <a:cxnLst/>
              <a:rect l="l" t="t" r="r" b="b"/>
              <a:pathLst>
                <a:path w="138529" h="170431" extrusionOk="0">
                  <a:moveTo>
                    <a:pt x="2908" y="60608"/>
                  </a:moveTo>
                  <a:lnTo>
                    <a:pt x="2908" y="60608"/>
                  </a:lnTo>
                  <a:cubicBezTo>
                    <a:pt x="8528" y="24890"/>
                    <a:pt x="34245" y="-2066"/>
                    <a:pt x="71107" y="125"/>
                  </a:cubicBezTo>
                  <a:cubicBezTo>
                    <a:pt x="110150" y="1972"/>
                    <a:pt x="140297" y="35129"/>
                    <a:pt x="138449" y="74172"/>
                  </a:cubicBezTo>
                  <a:cubicBezTo>
                    <a:pt x="137372" y="96775"/>
                    <a:pt x="125552" y="117511"/>
                    <a:pt x="106635" y="129950"/>
                  </a:cubicBezTo>
                  <a:cubicBezTo>
                    <a:pt x="105369" y="135322"/>
                    <a:pt x="103483" y="140533"/>
                    <a:pt x="101016" y="145476"/>
                  </a:cubicBezTo>
                  <a:cubicBezTo>
                    <a:pt x="87966" y="160716"/>
                    <a:pt x="53391" y="170336"/>
                    <a:pt x="41865" y="170432"/>
                  </a:cubicBezTo>
                  <a:cubicBezTo>
                    <a:pt x="32340" y="170432"/>
                    <a:pt x="23482" y="161383"/>
                    <a:pt x="14243" y="146048"/>
                  </a:cubicBezTo>
                  <a:cubicBezTo>
                    <a:pt x="-5093" y="113663"/>
                    <a:pt x="-140" y="78230"/>
                    <a:pt x="2908" y="60608"/>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8" name="Google Shape;391;p14"/>
            <p:cNvSpPr/>
            <p:nvPr/>
          </p:nvSpPr>
          <p:spPr>
            <a:xfrm>
              <a:off x="5812703" y="1158869"/>
              <a:ext cx="110779" cy="104694"/>
            </a:xfrm>
            <a:custGeom>
              <a:avLst/>
              <a:gdLst/>
              <a:ahLst/>
              <a:cxnLst/>
              <a:rect l="l" t="t" r="r" b="b"/>
              <a:pathLst>
                <a:path w="138474" h="130867" extrusionOk="0">
                  <a:moveTo>
                    <a:pt x="76867" y="1709"/>
                  </a:moveTo>
                  <a:cubicBezTo>
                    <a:pt x="102679" y="6757"/>
                    <a:pt x="123920" y="13996"/>
                    <a:pt x="130969" y="39332"/>
                  </a:cubicBezTo>
                  <a:cubicBezTo>
                    <a:pt x="135731" y="56858"/>
                    <a:pt x="142018" y="90101"/>
                    <a:pt x="136017" y="104102"/>
                  </a:cubicBezTo>
                  <a:lnTo>
                    <a:pt x="132398" y="114294"/>
                  </a:lnTo>
                  <a:lnTo>
                    <a:pt x="101060" y="130868"/>
                  </a:lnTo>
                  <a:cubicBezTo>
                    <a:pt x="101060" y="130868"/>
                    <a:pt x="86487" y="118676"/>
                    <a:pt x="91059" y="83243"/>
                  </a:cubicBezTo>
                  <a:cubicBezTo>
                    <a:pt x="90850" y="78423"/>
                    <a:pt x="89335" y="73746"/>
                    <a:pt x="86678" y="69717"/>
                  </a:cubicBezTo>
                  <a:cubicBezTo>
                    <a:pt x="84687" y="66364"/>
                    <a:pt x="83211" y="62735"/>
                    <a:pt x="82296" y="58954"/>
                  </a:cubicBezTo>
                  <a:cubicBezTo>
                    <a:pt x="78591" y="49353"/>
                    <a:pt x="71371" y="41514"/>
                    <a:pt x="62103" y="37046"/>
                  </a:cubicBezTo>
                  <a:cubicBezTo>
                    <a:pt x="38767" y="23997"/>
                    <a:pt x="4953" y="35237"/>
                    <a:pt x="0" y="39999"/>
                  </a:cubicBezTo>
                  <a:cubicBezTo>
                    <a:pt x="13221" y="10548"/>
                    <a:pt x="45396" y="-5483"/>
                    <a:pt x="76867" y="1709"/>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9" name="Google Shape;392;p14"/>
            <p:cNvSpPr/>
            <p:nvPr/>
          </p:nvSpPr>
          <p:spPr>
            <a:xfrm>
              <a:off x="5898276" y="1323720"/>
              <a:ext cx="74471" cy="246223"/>
            </a:xfrm>
            <a:custGeom>
              <a:avLst/>
              <a:gdLst/>
              <a:ahLst/>
              <a:cxnLst/>
              <a:rect l="l" t="t" r="r" b="b"/>
              <a:pathLst>
                <a:path w="93089" h="307779" extrusionOk="0">
                  <a:moveTo>
                    <a:pt x="39367" y="248524"/>
                  </a:moveTo>
                  <a:cubicBezTo>
                    <a:pt x="45177" y="212329"/>
                    <a:pt x="56036" y="188898"/>
                    <a:pt x="50988" y="168990"/>
                  </a:cubicBezTo>
                  <a:cubicBezTo>
                    <a:pt x="39739" y="128738"/>
                    <a:pt x="25013" y="89542"/>
                    <a:pt x="6982" y="51833"/>
                  </a:cubicBezTo>
                  <a:cubicBezTo>
                    <a:pt x="-4448" y="29354"/>
                    <a:pt x="-924" y="13733"/>
                    <a:pt x="10887" y="4779"/>
                  </a:cubicBezTo>
                  <a:cubicBezTo>
                    <a:pt x="24222" y="-4746"/>
                    <a:pt x="36891" y="-840"/>
                    <a:pt x="48987" y="23829"/>
                  </a:cubicBezTo>
                  <a:cubicBezTo>
                    <a:pt x="64132" y="55167"/>
                    <a:pt x="81086" y="87361"/>
                    <a:pt x="89373" y="134034"/>
                  </a:cubicBezTo>
                  <a:cubicBezTo>
                    <a:pt x="94688" y="164228"/>
                    <a:pt x="94298" y="195136"/>
                    <a:pt x="88230" y="225188"/>
                  </a:cubicBezTo>
                  <a:cubicBezTo>
                    <a:pt x="83087" y="257668"/>
                    <a:pt x="72800" y="275956"/>
                    <a:pt x="60513" y="306436"/>
                  </a:cubicBezTo>
                  <a:cubicBezTo>
                    <a:pt x="57084" y="315199"/>
                    <a:pt x="34414" y="279385"/>
                    <a:pt x="39367" y="248524"/>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0" name="Google Shape;393;p14"/>
            <p:cNvSpPr/>
            <p:nvPr/>
          </p:nvSpPr>
          <p:spPr>
            <a:xfrm>
              <a:off x="5831068" y="2061801"/>
              <a:ext cx="86995" cy="66513"/>
            </a:xfrm>
            <a:custGeom>
              <a:avLst/>
              <a:gdLst/>
              <a:ahLst/>
              <a:cxnLst/>
              <a:rect l="l" t="t" r="r" b="b"/>
              <a:pathLst>
                <a:path w="108744" h="83141" extrusionOk="0">
                  <a:moveTo>
                    <a:pt x="100855" y="2"/>
                  </a:moveTo>
                  <a:cubicBezTo>
                    <a:pt x="87806" y="10575"/>
                    <a:pt x="67423" y="3241"/>
                    <a:pt x="66470" y="4194"/>
                  </a:cubicBezTo>
                  <a:cubicBezTo>
                    <a:pt x="51297" y="17281"/>
                    <a:pt x="35400" y="29492"/>
                    <a:pt x="18845" y="40769"/>
                  </a:cubicBezTo>
                  <a:cubicBezTo>
                    <a:pt x="10654" y="47151"/>
                    <a:pt x="-2014" y="55724"/>
                    <a:pt x="271" y="68106"/>
                  </a:cubicBezTo>
                  <a:cubicBezTo>
                    <a:pt x="4367" y="90109"/>
                    <a:pt x="39610" y="83346"/>
                    <a:pt x="52945" y="76584"/>
                  </a:cubicBezTo>
                  <a:cubicBezTo>
                    <a:pt x="66280" y="69821"/>
                    <a:pt x="77043" y="58677"/>
                    <a:pt x="89616" y="50866"/>
                  </a:cubicBezTo>
                  <a:cubicBezTo>
                    <a:pt x="98665" y="45246"/>
                    <a:pt x="107428" y="42389"/>
                    <a:pt x="108666" y="31054"/>
                  </a:cubicBezTo>
                  <a:cubicBezTo>
                    <a:pt x="109523" y="24196"/>
                    <a:pt x="103142" y="-283"/>
                    <a:pt x="100855" y="2"/>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1" name="Google Shape;394;p14"/>
            <p:cNvSpPr/>
            <p:nvPr/>
          </p:nvSpPr>
          <p:spPr>
            <a:xfrm>
              <a:off x="5831514" y="2082973"/>
              <a:ext cx="86563" cy="44990"/>
            </a:xfrm>
            <a:custGeom>
              <a:avLst/>
              <a:gdLst/>
              <a:ahLst/>
              <a:cxnLst/>
              <a:rect l="l" t="t" r="r" b="b"/>
              <a:pathLst>
                <a:path w="108204" h="56238" extrusionOk="0">
                  <a:moveTo>
                    <a:pt x="107918" y="0"/>
                  </a:moveTo>
                  <a:cubicBezTo>
                    <a:pt x="106204" y="10859"/>
                    <a:pt x="97536" y="13907"/>
                    <a:pt x="88868" y="19050"/>
                  </a:cubicBezTo>
                  <a:cubicBezTo>
                    <a:pt x="76105" y="26956"/>
                    <a:pt x="64865" y="38100"/>
                    <a:pt x="51530" y="45149"/>
                  </a:cubicBezTo>
                  <a:cubicBezTo>
                    <a:pt x="38195" y="52197"/>
                    <a:pt x="8573" y="57531"/>
                    <a:pt x="0" y="41815"/>
                  </a:cubicBezTo>
                  <a:cubicBezTo>
                    <a:pt x="4667" y="63056"/>
                    <a:pt x="39338" y="56388"/>
                    <a:pt x="52483" y="49721"/>
                  </a:cubicBezTo>
                  <a:cubicBezTo>
                    <a:pt x="65627" y="43053"/>
                    <a:pt x="76581" y="31814"/>
                    <a:pt x="89154" y="24003"/>
                  </a:cubicBezTo>
                  <a:cubicBezTo>
                    <a:pt x="98203" y="18383"/>
                    <a:pt x="106966" y="15526"/>
                    <a:pt x="108204" y="4191"/>
                  </a:cubicBezTo>
                  <a:cubicBezTo>
                    <a:pt x="108214" y="2791"/>
                    <a:pt x="108118" y="1391"/>
                    <a:pt x="107918"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2" name="Google Shape;395;p14"/>
            <p:cNvSpPr/>
            <p:nvPr/>
          </p:nvSpPr>
          <p:spPr>
            <a:xfrm>
              <a:off x="5764925" y="2047104"/>
              <a:ext cx="79862" cy="61873"/>
            </a:xfrm>
            <a:custGeom>
              <a:avLst/>
              <a:gdLst/>
              <a:ahLst/>
              <a:cxnLst/>
              <a:rect l="l" t="t" r="r" b="b"/>
              <a:pathLst>
                <a:path w="99827" h="77341" extrusionOk="0">
                  <a:moveTo>
                    <a:pt x="91860" y="1"/>
                  </a:moveTo>
                  <a:cubicBezTo>
                    <a:pt x="79954" y="9526"/>
                    <a:pt x="61856" y="4288"/>
                    <a:pt x="60999" y="5240"/>
                  </a:cubicBezTo>
                  <a:cubicBezTo>
                    <a:pt x="47045" y="17146"/>
                    <a:pt x="32453" y="28281"/>
                    <a:pt x="17279" y="38578"/>
                  </a:cubicBezTo>
                  <a:cubicBezTo>
                    <a:pt x="9754" y="44388"/>
                    <a:pt x="-1771" y="52294"/>
                    <a:pt x="229" y="63533"/>
                  </a:cubicBezTo>
                  <a:cubicBezTo>
                    <a:pt x="4040" y="83726"/>
                    <a:pt x="36329" y="77535"/>
                    <a:pt x="48521" y="71344"/>
                  </a:cubicBezTo>
                  <a:cubicBezTo>
                    <a:pt x="60713" y="65152"/>
                    <a:pt x="70619" y="54961"/>
                    <a:pt x="82145" y="47817"/>
                  </a:cubicBezTo>
                  <a:cubicBezTo>
                    <a:pt x="90336" y="42673"/>
                    <a:pt x="98433" y="40006"/>
                    <a:pt x="99766" y="29624"/>
                  </a:cubicBezTo>
                  <a:cubicBezTo>
                    <a:pt x="100528" y="23338"/>
                    <a:pt x="94051" y="-189"/>
                    <a:pt x="91860" y="1"/>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3" name="Google Shape;396;p14"/>
            <p:cNvSpPr/>
            <p:nvPr/>
          </p:nvSpPr>
          <p:spPr>
            <a:xfrm>
              <a:off x="5764880" y="2067438"/>
              <a:ext cx="79629" cy="41383"/>
            </a:xfrm>
            <a:custGeom>
              <a:avLst/>
              <a:gdLst/>
              <a:ahLst/>
              <a:cxnLst/>
              <a:rect l="l" t="t" r="r" b="b"/>
              <a:pathLst>
                <a:path w="99536" h="51729" extrusionOk="0">
                  <a:moveTo>
                    <a:pt x="99536" y="0"/>
                  </a:moveTo>
                  <a:cubicBezTo>
                    <a:pt x="97917" y="10001"/>
                    <a:pt x="90011" y="12668"/>
                    <a:pt x="81820" y="17812"/>
                  </a:cubicBezTo>
                  <a:cubicBezTo>
                    <a:pt x="70104" y="25051"/>
                    <a:pt x="59817" y="35528"/>
                    <a:pt x="47625" y="41720"/>
                  </a:cubicBezTo>
                  <a:cubicBezTo>
                    <a:pt x="35433" y="47911"/>
                    <a:pt x="8287" y="53054"/>
                    <a:pt x="0" y="38671"/>
                  </a:cubicBezTo>
                  <a:cubicBezTo>
                    <a:pt x="4286" y="57721"/>
                    <a:pt x="36004" y="52006"/>
                    <a:pt x="47625" y="45911"/>
                  </a:cubicBezTo>
                  <a:cubicBezTo>
                    <a:pt x="59246" y="39814"/>
                    <a:pt x="69723" y="29528"/>
                    <a:pt x="81248" y="22384"/>
                  </a:cubicBezTo>
                  <a:cubicBezTo>
                    <a:pt x="89440" y="17240"/>
                    <a:pt x="97536" y="14573"/>
                    <a:pt x="98870" y="4191"/>
                  </a:cubicBezTo>
                  <a:cubicBezTo>
                    <a:pt x="99222" y="2819"/>
                    <a:pt x="99441" y="1419"/>
                    <a:pt x="99536"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4" name="Google Shape;397;p14"/>
            <p:cNvSpPr/>
            <p:nvPr/>
          </p:nvSpPr>
          <p:spPr>
            <a:xfrm>
              <a:off x="5777722" y="1472916"/>
              <a:ext cx="170454" cy="595560"/>
            </a:xfrm>
            <a:custGeom>
              <a:avLst/>
              <a:gdLst/>
              <a:ahLst/>
              <a:cxnLst/>
              <a:rect l="l" t="t" r="r" b="b"/>
              <a:pathLst>
                <a:path w="213068" h="744450" extrusionOk="0">
                  <a:moveTo>
                    <a:pt x="5465" y="110490"/>
                  </a:moveTo>
                  <a:cubicBezTo>
                    <a:pt x="11276" y="65437"/>
                    <a:pt x="27849" y="0"/>
                    <a:pt x="27849" y="0"/>
                  </a:cubicBezTo>
                  <a:cubicBezTo>
                    <a:pt x="43546" y="7372"/>
                    <a:pt x="60529" y="11611"/>
                    <a:pt x="77855" y="12478"/>
                  </a:cubicBezTo>
                  <a:cubicBezTo>
                    <a:pt x="103211" y="12316"/>
                    <a:pt x="128490" y="9830"/>
                    <a:pt x="153388" y="5048"/>
                  </a:cubicBezTo>
                  <a:cubicBezTo>
                    <a:pt x="161532" y="19269"/>
                    <a:pt x="170429" y="33033"/>
                    <a:pt x="180059" y="46291"/>
                  </a:cubicBezTo>
                  <a:cubicBezTo>
                    <a:pt x="193012" y="64294"/>
                    <a:pt x="218159" y="103441"/>
                    <a:pt x="212158" y="172879"/>
                  </a:cubicBezTo>
                  <a:cubicBezTo>
                    <a:pt x="208253" y="217932"/>
                    <a:pt x="182916" y="409480"/>
                    <a:pt x="182916" y="409480"/>
                  </a:cubicBezTo>
                  <a:cubicBezTo>
                    <a:pt x="192755" y="441693"/>
                    <a:pt x="197985" y="475145"/>
                    <a:pt x="198442" y="508826"/>
                  </a:cubicBezTo>
                  <a:cubicBezTo>
                    <a:pt x="196156" y="548821"/>
                    <a:pt x="190869" y="588588"/>
                    <a:pt x="182630" y="627793"/>
                  </a:cubicBezTo>
                  <a:lnTo>
                    <a:pt x="167581" y="736568"/>
                  </a:lnTo>
                  <a:cubicBezTo>
                    <a:pt x="167581" y="736568"/>
                    <a:pt x="147483" y="751046"/>
                    <a:pt x="133195" y="740759"/>
                  </a:cubicBezTo>
                  <a:lnTo>
                    <a:pt x="135005" y="634365"/>
                  </a:lnTo>
                  <a:cubicBezTo>
                    <a:pt x="133291" y="608362"/>
                    <a:pt x="130719" y="569976"/>
                    <a:pt x="129004" y="545402"/>
                  </a:cubicBezTo>
                  <a:cubicBezTo>
                    <a:pt x="126337" y="505492"/>
                    <a:pt x="119479" y="442055"/>
                    <a:pt x="117098" y="426148"/>
                  </a:cubicBezTo>
                  <a:cubicBezTo>
                    <a:pt x="114717" y="410242"/>
                    <a:pt x="109954" y="382619"/>
                    <a:pt x="107573" y="351568"/>
                  </a:cubicBezTo>
                  <a:cubicBezTo>
                    <a:pt x="105192" y="320516"/>
                    <a:pt x="93476" y="162973"/>
                    <a:pt x="93476" y="162973"/>
                  </a:cubicBezTo>
                  <a:lnTo>
                    <a:pt x="91857" y="192500"/>
                  </a:lnTo>
                  <a:cubicBezTo>
                    <a:pt x="91857" y="192500"/>
                    <a:pt x="90238" y="240125"/>
                    <a:pt x="83380" y="299561"/>
                  </a:cubicBezTo>
                  <a:cubicBezTo>
                    <a:pt x="76522" y="358997"/>
                    <a:pt x="73855" y="385286"/>
                    <a:pt x="73855" y="385286"/>
                  </a:cubicBezTo>
                  <a:cubicBezTo>
                    <a:pt x="80370" y="397183"/>
                    <a:pt x="84932" y="410042"/>
                    <a:pt x="87380" y="423386"/>
                  </a:cubicBezTo>
                  <a:cubicBezTo>
                    <a:pt x="88619" y="436150"/>
                    <a:pt x="103192" y="537686"/>
                    <a:pt x="94429" y="588740"/>
                  </a:cubicBezTo>
                  <a:lnTo>
                    <a:pt x="76712" y="719138"/>
                  </a:lnTo>
                  <a:cubicBezTo>
                    <a:pt x="67645" y="725376"/>
                    <a:pt x="56138" y="726900"/>
                    <a:pt x="45756" y="723233"/>
                  </a:cubicBezTo>
                  <a:lnTo>
                    <a:pt x="35183" y="591407"/>
                  </a:lnTo>
                  <a:cubicBezTo>
                    <a:pt x="28135" y="541211"/>
                    <a:pt x="13180" y="434912"/>
                    <a:pt x="10895" y="421100"/>
                  </a:cubicBezTo>
                  <a:cubicBezTo>
                    <a:pt x="5808" y="393268"/>
                    <a:pt x="2817" y="365084"/>
                    <a:pt x="1941" y="336804"/>
                  </a:cubicBezTo>
                  <a:cubicBezTo>
                    <a:pt x="-1583" y="279749"/>
                    <a:pt x="-250" y="155543"/>
                    <a:pt x="5465" y="110490"/>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5" name="Google Shape;398;p14"/>
            <p:cNvSpPr/>
            <p:nvPr/>
          </p:nvSpPr>
          <p:spPr>
            <a:xfrm>
              <a:off x="5770564" y="1458904"/>
              <a:ext cx="181538" cy="396087"/>
            </a:xfrm>
            <a:custGeom>
              <a:avLst/>
              <a:gdLst/>
              <a:ahLst/>
              <a:cxnLst/>
              <a:rect l="l" t="t" r="r" b="b"/>
              <a:pathLst>
                <a:path w="226922" h="495109" extrusionOk="0">
                  <a:moveTo>
                    <a:pt x="162435" y="6001"/>
                  </a:moveTo>
                  <a:lnTo>
                    <a:pt x="201202" y="83915"/>
                  </a:lnTo>
                  <a:cubicBezTo>
                    <a:pt x="201202" y="83915"/>
                    <a:pt x="260447" y="170593"/>
                    <a:pt x="199106" y="393287"/>
                  </a:cubicBezTo>
                  <a:lnTo>
                    <a:pt x="210631" y="461963"/>
                  </a:lnTo>
                  <a:cubicBezTo>
                    <a:pt x="210631" y="461963"/>
                    <a:pt x="94522" y="536543"/>
                    <a:pt x="16798" y="461963"/>
                  </a:cubicBezTo>
                  <a:cubicBezTo>
                    <a:pt x="16798" y="461963"/>
                    <a:pt x="-10158" y="256127"/>
                    <a:pt x="4224" y="161258"/>
                  </a:cubicBezTo>
                  <a:cubicBezTo>
                    <a:pt x="12149" y="106661"/>
                    <a:pt x="24246" y="52749"/>
                    <a:pt x="40420" y="0"/>
                  </a:cubicBezTo>
                  <a:cubicBezTo>
                    <a:pt x="40420" y="0"/>
                    <a:pt x="59470" y="21050"/>
                    <a:pt x="157291" y="7144"/>
                  </a:cubicBezTo>
                </a:path>
              </a:pathLst>
            </a:custGeom>
            <a:gradFill>
              <a:gsLst>
                <a:gs pos="0">
                  <a:schemeClr val="accent1"/>
                </a:gs>
                <a:gs pos="50000">
                  <a:schemeClr val="accent1"/>
                </a:gs>
                <a:gs pos="100000">
                  <a:schemeClr val="accent2"/>
                </a:gs>
              </a:gsLst>
              <a:lin ang="1619866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6" name="Google Shape;399;p14"/>
            <p:cNvSpPr/>
            <p:nvPr/>
          </p:nvSpPr>
          <p:spPr>
            <a:xfrm>
              <a:off x="5895126" y="1321170"/>
              <a:ext cx="61010" cy="76023"/>
            </a:xfrm>
            <a:custGeom>
              <a:avLst/>
              <a:gdLst/>
              <a:ahLst/>
              <a:cxnLst/>
              <a:rect l="l" t="t" r="r" b="b"/>
              <a:pathLst>
                <a:path w="76263" h="95029" extrusionOk="0">
                  <a:moveTo>
                    <a:pt x="76263" y="71216"/>
                  </a:moveTo>
                  <a:cubicBezTo>
                    <a:pt x="76263" y="71216"/>
                    <a:pt x="49307" y="98076"/>
                    <a:pt x="17303" y="94743"/>
                  </a:cubicBezTo>
                  <a:lnTo>
                    <a:pt x="1968" y="42165"/>
                  </a:lnTo>
                  <a:cubicBezTo>
                    <a:pt x="1968" y="42165"/>
                    <a:pt x="-7557" y="14828"/>
                    <a:pt x="15303" y="2826"/>
                  </a:cubicBezTo>
                  <a:cubicBezTo>
                    <a:pt x="38163" y="-9175"/>
                    <a:pt x="62833" y="17685"/>
                    <a:pt x="76263" y="71216"/>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7" name="Google Shape;400;p14"/>
            <p:cNvSpPr/>
            <p:nvPr/>
          </p:nvSpPr>
          <p:spPr>
            <a:xfrm>
              <a:off x="5777141" y="1300603"/>
              <a:ext cx="50825" cy="53396"/>
            </a:xfrm>
            <a:custGeom>
              <a:avLst/>
              <a:gdLst/>
              <a:ahLst/>
              <a:cxnLst/>
              <a:rect l="l" t="t" r="r" b="b"/>
              <a:pathLst>
                <a:path w="63531" h="66745" extrusionOk="0">
                  <a:moveTo>
                    <a:pt x="63532" y="451"/>
                  </a:moveTo>
                  <a:cubicBezTo>
                    <a:pt x="63532" y="451"/>
                    <a:pt x="32671" y="-9074"/>
                    <a:pt x="0" y="59411"/>
                  </a:cubicBezTo>
                  <a:lnTo>
                    <a:pt x="12192" y="66745"/>
                  </a:lnTo>
                  <a:cubicBezTo>
                    <a:pt x="27499" y="43304"/>
                    <a:pt x="44663" y="21130"/>
                    <a:pt x="63532" y="451"/>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 name="TextBox 1"/>
          <p:cNvSpPr txBox="1"/>
          <p:nvPr/>
        </p:nvSpPr>
        <p:spPr>
          <a:xfrm>
            <a:off x="381000" y="131117"/>
            <a:ext cx="3355406" cy="461665"/>
          </a:xfrm>
          <a:prstGeom prst="rect">
            <a:avLst/>
          </a:prstGeom>
          <a:noFill/>
        </p:spPr>
        <p:txBody>
          <a:bodyPr wrap="none" rtlCol="0">
            <a:spAutoFit/>
          </a:bodyPr>
          <a:lstStyle/>
          <a:p>
            <a:r>
              <a:rPr lang="en-US" sz="2400" b="1" smtClean="0">
                <a:solidFill>
                  <a:srgbClr val="002060"/>
                </a:solidFill>
              </a:rPr>
              <a:t>2. Đơn vị đo thông tin</a:t>
            </a:r>
            <a:endParaRPr lang="en-US" sz="2400" b="1">
              <a:solidFill>
                <a:srgbClr val="002060"/>
              </a:solidFill>
            </a:endParaRPr>
          </a:p>
        </p:txBody>
      </p:sp>
      <p:sp>
        <p:nvSpPr>
          <p:cNvPr id="3" name="Cloud Callout 2"/>
          <p:cNvSpPr/>
          <p:nvPr/>
        </p:nvSpPr>
        <p:spPr>
          <a:xfrm>
            <a:off x="4800601" y="109574"/>
            <a:ext cx="4190566" cy="2477345"/>
          </a:xfrm>
          <a:prstGeom prst="cloudCallout">
            <a:avLst/>
          </a:prstGeom>
          <a:solidFill>
            <a:schemeClr val="accent2">
              <a:lumMod val="20000"/>
              <a:lumOff val="8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nl-NL" sz="1800">
                <a:solidFill>
                  <a:srgbClr val="002060"/>
                </a:solidFill>
              </a:rPr>
              <a:t>Thông tin máy tính được tổ chức dưới dạng nào? Và được lưu trữ trong các thiết bị nào? </a:t>
            </a:r>
            <a:endParaRPr lang="en-US" sz="1800">
              <a:solidFill>
                <a:srgbClr val="002060"/>
              </a:solidFill>
            </a:endParaRPr>
          </a:p>
        </p:txBody>
      </p:sp>
      <p:sp>
        <p:nvSpPr>
          <p:cNvPr id="4" name="TextBox 3"/>
          <p:cNvSpPr txBox="1"/>
          <p:nvPr/>
        </p:nvSpPr>
        <p:spPr>
          <a:xfrm>
            <a:off x="304800" y="632614"/>
            <a:ext cx="5984331" cy="1200329"/>
          </a:xfrm>
          <a:prstGeom prst="rect">
            <a:avLst/>
          </a:prstGeom>
          <a:noFill/>
        </p:spPr>
        <p:txBody>
          <a:bodyPr wrap="none" rtlCol="0">
            <a:spAutoFit/>
          </a:bodyPr>
          <a:lstStyle/>
          <a:p>
            <a:pPr marL="285750" indent="-285750">
              <a:lnSpc>
                <a:spcPct val="200000"/>
              </a:lnSpc>
              <a:buFont typeface="Wingdings" pitchFamily="2" charset="2"/>
              <a:buChar char="Ø"/>
            </a:pPr>
            <a:r>
              <a:rPr lang="nl-NL" sz="1800" smtClean="0"/>
              <a:t>Thông </a:t>
            </a:r>
            <a:r>
              <a:rPr lang="nl-NL" sz="1800"/>
              <a:t>tin máy tính được tổ chức dưới dạng tệp.</a:t>
            </a:r>
            <a:endParaRPr lang="en-US" sz="1800"/>
          </a:p>
          <a:p>
            <a:pPr marL="285750" indent="-285750">
              <a:lnSpc>
                <a:spcPct val="200000"/>
              </a:lnSpc>
              <a:buFont typeface="Wingdings" pitchFamily="2" charset="2"/>
              <a:buChar char="Ø"/>
            </a:pPr>
            <a:r>
              <a:rPr lang="nl-NL" sz="1800" smtClean="0"/>
              <a:t>Đực </a:t>
            </a:r>
            <a:r>
              <a:rPr lang="nl-NL" sz="1800"/>
              <a:t>lưu trữ trong các thiết bị như thẻ nhớ, đĩa cứng</a:t>
            </a:r>
            <a:r>
              <a:rPr lang="nl-NL" sz="1800" smtClean="0"/>
              <a:t>...</a:t>
            </a:r>
            <a:endParaRPr lang="en-US" sz="1800"/>
          </a:p>
        </p:txBody>
      </p:sp>
      <p:sp>
        <p:nvSpPr>
          <p:cNvPr id="5" name="Cloud Callout 4"/>
          <p:cNvSpPr/>
          <p:nvPr/>
        </p:nvSpPr>
        <p:spPr>
          <a:xfrm>
            <a:off x="5791200" y="357362"/>
            <a:ext cx="3199967" cy="2131809"/>
          </a:xfrm>
          <a:prstGeom prst="cloudCallout">
            <a:avLst/>
          </a:prstGeom>
          <a:solidFill>
            <a:schemeClr val="accent2">
              <a:lumMod val="20000"/>
              <a:lumOff val="8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nl-NL" sz="1800">
                <a:solidFill>
                  <a:srgbClr val="002060"/>
                </a:solidFill>
              </a:rPr>
              <a:t>Để đo dung lượng thông tin người ta dùng đơn vị nào?</a:t>
            </a:r>
            <a:endParaRPr lang="en-US" sz="1800">
              <a:solidFill>
                <a:srgbClr val="002060"/>
              </a:solidFill>
            </a:endParaRPr>
          </a:p>
        </p:txBody>
      </p:sp>
      <p:sp>
        <p:nvSpPr>
          <p:cNvPr id="552" name="TextBox 551"/>
          <p:cNvSpPr txBox="1"/>
          <p:nvPr/>
        </p:nvSpPr>
        <p:spPr>
          <a:xfrm>
            <a:off x="284017" y="1684948"/>
            <a:ext cx="5682966" cy="1200329"/>
          </a:xfrm>
          <a:prstGeom prst="rect">
            <a:avLst/>
          </a:prstGeom>
          <a:noFill/>
        </p:spPr>
        <p:txBody>
          <a:bodyPr wrap="none" rtlCol="0">
            <a:spAutoFit/>
          </a:bodyPr>
          <a:lstStyle/>
          <a:p>
            <a:pPr marL="285750" indent="-285750">
              <a:lnSpc>
                <a:spcPct val="200000"/>
              </a:lnSpc>
              <a:buFont typeface="Wingdings" pitchFamily="2" charset="2"/>
              <a:buChar char="Ø"/>
            </a:pPr>
            <a:r>
              <a:rPr lang="nl-NL" sz="1800"/>
              <a:t>Để đo dung lượng thông tin người ta thường dùng </a:t>
            </a:r>
            <a:endParaRPr lang="nl-NL" sz="1800" smtClean="0"/>
          </a:p>
          <a:p>
            <a:pPr>
              <a:lnSpc>
                <a:spcPct val="200000"/>
              </a:lnSpc>
            </a:pPr>
            <a:r>
              <a:rPr lang="nl-NL" sz="1800"/>
              <a:t> </a:t>
            </a:r>
            <a:r>
              <a:rPr lang="nl-NL" sz="1800" smtClean="0"/>
              <a:t>    đơn </a:t>
            </a:r>
            <a:r>
              <a:rPr lang="nl-NL" sz="1800"/>
              <a:t>vị byte (dãy 8 bit liên tục).</a:t>
            </a:r>
            <a:endParaRPr lang="en-US" sz="1800"/>
          </a:p>
        </p:txBody>
      </p:sp>
      <p:pic>
        <p:nvPicPr>
          <p:cNvPr id="553" name="Picture 552"/>
          <p:cNvPicPr/>
          <p:nvPr/>
        </p:nvPicPr>
        <p:blipFill>
          <a:blip r:embed="rId3">
            <a:extLst>
              <a:ext uri="{28A0092B-C50C-407E-A947-70E740481C1C}">
                <a14:useLocalDpi xmlns:a14="http://schemas.microsoft.com/office/drawing/2010/main" val="0"/>
              </a:ext>
            </a:extLst>
          </a:blip>
          <a:stretch>
            <a:fillRect/>
          </a:stretch>
        </p:blipFill>
        <p:spPr>
          <a:xfrm>
            <a:off x="1371600" y="2838174"/>
            <a:ext cx="3048000" cy="1430441"/>
          </a:xfrm>
          <a:prstGeom prst="rect">
            <a:avLst/>
          </a:prstGeom>
        </p:spPr>
      </p:pic>
      <p:sp>
        <p:nvSpPr>
          <p:cNvPr id="7" name="Cloud Callout 6"/>
          <p:cNvSpPr/>
          <p:nvPr/>
        </p:nvSpPr>
        <p:spPr>
          <a:xfrm>
            <a:off x="5791200" y="361949"/>
            <a:ext cx="3199967" cy="2246513"/>
          </a:xfrm>
          <a:prstGeom prst="cloudCallout">
            <a:avLst/>
          </a:prstGeom>
          <a:solidFill>
            <a:schemeClr val="accent2">
              <a:lumMod val="20000"/>
              <a:lumOff val="8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800">
                <a:solidFill>
                  <a:srgbClr val="002060"/>
                </a:solidFill>
              </a:rPr>
              <a:t>Hãy nêu một số đơn vị cơ bản đo dung lượng thông tin mà em biết?</a:t>
            </a:r>
            <a:endParaRPr lang="en-US" sz="1800">
              <a:solidFill>
                <a:srgbClr val="002060"/>
              </a:solidFill>
            </a:endParaRPr>
          </a:p>
        </p:txBody>
      </p:sp>
      <p:sp>
        <p:nvSpPr>
          <p:cNvPr id="8" name="TextBox 7"/>
          <p:cNvSpPr txBox="1"/>
          <p:nvPr/>
        </p:nvSpPr>
        <p:spPr>
          <a:xfrm>
            <a:off x="292742" y="4268615"/>
            <a:ext cx="8735084" cy="369332"/>
          </a:xfrm>
          <a:prstGeom prst="rect">
            <a:avLst/>
          </a:prstGeom>
          <a:noFill/>
        </p:spPr>
        <p:txBody>
          <a:bodyPr wrap="none" rtlCol="0">
            <a:spAutoFit/>
          </a:bodyPr>
          <a:lstStyle/>
          <a:p>
            <a:pPr marL="285750" indent="-285750">
              <a:buFont typeface="Wingdings" pitchFamily="2" charset="2"/>
              <a:buChar char="Ø"/>
            </a:pPr>
            <a:r>
              <a:rPr lang="nl-NL" sz="1800"/>
              <a:t>Một số đơn vị cơ bản đo dung lượng thông tin khác: </a:t>
            </a:r>
            <a:r>
              <a:rPr lang="nl-NL" sz="1800" smtClean="0"/>
              <a:t>kilobyte, megabyte, terabyte</a:t>
            </a:r>
            <a:endParaRPr lang="en-US" sz="1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xit" presetSubtype="0" fill="hold" grpId="1" nodeType="clickEffect">
                                  <p:stCondLst>
                                    <p:cond delay="0"/>
                                  </p:stCondLst>
                                  <p:childTnLst>
                                    <p:animEffect transition="out" filter="fade">
                                      <p:cBhvr>
                                        <p:cTn id="21" dur="1000"/>
                                        <p:tgtEl>
                                          <p:spTgt spid="3"/>
                                        </p:tgtEl>
                                      </p:cBhvr>
                                    </p:animEffect>
                                    <p:anim calcmode="lin" valueType="num">
                                      <p:cBhvr>
                                        <p:cTn id="22" dur="1000"/>
                                        <p:tgtEl>
                                          <p:spTgt spid="3"/>
                                        </p:tgtEl>
                                        <p:attrNameLst>
                                          <p:attrName>ppt_x</p:attrName>
                                        </p:attrNameLst>
                                      </p:cBhvr>
                                      <p:tavLst>
                                        <p:tav tm="0">
                                          <p:val>
                                            <p:strVal val="ppt_x"/>
                                          </p:val>
                                        </p:tav>
                                        <p:tav tm="100000">
                                          <p:val>
                                            <p:strVal val="ppt_x"/>
                                          </p:val>
                                        </p:tav>
                                      </p:tavLst>
                                    </p:anim>
                                    <p:anim calcmode="lin" valueType="num">
                                      <p:cBhvr>
                                        <p:cTn id="23" dur="1000"/>
                                        <p:tgtEl>
                                          <p:spTgt spid="3"/>
                                        </p:tgtEl>
                                        <p:attrNameLst>
                                          <p:attrName>ppt_y</p:attrName>
                                        </p:attrNameLst>
                                      </p:cBhvr>
                                      <p:tavLst>
                                        <p:tav tm="0">
                                          <p:val>
                                            <p:strVal val="ppt_y"/>
                                          </p:val>
                                        </p:tav>
                                        <p:tav tm="100000">
                                          <p:val>
                                            <p:strVal val="ppt_y+.1"/>
                                          </p:val>
                                        </p:tav>
                                      </p:tavLst>
                                    </p:anim>
                                    <p:set>
                                      <p:cBhvr>
                                        <p:cTn id="24" dur="1" fill="hold">
                                          <p:stCondLst>
                                            <p:cond delay="999"/>
                                          </p:stCondLst>
                                        </p:cTn>
                                        <p:tgtEl>
                                          <p:spTgt spid="3"/>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down)">
                                      <p:cBhvr>
                                        <p:cTn id="29" dur="50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552"/>
                                        </p:tgtEl>
                                        <p:attrNameLst>
                                          <p:attrName>style.visibility</p:attrName>
                                        </p:attrNameLst>
                                      </p:cBhvr>
                                      <p:to>
                                        <p:strVal val="visible"/>
                                      </p:to>
                                    </p:set>
                                    <p:animEffect transition="in" filter="wipe(down)">
                                      <p:cBhvr>
                                        <p:cTn id="34" dur="500"/>
                                        <p:tgtEl>
                                          <p:spTgt spid="552"/>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xit" presetSubtype="0" fill="hold" grpId="1" nodeType="clickEffect">
                                  <p:stCondLst>
                                    <p:cond delay="0"/>
                                  </p:stCondLst>
                                  <p:childTnLst>
                                    <p:animEffect transition="out" filter="fade">
                                      <p:cBhvr>
                                        <p:cTn id="38" dur="1000"/>
                                        <p:tgtEl>
                                          <p:spTgt spid="5"/>
                                        </p:tgtEl>
                                      </p:cBhvr>
                                    </p:animEffect>
                                    <p:anim calcmode="lin" valueType="num">
                                      <p:cBhvr>
                                        <p:cTn id="39" dur="1000"/>
                                        <p:tgtEl>
                                          <p:spTgt spid="5"/>
                                        </p:tgtEl>
                                        <p:attrNameLst>
                                          <p:attrName>ppt_x</p:attrName>
                                        </p:attrNameLst>
                                      </p:cBhvr>
                                      <p:tavLst>
                                        <p:tav tm="0">
                                          <p:val>
                                            <p:strVal val="ppt_x"/>
                                          </p:val>
                                        </p:tav>
                                        <p:tav tm="100000">
                                          <p:val>
                                            <p:strVal val="ppt_x"/>
                                          </p:val>
                                        </p:tav>
                                      </p:tavLst>
                                    </p:anim>
                                    <p:anim calcmode="lin" valueType="num">
                                      <p:cBhvr>
                                        <p:cTn id="40" dur="1000"/>
                                        <p:tgtEl>
                                          <p:spTgt spid="5"/>
                                        </p:tgtEl>
                                        <p:attrNameLst>
                                          <p:attrName>ppt_y</p:attrName>
                                        </p:attrNameLst>
                                      </p:cBhvr>
                                      <p:tavLst>
                                        <p:tav tm="0">
                                          <p:val>
                                            <p:strVal val="ppt_y"/>
                                          </p:val>
                                        </p:tav>
                                        <p:tav tm="100000">
                                          <p:val>
                                            <p:strVal val="ppt_y+.1"/>
                                          </p:val>
                                        </p:tav>
                                      </p:tavLst>
                                    </p:anim>
                                    <p:set>
                                      <p:cBhvr>
                                        <p:cTn id="41" dur="1" fill="hold">
                                          <p:stCondLst>
                                            <p:cond delay="999"/>
                                          </p:stCondLst>
                                        </p:cTn>
                                        <p:tgtEl>
                                          <p:spTgt spid="5"/>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nodeType="clickEffect">
                                  <p:stCondLst>
                                    <p:cond delay="0"/>
                                  </p:stCondLst>
                                  <p:childTnLst>
                                    <p:set>
                                      <p:cBhvr>
                                        <p:cTn id="45" dur="1" fill="hold">
                                          <p:stCondLst>
                                            <p:cond delay="0"/>
                                          </p:stCondLst>
                                        </p:cTn>
                                        <p:tgtEl>
                                          <p:spTgt spid="553"/>
                                        </p:tgtEl>
                                        <p:attrNameLst>
                                          <p:attrName>style.visibility</p:attrName>
                                        </p:attrNameLst>
                                      </p:cBhvr>
                                      <p:to>
                                        <p:strVal val="visible"/>
                                      </p:to>
                                    </p:set>
                                    <p:animEffect transition="in" filter="barn(inVertical)">
                                      <p:cBhvr>
                                        <p:cTn id="46" dur="500"/>
                                        <p:tgtEl>
                                          <p:spTgt spid="553"/>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wipe(down)">
                                      <p:cBhvr>
                                        <p:cTn id="51" dur="500"/>
                                        <p:tgtEl>
                                          <p:spTgt spid="7"/>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grpId="0" nodeType="clickEffect">
                                  <p:stCondLst>
                                    <p:cond delay="0"/>
                                  </p:stCondLst>
                                  <p:childTnLst>
                                    <p:set>
                                      <p:cBhvr>
                                        <p:cTn id="55" dur="1" fill="hold">
                                          <p:stCondLst>
                                            <p:cond delay="0"/>
                                          </p:stCondLst>
                                        </p:cTn>
                                        <p:tgtEl>
                                          <p:spTgt spid="8"/>
                                        </p:tgtEl>
                                        <p:attrNameLst>
                                          <p:attrName>style.visibility</p:attrName>
                                        </p:attrNameLst>
                                      </p:cBhvr>
                                      <p:to>
                                        <p:strVal val="visible"/>
                                      </p:to>
                                    </p:set>
                                    <p:animEffect transition="in" filter="wipe(down)">
                                      <p:cBhvr>
                                        <p:cTn id="56" dur="500"/>
                                        <p:tgtEl>
                                          <p:spTgt spid="8"/>
                                        </p:tgtEl>
                                      </p:cBhvr>
                                    </p:animEffect>
                                  </p:childTnLst>
                                </p:cTn>
                              </p:par>
                            </p:childTnLst>
                          </p:cTn>
                        </p:par>
                      </p:childTnLst>
                    </p:cTn>
                  </p:par>
                  <p:par>
                    <p:cTn id="57" fill="hold">
                      <p:stCondLst>
                        <p:cond delay="indefinite"/>
                      </p:stCondLst>
                      <p:childTnLst>
                        <p:par>
                          <p:cTn id="58" fill="hold">
                            <p:stCondLst>
                              <p:cond delay="0"/>
                            </p:stCondLst>
                            <p:childTnLst>
                              <p:par>
                                <p:cTn id="59" presetID="42" presetClass="exit" presetSubtype="0" fill="hold" grpId="1" nodeType="clickEffect">
                                  <p:stCondLst>
                                    <p:cond delay="0"/>
                                  </p:stCondLst>
                                  <p:childTnLst>
                                    <p:animEffect transition="out" filter="fade">
                                      <p:cBhvr>
                                        <p:cTn id="60" dur="1000"/>
                                        <p:tgtEl>
                                          <p:spTgt spid="7"/>
                                        </p:tgtEl>
                                      </p:cBhvr>
                                    </p:animEffect>
                                    <p:anim calcmode="lin" valueType="num">
                                      <p:cBhvr>
                                        <p:cTn id="61" dur="1000"/>
                                        <p:tgtEl>
                                          <p:spTgt spid="7"/>
                                        </p:tgtEl>
                                        <p:attrNameLst>
                                          <p:attrName>ppt_x</p:attrName>
                                        </p:attrNameLst>
                                      </p:cBhvr>
                                      <p:tavLst>
                                        <p:tav tm="0">
                                          <p:val>
                                            <p:strVal val="ppt_x"/>
                                          </p:val>
                                        </p:tav>
                                        <p:tav tm="100000">
                                          <p:val>
                                            <p:strVal val="ppt_x"/>
                                          </p:val>
                                        </p:tav>
                                      </p:tavLst>
                                    </p:anim>
                                    <p:anim calcmode="lin" valueType="num">
                                      <p:cBhvr>
                                        <p:cTn id="62" dur="1000"/>
                                        <p:tgtEl>
                                          <p:spTgt spid="7"/>
                                        </p:tgtEl>
                                        <p:attrNameLst>
                                          <p:attrName>ppt_y</p:attrName>
                                        </p:attrNameLst>
                                      </p:cBhvr>
                                      <p:tavLst>
                                        <p:tav tm="0">
                                          <p:val>
                                            <p:strVal val="ppt_y"/>
                                          </p:val>
                                        </p:tav>
                                        <p:tav tm="100000">
                                          <p:val>
                                            <p:strVal val="ppt_y+.1"/>
                                          </p:val>
                                        </p:tav>
                                      </p:tavLst>
                                    </p:anim>
                                    <p:set>
                                      <p:cBhvr>
                                        <p:cTn id="63" dur="1" fill="hold">
                                          <p:stCondLst>
                                            <p:cond delay="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3" grpId="1" animBg="1"/>
      <p:bldP spid="4" grpId="0"/>
      <p:bldP spid="5" grpId="0" animBg="1"/>
      <p:bldP spid="5" grpId="1" animBg="1"/>
      <p:bldP spid="552" grpId="0"/>
      <p:bldP spid="7" grpId="0" animBg="1"/>
      <p:bldP spid="7" grpId="1" animBg="1"/>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99"/>
        <p:cNvGrpSpPr/>
        <p:nvPr/>
      </p:nvGrpSpPr>
      <p:grpSpPr>
        <a:xfrm>
          <a:off x="0" y="0"/>
          <a:ext cx="0" cy="0"/>
          <a:chOff x="0" y="0"/>
          <a:chExt cx="0" cy="0"/>
        </a:xfrm>
      </p:grpSpPr>
      <p:sp>
        <p:nvSpPr>
          <p:cNvPr id="1700" name="Google Shape;1700;p28"/>
          <p:cNvSpPr txBox="1">
            <a:spLocks noGrp="1"/>
          </p:cNvSpPr>
          <p:nvPr>
            <p:ph type="title"/>
          </p:nvPr>
        </p:nvSpPr>
        <p:spPr>
          <a:xfrm>
            <a:off x="2057400" y="209550"/>
            <a:ext cx="5640900" cy="51835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2000" b="1" smtClean="0">
                <a:solidFill>
                  <a:srgbClr val="002060"/>
                </a:solidFill>
                <a:latin typeface="+mj-lt"/>
              </a:rPr>
              <a:t>Bảng đơn vị đo dung lượng thông tin</a:t>
            </a:r>
            <a:endParaRPr sz="2000" b="1">
              <a:solidFill>
                <a:srgbClr val="002060"/>
              </a:solidFill>
              <a:latin typeface="+mj-lt"/>
            </a:endParaRPr>
          </a:p>
        </p:txBody>
      </p:sp>
      <p:sp>
        <p:nvSpPr>
          <p:cNvPr id="1701" name="Google Shape;1701;p28"/>
          <p:cNvSpPr txBox="1">
            <a:spLocks noGrp="1"/>
          </p:cNvSpPr>
          <p:nvPr>
            <p:ph type="sldNum" idx="12"/>
          </p:nvPr>
        </p:nvSpPr>
        <p:spPr>
          <a:xfrm>
            <a:off x="8649025" y="4636750"/>
            <a:ext cx="456900" cy="468600"/>
          </a:xfrm>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
              <a:t>18</a:t>
            </a:fld>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562841"/>
            <a:ext cx="7116169" cy="2467320"/>
          </a:xfrm>
          <a:prstGeom prst="rect">
            <a:avLst/>
          </a:prstGeom>
        </p:spPr>
      </p:pic>
      <p:sp>
        <p:nvSpPr>
          <p:cNvPr id="3" name="TextBox 2"/>
          <p:cNvSpPr txBox="1"/>
          <p:nvPr/>
        </p:nvSpPr>
        <p:spPr>
          <a:xfrm>
            <a:off x="533400" y="3209859"/>
            <a:ext cx="8135560" cy="1338828"/>
          </a:xfrm>
          <a:prstGeom prst="rect">
            <a:avLst/>
          </a:prstGeom>
          <a:noFill/>
        </p:spPr>
        <p:txBody>
          <a:bodyPr wrap="none" rtlCol="0">
            <a:spAutoFit/>
          </a:bodyPr>
          <a:lstStyle/>
          <a:p>
            <a:pPr>
              <a:lnSpc>
                <a:spcPct val="150000"/>
              </a:lnSpc>
            </a:pPr>
            <a:r>
              <a:rPr lang="nl-NL" sz="1800">
                <a:solidFill>
                  <a:srgbClr val="002060"/>
                </a:solidFill>
              </a:rPr>
              <a:t>Ngoài bộ nhớ trong, dung lượng máy tính còn trao đổi dữ liệu với các bộ nhớ </a:t>
            </a:r>
            <a:endParaRPr lang="nl-NL" sz="1800" smtClean="0">
              <a:solidFill>
                <a:srgbClr val="002060"/>
              </a:solidFill>
            </a:endParaRPr>
          </a:p>
          <a:p>
            <a:pPr>
              <a:lnSpc>
                <a:spcPct val="150000"/>
              </a:lnSpc>
            </a:pPr>
            <a:r>
              <a:rPr lang="nl-NL" sz="1800" smtClean="0">
                <a:solidFill>
                  <a:srgbClr val="002060"/>
                </a:solidFill>
              </a:rPr>
              <a:t>ngoài như </a:t>
            </a:r>
            <a:r>
              <a:rPr lang="nl-NL" sz="1800">
                <a:solidFill>
                  <a:srgbClr val="002060"/>
                </a:solidFill>
              </a:rPr>
              <a:t>thẻ nhớ, đĩa quang, đĩa cứng, ...Trong đó, thẻ nhớ là loại được sử </a:t>
            </a:r>
            <a:endParaRPr lang="nl-NL" sz="1800" smtClean="0">
              <a:solidFill>
                <a:srgbClr val="002060"/>
              </a:solidFill>
            </a:endParaRPr>
          </a:p>
          <a:p>
            <a:pPr>
              <a:lnSpc>
                <a:spcPct val="150000"/>
              </a:lnSpc>
            </a:pPr>
            <a:r>
              <a:rPr lang="nl-NL" sz="1800" smtClean="0">
                <a:solidFill>
                  <a:srgbClr val="002060"/>
                </a:solidFill>
              </a:rPr>
              <a:t>dụng  </a:t>
            </a:r>
            <a:r>
              <a:rPr lang="nl-NL" sz="1800">
                <a:solidFill>
                  <a:srgbClr val="002060"/>
                </a:solidFill>
              </a:rPr>
              <a:t>ưa thích </a:t>
            </a:r>
            <a:r>
              <a:rPr lang="nl-NL" sz="1800" smtClean="0">
                <a:solidFill>
                  <a:srgbClr val="002060"/>
                </a:solidFill>
              </a:rPr>
              <a:t>vì </a:t>
            </a:r>
            <a:r>
              <a:rPr lang="nl-NL" sz="1800">
                <a:solidFill>
                  <a:srgbClr val="002060"/>
                </a:solidFill>
              </a:rPr>
              <a:t>nhỏ gọn mà lưu trữ được nhiều dữ liệu.</a:t>
            </a:r>
            <a:endParaRPr lang="en-US" sz="180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00"/>
                                        </p:tgtEl>
                                        <p:attrNameLst>
                                          <p:attrName>style.visibility</p:attrName>
                                        </p:attrNameLst>
                                      </p:cBhvr>
                                      <p:to>
                                        <p:strVal val="visible"/>
                                      </p:to>
                                    </p:set>
                                    <p:animEffect transition="in" filter="barn(inVertical)">
                                      <p:cBhvr>
                                        <p:cTn id="7" dur="500"/>
                                        <p:tgtEl>
                                          <p:spTgt spid="170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heel(1)">
                                      <p:cBhvr>
                                        <p:cTn id="1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0" grpId="0"/>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33"/>
        <p:cNvGrpSpPr/>
        <p:nvPr/>
      </p:nvGrpSpPr>
      <p:grpSpPr>
        <a:xfrm>
          <a:off x="0" y="0"/>
          <a:ext cx="0" cy="0"/>
          <a:chOff x="0" y="0"/>
          <a:chExt cx="0" cy="0"/>
        </a:xfrm>
      </p:grpSpPr>
      <p:sp>
        <p:nvSpPr>
          <p:cNvPr id="1734" name="Google Shape;1734;p29"/>
          <p:cNvSpPr txBox="1">
            <a:spLocks noGrp="1"/>
          </p:cNvSpPr>
          <p:nvPr>
            <p:ph type="title"/>
          </p:nvPr>
        </p:nvSpPr>
        <p:spPr>
          <a:xfrm>
            <a:off x="457200" y="605600"/>
            <a:ext cx="5640900" cy="36595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2400" b="1" u="sng" smtClean="0">
                <a:latin typeface="+mj-lt"/>
              </a:rPr>
              <a:t>Câu hỏi:</a:t>
            </a:r>
            <a:endParaRPr sz="2400" b="1" u="sng">
              <a:latin typeface="+mj-lt"/>
            </a:endParaRPr>
          </a:p>
        </p:txBody>
      </p:sp>
      <p:sp>
        <p:nvSpPr>
          <p:cNvPr id="1738" name="Google Shape;1738;p29"/>
          <p:cNvSpPr txBox="1">
            <a:spLocks noGrp="1"/>
          </p:cNvSpPr>
          <p:nvPr>
            <p:ph type="sldNum" idx="12"/>
          </p:nvPr>
        </p:nvSpPr>
        <p:spPr>
          <a:xfrm>
            <a:off x="8649025" y="4636750"/>
            <a:ext cx="456900" cy="468600"/>
          </a:xfrm>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
              <a:t>19</a:t>
            </a:fld>
            <a:endParaRPr/>
          </a:p>
        </p:txBody>
      </p:sp>
      <p:sp>
        <p:nvSpPr>
          <p:cNvPr id="8" name="Rectangle 7"/>
          <p:cNvSpPr/>
          <p:nvPr/>
        </p:nvSpPr>
        <p:spPr>
          <a:xfrm>
            <a:off x="1905000" y="209550"/>
            <a:ext cx="7391400" cy="923330"/>
          </a:xfrm>
          <a:prstGeom prst="rect">
            <a:avLst/>
          </a:prstGeom>
        </p:spPr>
        <p:txBody>
          <a:bodyPr wrap="square">
            <a:spAutoFit/>
          </a:bodyPr>
          <a:lstStyle/>
          <a:p>
            <a:pPr>
              <a:lnSpc>
                <a:spcPct val="150000"/>
              </a:lnSpc>
            </a:pPr>
            <a:r>
              <a:rPr lang="nl-NL" sz="1800" b="1"/>
              <a:t>Câu 1.</a:t>
            </a:r>
            <a:r>
              <a:rPr lang="nl-NL" sz="1800"/>
              <a:t> Em hãy quan sát hình sau và cho biết thông tin về dung lượng của từng ổ đĩa?</a:t>
            </a:r>
            <a:endParaRPr lang="en-US" sz="180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7600" y="671215"/>
            <a:ext cx="5334000" cy="1748135"/>
          </a:xfrm>
          <a:prstGeom prst="rect">
            <a:avLst/>
          </a:prstGeom>
        </p:spPr>
      </p:pic>
      <p:sp>
        <p:nvSpPr>
          <p:cNvPr id="10" name="Rectangle 9"/>
          <p:cNvSpPr/>
          <p:nvPr/>
        </p:nvSpPr>
        <p:spPr>
          <a:xfrm>
            <a:off x="228600" y="2800350"/>
            <a:ext cx="4038600" cy="923330"/>
          </a:xfrm>
          <a:prstGeom prst="rect">
            <a:avLst/>
          </a:prstGeom>
        </p:spPr>
        <p:txBody>
          <a:bodyPr wrap="square">
            <a:spAutoFit/>
          </a:bodyPr>
          <a:lstStyle/>
          <a:p>
            <a:pPr>
              <a:lnSpc>
                <a:spcPct val="150000"/>
              </a:lnSpc>
            </a:pPr>
            <a:r>
              <a:rPr lang="nl-NL" sz="1800" b="1"/>
              <a:t>Câu 2.</a:t>
            </a:r>
            <a:r>
              <a:rPr lang="nl-NL" sz="1800"/>
              <a:t> Em hãy quan sát hình sau và </a:t>
            </a:r>
            <a:endParaRPr lang="nl-NL" sz="1800" smtClean="0"/>
          </a:p>
          <a:p>
            <a:pPr>
              <a:lnSpc>
                <a:spcPct val="150000"/>
              </a:lnSpc>
            </a:pPr>
            <a:r>
              <a:rPr lang="nl-NL" sz="1800" smtClean="0"/>
              <a:t>cho </a:t>
            </a:r>
            <a:r>
              <a:rPr lang="nl-NL" sz="1800"/>
              <a:t>biết </a:t>
            </a:r>
            <a:r>
              <a:rPr lang="nl-NL" sz="1800" smtClean="0"/>
              <a:t>dung </a:t>
            </a:r>
            <a:r>
              <a:rPr lang="nl-NL" sz="1800"/>
              <a:t>lượng của mỗi </a:t>
            </a:r>
            <a:r>
              <a:rPr lang="nl-NL" sz="1800" smtClean="0"/>
              <a:t>tệp?</a:t>
            </a:r>
            <a:endParaRPr lang="en-US" sz="1800"/>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63736" y="2724151"/>
            <a:ext cx="3839111" cy="226176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34"/>
                                        </p:tgtEl>
                                        <p:attrNameLst>
                                          <p:attrName>style.visibility</p:attrName>
                                        </p:attrNameLst>
                                      </p:cBhvr>
                                      <p:to>
                                        <p:strVal val="visible"/>
                                      </p:to>
                                    </p:set>
                                    <p:animEffect transition="in" filter="barn(inVertical)">
                                      <p:cBhvr>
                                        <p:cTn id="7" dur="500"/>
                                        <p:tgtEl>
                                          <p:spTgt spid="173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ipe(down)">
                                      <p:cBhvr>
                                        <p:cTn id="3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4" grpId="0"/>
      <p:bldP spid="8"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13"/>
          <p:cNvSpPr txBox="1">
            <a:spLocks noGrp="1"/>
          </p:cNvSpPr>
          <p:nvPr>
            <p:ph type="title"/>
          </p:nvPr>
        </p:nvSpPr>
        <p:spPr>
          <a:xfrm>
            <a:off x="457200" y="605600"/>
            <a:ext cx="5640900" cy="10827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2800" b="1" smtClean="0">
                <a:latin typeface="+mj-lt"/>
              </a:rPr>
              <a:t>Khởi động</a:t>
            </a:r>
            <a:endParaRPr sz="2800" b="1">
              <a:latin typeface="+mj-lt"/>
            </a:endParaRPr>
          </a:p>
        </p:txBody>
      </p:sp>
      <p:sp>
        <p:nvSpPr>
          <p:cNvPr id="347" name="Google Shape;347;p13"/>
          <p:cNvSpPr txBox="1">
            <a:spLocks noGrp="1"/>
          </p:cNvSpPr>
          <p:nvPr>
            <p:ph type="sldNum" idx="12"/>
          </p:nvPr>
        </p:nvSpPr>
        <p:spPr>
          <a:xfrm>
            <a:off x="8649025" y="4636750"/>
            <a:ext cx="456900" cy="468600"/>
          </a:xfrm>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
              <a:t>2</a:t>
            </a:fld>
            <a:endParaRPr/>
          </a:p>
        </p:txBody>
      </p:sp>
      <p:sp>
        <p:nvSpPr>
          <p:cNvPr id="5" name="Cloud Callout 4"/>
          <p:cNvSpPr/>
          <p:nvPr/>
        </p:nvSpPr>
        <p:spPr>
          <a:xfrm>
            <a:off x="152400" y="987275"/>
            <a:ext cx="4495800" cy="2270276"/>
          </a:xfrm>
          <a:prstGeom prst="cloudCallout">
            <a:avLst/>
          </a:prstGeom>
          <a:solidFill>
            <a:schemeClr val="accent5">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smtClean="0">
                <a:solidFill>
                  <a:srgbClr val="002060"/>
                </a:solidFill>
              </a:rPr>
              <a:t>Theo em, </a:t>
            </a:r>
            <a:r>
              <a:rPr lang="en-US" sz="2000" smtClean="0">
                <a:solidFill>
                  <a:srgbClr val="002060"/>
                </a:solidFill>
              </a:rPr>
              <a:t>con người </a:t>
            </a:r>
            <a:r>
              <a:rPr lang="en-US" sz="2000" smtClean="0">
                <a:solidFill>
                  <a:srgbClr val="002060"/>
                </a:solidFill>
              </a:rPr>
              <a:t>dùng cái </a:t>
            </a:r>
            <a:r>
              <a:rPr lang="en-US" sz="2000" smtClean="0">
                <a:solidFill>
                  <a:srgbClr val="002060"/>
                </a:solidFill>
              </a:rPr>
              <a:t>gì để </a:t>
            </a:r>
            <a:r>
              <a:rPr lang="en-US" sz="2000" smtClean="0">
                <a:solidFill>
                  <a:srgbClr val="002060"/>
                </a:solidFill>
              </a:rPr>
              <a:t>diễn đạt </a:t>
            </a:r>
            <a:r>
              <a:rPr lang="en-US" sz="2000" smtClean="0">
                <a:solidFill>
                  <a:srgbClr val="002060"/>
                </a:solidFill>
              </a:rPr>
              <a:t>suy nghĩ </a:t>
            </a:r>
            <a:r>
              <a:rPr lang="en-US" sz="2000" smtClean="0">
                <a:solidFill>
                  <a:srgbClr val="002060"/>
                </a:solidFill>
              </a:rPr>
              <a:t>của mình cho người khác hiểu?</a:t>
            </a:r>
            <a:endParaRPr lang="en-US" sz="2000">
              <a:solidFill>
                <a:srgbClr val="002060"/>
              </a:solidFill>
            </a:endParaRPr>
          </a:p>
        </p:txBody>
      </p:sp>
      <p:pic>
        <p:nvPicPr>
          <p:cNvPr id="39" name="Picture 38" descr="Những icon đẹp cute, đáng yêu, dí dỏm nhấ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0" y="3486150"/>
            <a:ext cx="1524000" cy="1470107"/>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le 6"/>
          <p:cNvSpPr/>
          <p:nvPr/>
        </p:nvSpPr>
        <p:spPr>
          <a:xfrm>
            <a:off x="2895600" y="295356"/>
            <a:ext cx="3824440" cy="1403341"/>
          </a:xfrm>
          <a:prstGeom prst="roundRect">
            <a:avLst/>
          </a:prstGeom>
          <a:solidFill>
            <a:schemeClr val="accent6">
              <a:lumMod val="40000"/>
              <a:lumOff val="6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1800" smtClean="0">
                <a:solidFill>
                  <a:srgbClr val="FF0000"/>
                </a:solidFill>
              </a:rPr>
              <a:t>Con người dùng chữ cái, con số và các kí hiệu để diễn đạt suy nghĩ của mình.</a:t>
            </a:r>
            <a:endParaRPr lang="en-US" sz="1800">
              <a:solidFill>
                <a:srgbClr val="FF0000"/>
              </a:solidFill>
            </a:endParaRPr>
          </a:p>
        </p:txBody>
      </p:sp>
      <p:sp>
        <p:nvSpPr>
          <p:cNvPr id="9" name="Cloud Callout 8"/>
          <p:cNvSpPr/>
          <p:nvPr/>
        </p:nvSpPr>
        <p:spPr>
          <a:xfrm>
            <a:off x="834385" y="1581150"/>
            <a:ext cx="3131829" cy="2064839"/>
          </a:xfrm>
          <a:prstGeom prst="cloudCallout">
            <a:avLst/>
          </a:prstGeom>
          <a:solidFill>
            <a:schemeClr val="accent6">
              <a:lumMod val="40000"/>
              <a:lumOff val="6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1800" smtClean="0">
                <a:solidFill>
                  <a:srgbClr val="002060"/>
                </a:solidFill>
              </a:rPr>
              <a:t>Vậy máy tính diễn đạt thông tin bằng cách nào?</a:t>
            </a:r>
            <a:endParaRPr lang="en-US" sz="1800">
              <a:solidFill>
                <a:srgbClr val="002060"/>
              </a:solidFill>
            </a:endParaRPr>
          </a:p>
        </p:txBody>
      </p:sp>
      <p:sp>
        <p:nvSpPr>
          <p:cNvPr id="43" name="Rounded Rectangle 42"/>
          <p:cNvSpPr/>
          <p:nvPr/>
        </p:nvSpPr>
        <p:spPr>
          <a:xfrm>
            <a:off x="2937144" y="2256313"/>
            <a:ext cx="3824440" cy="1389676"/>
          </a:xfrm>
          <a:prstGeom prst="roundRect">
            <a:avLst/>
          </a:prstGeom>
          <a:solidFill>
            <a:schemeClr val="accent6">
              <a:lumMod val="40000"/>
              <a:lumOff val="6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1800" smtClean="0">
                <a:solidFill>
                  <a:srgbClr val="FF0000"/>
                </a:solidFill>
              </a:rPr>
              <a:t>Máy tính làm việc chỉ với hai kí hiệu là 0 và 1.</a:t>
            </a:r>
            <a:endParaRPr lang="en-US" sz="1800">
              <a:solidFill>
                <a:srgbClr val="FF0000"/>
              </a:solidFill>
            </a:endParaRPr>
          </a:p>
        </p:txBody>
      </p:sp>
      <p:pic>
        <p:nvPicPr>
          <p:cNvPr id="37" name="Picture 36"/>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xmlns:lc="http://schemas.openxmlformats.org/drawingml/2006/lockedCanvas" r:embed="rId13"/>
              </a:ext>
            </a:extLst>
          </a:blip>
          <a:srcRect/>
          <a:stretch>
            <a:fillRect/>
          </a:stretch>
        </p:blipFill>
        <p:spPr>
          <a:xfrm>
            <a:off x="6797351" y="101606"/>
            <a:ext cx="2286000" cy="1597091"/>
          </a:xfrm>
          <a:prstGeom prst="rect">
            <a:avLst/>
          </a:prstGeom>
        </p:spPr>
      </p:pic>
      <p:pic>
        <p:nvPicPr>
          <p:cNvPr id="40" name="Picture 6"/>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6816012" y="2256313"/>
            <a:ext cx="2375686" cy="194237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43"/>
                                        </p:tgtEl>
                                        <p:attrNameLst>
                                          <p:attrName>style.visibility</p:attrName>
                                        </p:attrNameLst>
                                      </p:cBhvr>
                                      <p:to>
                                        <p:strVal val="visible"/>
                                      </p:to>
                                    </p:set>
                                    <p:animEffect transition="in" filter="barn(inVertical)">
                                      <p:cBhvr>
                                        <p:cTn id="7" dur="500"/>
                                        <p:tgtEl>
                                          <p:spTgt spid="34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wipe(down)">
                                      <p:cBhvr>
                                        <p:cTn id="12" dur="500"/>
                                        <p:tgtEl>
                                          <p:spTgt spid="39"/>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xit" presetSubtype="4" fill="hold" grpId="1" nodeType="clickEffect">
                                  <p:stCondLst>
                                    <p:cond delay="0"/>
                                  </p:stCondLst>
                                  <p:childTnLst>
                                    <p:anim calcmode="lin" valueType="num">
                                      <p:cBhvr additive="base">
                                        <p:cTn id="19" dur="500"/>
                                        <p:tgtEl>
                                          <p:spTgt spid="5"/>
                                        </p:tgtEl>
                                        <p:attrNameLst>
                                          <p:attrName>ppt_x</p:attrName>
                                        </p:attrNameLst>
                                      </p:cBhvr>
                                      <p:tavLst>
                                        <p:tav tm="0">
                                          <p:val>
                                            <p:strVal val="ppt_x"/>
                                          </p:val>
                                        </p:tav>
                                        <p:tav tm="100000">
                                          <p:val>
                                            <p:strVal val="ppt_x"/>
                                          </p:val>
                                        </p:tav>
                                      </p:tavLst>
                                    </p:anim>
                                    <p:anim calcmode="lin" valueType="num">
                                      <p:cBhvr additive="base">
                                        <p:cTn id="20" dur="500"/>
                                        <p:tgtEl>
                                          <p:spTgt spid="5"/>
                                        </p:tgtEl>
                                        <p:attrNameLst>
                                          <p:attrName>ppt_y</p:attrName>
                                        </p:attrNameLst>
                                      </p:cBhvr>
                                      <p:tavLst>
                                        <p:tav tm="0">
                                          <p:val>
                                            <p:strVal val="ppt_y"/>
                                          </p:val>
                                        </p:tav>
                                        <p:tav tm="100000">
                                          <p:val>
                                            <p:strVal val="1+ppt_h/2"/>
                                          </p:val>
                                        </p:tav>
                                      </p:tavLst>
                                    </p:anim>
                                    <p:set>
                                      <p:cBhvr>
                                        <p:cTn id="21" dur="1" fill="hold">
                                          <p:stCondLst>
                                            <p:cond delay="499"/>
                                          </p:stCondLst>
                                        </p:cTn>
                                        <p:tgtEl>
                                          <p:spTgt spid="5"/>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down)">
                                      <p:cBhvr>
                                        <p:cTn id="26" dur="500"/>
                                        <p:tgtEl>
                                          <p:spTgt spid="7"/>
                                        </p:tgtEl>
                                      </p:cBhvr>
                                    </p:animEffect>
                                  </p:childTnLst>
                                </p:cTn>
                              </p:par>
                              <p:par>
                                <p:cTn id="27" presetID="22" presetClass="entr" presetSubtype="4" fill="hold" nodeType="with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wipe(down)">
                                      <p:cBhvr>
                                        <p:cTn id="29" dur="500"/>
                                        <p:tgtEl>
                                          <p:spTgt spid="37"/>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down)">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xit" presetSubtype="0" fill="hold" grpId="1" nodeType="clickEffect">
                                  <p:stCondLst>
                                    <p:cond delay="0"/>
                                  </p:stCondLst>
                                  <p:childTnLst>
                                    <p:animEffect transition="out" filter="fade">
                                      <p:cBhvr>
                                        <p:cTn id="38" dur="500"/>
                                        <p:tgtEl>
                                          <p:spTgt spid="9"/>
                                        </p:tgtEl>
                                      </p:cBhvr>
                                    </p:animEffect>
                                    <p:set>
                                      <p:cBhvr>
                                        <p:cTn id="39" dur="1" fill="hold">
                                          <p:stCondLst>
                                            <p:cond delay="499"/>
                                          </p:stCondLst>
                                        </p:cTn>
                                        <p:tgtEl>
                                          <p:spTgt spid="9"/>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43"/>
                                        </p:tgtEl>
                                        <p:attrNameLst>
                                          <p:attrName>style.visibility</p:attrName>
                                        </p:attrNameLst>
                                      </p:cBhvr>
                                      <p:to>
                                        <p:strVal val="visible"/>
                                      </p:to>
                                    </p:set>
                                    <p:animEffect transition="in" filter="wipe(down)">
                                      <p:cBhvr>
                                        <p:cTn id="44" dur="500"/>
                                        <p:tgtEl>
                                          <p:spTgt spid="43"/>
                                        </p:tgtEl>
                                      </p:cBhvr>
                                    </p:animEffect>
                                  </p:childTnLst>
                                </p:cTn>
                              </p:par>
                              <p:par>
                                <p:cTn id="45" presetID="22" presetClass="entr" presetSubtype="4" fill="hold" nodeType="withEffect">
                                  <p:stCondLst>
                                    <p:cond delay="0"/>
                                  </p:stCondLst>
                                  <p:childTnLst>
                                    <p:set>
                                      <p:cBhvr>
                                        <p:cTn id="46" dur="1" fill="hold">
                                          <p:stCondLst>
                                            <p:cond delay="0"/>
                                          </p:stCondLst>
                                        </p:cTn>
                                        <p:tgtEl>
                                          <p:spTgt spid="40"/>
                                        </p:tgtEl>
                                        <p:attrNameLst>
                                          <p:attrName>style.visibility</p:attrName>
                                        </p:attrNameLst>
                                      </p:cBhvr>
                                      <p:to>
                                        <p:strVal val="visible"/>
                                      </p:to>
                                    </p:set>
                                    <p:animEffect transition="in" filter="wipe(down)">
                                      <p:cBhvr>
                                        <p:cTn id="4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3" grpId="0"/>
      <p:bldP spid="5" grpId="0" animBg="1"/>
      <p:bldP spid="5" grpId="1" animBg="1"/>
      <p:bldP spid="7" grpId="0" animBg="1"/>
      <p:bldP spid="9" grpId="0" animBg="1"/>
      <p:bldP spid="9" grpId="1" animBg="1"/>
      <p:bldP spid="4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733"/>
        <p:cNvGrpSpPr/>
        <p:nvPr/>
      </p:nvGrpSpPr>
      <p:grpSpPr>
        <a:xfrm>
          <a:off x="0" y="0"/>
          <a:ext cx="0" cy="0"/>
          <a:chOff x="0" y="0"/>
          <a:chExt cx="0" cy="0"/>
        </a:xfrm>
      </p:grpSpPr>
      <p:sp>
        <p:nvSpPr>
          <p:cNvPr id="1734" name="Google Shape;1734;p29"/>
          <p:cNvSpPr txBox="1">
            <a:spLocks noGrp="1"/>
          </p:cNvSpPr>
          <p:nvPr>
            <p:ph type="title"/>
          </p:nvPr>
        </p:nvSpPr>
        <p:spPr>
          <a:xfrm>
            <a:off x="381000" y="209550"/>
            <a:ext cx="5640900" cy="36595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2400" b="1" u="sng" smtClean="0">
                <a:latin typeface="+mj-lt"/>
              </a:rPr>
              <a:t>Trả lời:</a:t>
            </a:r>
            <a:endParaRPr sz="2400" b="1" u="sng">
              <a:latin typeface="+mj-lt"/>
            </a:endParaRPr>
          </a:p>
        </p:txBody>
      </p:sp>
      <p:sp>
        <p:nvSpPr>
          <p:cNvPr id="1738" name="Google Shape;1738;p29"/>
          <p:cNvSpPr txBox="1">
            <a:spLocks noGrp="1"/>
          </p:cNvSpPr>
          <p:nvPr>
            <p:ph type="sldNum" idx="12"/>
          </p:nvPr>
        </p:nvSpPr>
        <p:spPr>
          <a:xfrm>
            <a:off x="8649025" y="4636750"/>
            <a:ext cx="456900" cy="468600"/>
          </a:xfrm>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
              <a:t>20</a:t>
            </a:fld>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945" y="666750"/>
            <a:ext cx="4038600" cy="1748135"/>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0945" y="2647950"/>
            <a:ext cx="3823855" cy="2261768"/>
          </a:xfrm>
          <a:prstGeom prst="rect">
            <a:avLst/>
          </a:prstGeom>
        </p:spPr>
      </p:pic>
      <p:sp>
        <p:nvSpPr>
          <p:cNvPr id="2" name="TextBox 1"/>
          <p:cNvSpPr txBox="1"/>
          <p:nvPr/>
        </p:nvSpPr>
        <p:spPr>
          <a:xfrm>
            <a:off x="4637809" y="514350"/>
            <a:ext cx="3733714" cy="2169825"/>
          </a:xfrm>
          <a:prstGeom prst="rect">
            <a:avLst/>
          </a:prstGeom>
          <a:noFill/>
        </p:spPr>
        <p:txBody>
          <a:bodyPr wrap="none" rtlCol="0">
            <a:spAutoFit/>
          </a:bodyPr>
          <a:lstStyle/>
          <a:p>
            <a:pPr>
              <a:lnSpc>
                <a:spcPct val="150000"/>
              </a:lnSpc>
            </a:pPr>
            <a:r>
              <a:rPr lang="nl-NL" sz="1800" b="1">
                <a:solidFill>
                  <a:srgbClr val="002060"/>
                </a:solidFill>
              </a:rPr>
              <a:t>Câu 1:</a:t>
            </a:r>
            <a:r>
              <a:rPr lang="nl-NL" sz="1800">
                <a:solidFill>
                  <a:srgbClr val="002060"/>
                </a:solidFill>
              </a:rPr>
              <a:t> Dung lượng của từng ổ đĩa</a:t>
            </a:r>
            <a:endParaRPr lang="en-US" sz="1800">
              <a:solidFill>
                <a:srgbClr val="002060"/>
              </a:solidFill>
            </a:endParaRPr>
          </a:p>
          <a:p>
            <a:pPr marL="285750" lvl="0" indent="-285750">
              <a:lnSpc>
                <a:spcPct val="150000"/>
              </a:lnSpc>
              <a:buFont typeface="Wingdings" pitchFamily="2" charset="2"/>
              <a:buChar char="Ø"/>
            </a:pPr>
            <a:r>
              <a:rPr lang="en-US" sz="1800">
                <a:solidFill>
                  <a:srgbClr val="002060"/>
                </a:solidFill>
              </a:rPr>
              <a:t>Ổ đĩa C: 109 GB</a:t>
            </a:r>
          </a:p>
          <a:p>
            <a:pPr marL="285750" lvl="0" indent="-285750">
              <a:lnSpc>
                <a:spcPct val="150000"/>
              </a:lnSpc>
              <a:buFont typeface="Wingdings" pitchFamily="2" charset="2"/>
              <a:buChar char="Ø"/>
            </a:pPr>
            <a:r>
              <a:rPr lang="en-US" sz="1800">
                <a:solidFill>
                  <a:srgbClr val="002060"/>
                </a:solidFill>
              </a:rPr>
              <a:t>Ổ đĩa E: 111 GB</a:t>
            </a:r>
          </a:p>
          <a:p>
            <a:pPr marL="285750" lvl="0" indent="-285750">
              <a:lnSpc>
                <a:spcPct val="150000"/>
              </a:lnSpc>
              <a:buFont typeface="Wingdings" pitchFamily="2" charset="2"/>
              <a:buChar char="Ø"/>
            </a:pPr>
            <a:r>
              <a:rPr lang="en-US" sz="1800">
                <a:solidFill>
                  <a:srgbClr val="002060"/>
                </a:solidFill>
              </a:rPr>
              <a:t>Ổ đĩa F: 169 GB</a:t>
            </a:r>
          </a:p>
          <a:p>
            <a:pPr marL="285750" lvl="0" indent="-285750">
              <a:lnSpc>
                <a:spcPct val="150000"/>
              </a:lnSpc>
              <a:buFont typeface="Wingdings" pitchFamily="2" charset="2"/>
              <a:buChar char="Ø"/>
            </a:pPr>
            <a:r>
              <a:rPr lang="en-US" sz="1800">
                <a:solidFill>
                  <a:srgbClr val="002060"/>
                </a:solidFill>
              </a:rPr>
              <a:t>Ổ đĩa G: 186 </a:t>
            </a:r>
            <a:r>
              <a:rPr lang="en-US" sz="1800" smtClean="0">
                <a:solidFill>
                  <a:srgbClr val="002060"/>
                </a:solidFill>
              </a:rPr>
              <a:t>GB</a:t>
            </a:r>
            <a:endParaRPr lang="en-US" sz="1800">
              <a:solidFill>
                <a:srgbClr val="002060"/>
              </a:solidFill>
            </a:endParaRPr>
          </a:p>
        </p:txBody>
      </p:sp>
      <p:sp>
        <p:nvSpPr>
          <p:cNvPr id="3" name="Rectangle 2"/>
          <p:cNvSpPr/>
          <p:nvPr/>
        </p:nvSpPr>
        <p:spPr>
          <a:xfrm>
            <a:off x="4253345" y="2809338"/>
            <a:ext cx="4880264" cy="1985159"/>
          </a:xfrm>
          <a:prstGeom prst="rect">
            <a:avLst/>
          </a:prstGeom>
        </p:spPr>
        <p:txBody>
          <a:bodyPr wrap="square">
            <a:spAutoFit/>
          </a:bodyPr>
          <a:lstStyle/>
          <a:p>
            <a:pPr>
              <a:lnSpc>
                <a:spcPct val="150000"/>
              </a:lnSpc>
            </a:pPr>
            <a:r>
              <a:rPr lang="nl-NL" sz="1800" b="1">
                <a:solidFill>
                  <a:srgbClr val="002060"/>
                </a:solidFill>
              </a:rPr>
              <a:t>Câu 2:</a:t>
            </a:r>
            <a:r>
              <a:rPr lang="nl-NL" sz="1800">
                <a:solidFill>
                  <a:srgbClr val="002060"/>
                </a:solidFill>
              </a:rPr>
              <a:t> Dung lượng của từng tệp</a:t>
            </a:r>
            <a:endParaRPr lang="en-US" sz="1800">
              <a:solidFill>
                <a:srgbClr val="002060"/>
              </a:solidFill>
            </a:endParaRPr>
          </a:p>
          <a:p>
            <a:pPr lvl="0">
              <a:lnSpc>
                <a:spcPct val="150000"/>
              </a:lnSpc>
            </a:pPr>
            <a:r>
              <a:rPr lang="en-US" sz="1600" smtClean="0">
                <a:solidFill>
                  <a:srgbClr val="002060"/>
                </a:solidFill>
              </a:rPr>
              <a:t>IMG_0013.jpg:</a:t>
            </a:r>
            <a:r>
              <a:rPr lang="en-US" sz="1600">
                <a:solidFill>
                  <a:srgbClr val="002060"/>
                </a:solidFill>
              </a:rPr>
              <a:t> </a:t>
            </a:r>
            <a:r>
              <a:rPr lang="en-US" sz="1600" smtClean="0">
                <a:solidFill>
                  <a:srgbClr val="002060"/>
                </a:solidFill>
              </a:rPr>
              <a:t>372 KB      IMG_0014.jpg:</a:t>
            </a:r>
            <a:r>
              <a:rPr lang="en-US" sz="1600">
                <a:solidFill>
                  <a:srgbClr val="002060"/>
                </a:solidFill>
              </a:rPr>
              <a:t> </a:t>
            </a:r>
            <a:r>
              <a:rPr lang="en-US" sz="1600" smtClean="0">
                <a:solidFill>
                  <a:srgbClr val="002060"/>
                </a:solidFill>
              </a:rPr>
              <a:t>408KB</a:t>
            </a:r>
            <a:endParaRPr lang="en-US" sz="1600">
              <a:solidFill>
                <a:srgbClr val="002060"/>
              </a:solidFill>
            </a:endParaRPr>
          </a:p>
          <a:p>
            <a:pPr lvl="0">
              <a:lnSpc>
                <a:spcPct val="150000"/>
              </a:lnSpc>
            </a:pPr>
            <a:r>
              <a:rPr lang="en-US" sz="1600" smtClean="0">
                <a:solidFill>
                  <a:srgbClr val="002060"/>
                </a:solidFill>
              </a:rPr>
              <a:t>IMG_0023.jpg:</a:t>
            </a:r>
            <a:r>
              <a:rPr lang="en-US" sz="1600">
                <a:solidFill>
                  <a:srgbClr val="002060"/>
                </a:solidFill>
              </a:rPr>
              <a:t> </a:t>
            </a:r>
            <a:r>
              <a:rPr lang="en-US" sz="1600" smtClean="0">
                <a:solidFill>
                  <a:srgbClr val="002060"/>
                </a:solidFill>
              </a:rPr>
              <a:t>482 KB      IMG_0024.jpg:</a:t>
            </a:r>
            <a:r>
              <a:rPr lang="en-US" sz="1600">
                <a:solidFill>
                  <a:srgbClr val="002060"/>
                </a:solidFill>
              </a:rPr>
              <a:t> </a:t>
            </a:r>
            <a:r>
              <a:rPr lang="en-US" sz="1600" smtClean="0">
                <a:solidFill>
                  <a:srgbClr val="002060"/>
                </a:solidFill>
              </a:rPr>
              <a:t>512 </a:t>
            </a:r>
            <a:r>
              <a:rPr lang="en-US" sz="1600">
                <a:solidFill>
                  <a:srgbClr val="002060"/>
                </a:solidFill>
              </a:rPr>
              <a:t>KB</a:t>
            </a:r>
          </a:p>
          <a:p>
            <a:pPr lvl="0">
              <a:lnSpc>
                <a:spcPct val="150000"/>
              </a:lnSpc>
            </a:pPr>
            <a:r>
              <a:rPr lang="en-US" sz="1600" smtClean="0">
                <a:solidFill>
                  <a:srgbClr val="002060"/>
                </a:solidFill>
              </a:rPr>
              <a:t>IMG_0038.jpg:</a:t>
            </a:r>
            <a:r>
              <a:rPr lang="en-US" sz="1600">
                <a:solidFill>
                  <a:srgbClr val="002060"/>
                </a:solidFill>
              </a:rPr>
              <a:t> </a:t>
            </a:r>
            <a:r>
              <a:rPr lang="en-US" sz="1600" smtClean="0">
                <a:solidFill>
                  <a:srgbClr val="002060"/>
                </a:solidFill>
              </a:rPr>
              <a:t>372 KB      IMG_0039.jpg:</a:t>
            </a:r>
            <a:r>
              <a:rPr lang="en-US" sz="1600">
                <a:solidFill>
                  <a:srgbClr val="002060"/>
                </a:solidFill>
              </a:rPr>
              <a:t> </a:t>
            </a:r>
            <a:r>
              <a:rPr lang="en-US" sz="1600" smtClean="0">
                <a:solidFill>
                  <a:srgbClr val="002060"/>
                </a:solidFill>
              </a:rPr>
              <a:t>372 </a:t>
            </a:r>
            <a:r>
              <a:rPr lang="en-US" sz="1600">
                <a:solidFill>
                  <a:srgbClr val="002060"/>
                </a:solidFill>
              </a:rPr>
              <a:t>KB</a:t>
            </a:r>
          </a:p>
          <a:p>
            <a:pPr lvl="0">
              <a:lnSpc>
                <a:spcPct val="150000"/>
              </a:lnSpc>
            </a:pPr>
            <a:r>
              <a:rPr lang="en-US" sz="1600" smtClean="0">
                <a:solidFill>
                  <a:srgbClr val="002060"/>
                </a:solidFill>
              </a:rPr>
              <a:t>IMG_0041.jpg:</a:t>
            </a:r>
            <a:r>
              <a:rPr lang="en-US" sz="1600">
                <a:solidFill>
                  <a:srgbClr val="002060"/>
                </a:solidFill>
              </a:rPr>
              <a:t> </a:t>
            </a:r>
            <a:r>
              <a:rPr lang="en-US" sz="1600" smtClean="0">
                <a:solidFill>
                  <a:srgbClr val="002060"/>
                </a:solidFill>
              </a:rPr>
              <a:t>372 KB      IMG_0046.jpg:</a:t>
            </a:r>
            <a:r>
              <a:rPr lang="en-US" sz="1600">
                <a:solidFill>
                  <a:srgbClr val="002060"/>
                </a:solidFill>
              </a:rPr>
              <a:t> </a:t>
            </a:r>
            <a:r>
              <a:rPr lang="en-US" sz="1600" smtClean="0">
                <a:solidFill>
                  <a:srgbClr val="002060"/>
                </a:solidFill>
              </a:rPr>
              <a:t>372 </a:t>
            </a:r>
            <a:r>
              <a:rPr lang="en-US" sz="1600">
                <a:solidFill>
                  <a:srgbClr val="002060"/>
                </a:solidFill>
              </a:rPr>
              <a:t>KB</a:t>
            </a:r>
          </a:p>
        </p:txBody>
      </p:sp>
    </p:spTree>
    <p:extLst>
      <p:ext uri="{BB962C8B-B14F-4D97-AF65-F5344CB8AC3E}">
        <p14:creationId xmlns:p14="http://schemas.microsoft.com/office/powerpoint/2010/main" val="2610822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34"/>
                                        </p:tgtEl>
                                        <p:attrNameLst>
                                          <p:attrName>style.visibility</p:attrName>
                                        </p:attrNameLst>
                                      </p:cBhvr>
                                      <p:to>
                                        <p:strVal val="visible"/>
                                      </p:to>
                                    </p:set>
                                    <p:animEffect transition="in" filter="barn(inVertical)">
                                      <p:cBhvr>
                                        <p:cTn id="7" dur="500"/>
                                        <p:tgtEl>
                                          <p:spTgt spid="173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heel(1)">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heel(1)">
                                      <p:cBhvr>
                                        <p:cTn id="17" dur="20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down)">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down)">
                                      <p:cBhvr>
                                        <p:cTn id="2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4" grpId="0"/>
      <p:bldP spid="2" grpId="0"/>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28"/>
        <p:cNvGrpSpPr/>
        <p:nvPr/>
      </p:nvGrpSpPr>
      <p:grpSpPr>
        <a:xfrm>
          <a:off x="0" y="0"/>
          <a:ext cx="0" cy="0"/>
          <a:chOff x="0" y="0"/>
          <a:chExt cx="0" cy="0"/>
        </a:xfrm>
      </p:grpSpPr>
      <p:sp>
        <p:nvSpPr>
          <p:cNvPr id="2229" name="Google Shape;2229;p35"/>
          <p:cNvSpPr txBox="1">
            <a:spLocks noGrp="1"/>
          </p:cNvSpPr>
          <p:nvPr>
            <p:ph type="title"/>
          </p:nvPr>
        </p:nvSpPr>
        <p:spPr>
          <a:xfrm>
            <a:off x="3048000" y="285750"/>
            <a:ext cx="3124200" cy="44215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2400" b="1" smtClean="0">
                <a:solidFill>
                  <a:srgbClr val="002060"/>
                </a:solidFill>
                <a:latin typeface="+mj-lt"/>
              </a:rPr>
              <a:t>BÀI TẬP LUYỆN TẬP</a:t>
            </a:r>
            <a:endParaRPr sz="2400" b="1">
              <a:solidFill>
                <a:srgbClr val="002060"/>
              </a:solidFill>
              <a:latin typeface="+mj-lt"/>
            </a:endParaRPr>
          </a:p>
        </p:txBody>
      </p:sp>
      <p:sp>
        <p:nvSpPr>
          <p:cNvPr id="2231" name="Google Shape;2231;p35"/>
          <p:cNvSpPr txBox="1">
            <a:spLocks noGrp="1"/>
          </p:cNvSpPr>
          <p:nvPr>
            <p:ph type="sldNum" idx="12"/>
          </p:nvPr>
        </p:nvSpPr>
        <p:spPr>
          <a:xfrm>
            <a:off x="8649025" y="4636750"/>
            <a:ext cx="456900" cy="468600"/>
          </a:xfrm>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
              <a:t>21</a:t>
            </a:fld>
            <a:endParaRPr/>
          </a:p>
        </p:txBody>
      </p:sp>
      <p:sp>
        <p:nvSpPr>
          <p:cNvPr id="3" name="Rectangle 2"/>
          <p:cNvSpPr/>
          <p:nvPr/>
        </p:nvSpPr>
        <p:spPr>
          <a:xfrm>
            <a:off x="990600" y="666750"/>
            <a:ext cx="7086600" cy="1200329"/>
          </a:xfrm>
          <a:prstGeom prst="rect">
            <a:avLst/>
          </a:prstGeom>
        </p:spPr>
        <p:txBody>
          <a:bodyPr wrap="square">
            <a:spAutoFit/>
          </a:bodyPr>
          <a:lstStyle/>
          <a:p>
            <a:pPr>
              <a:lnSpc>
                <a:spcPct val="200000"/>
              </a:lnSpc>
            </a:pPr>
            <a:r>
              <a:rPr lang="en-US" sz="1800" b="1" smtClean="0">
                <a:solidFill>
                  <a:srgbClr val="002060"/>
                </a:solidFill>
              </a:rPr>
              <a:t>Câu 1: </a:t>
            </a:r>
            <a:r>
              <a:rPr lang="vi-VN" sz="1800" smtClean="0">
                <a:solidFill>
                  <a:srgbClr val="002060"/>
                </a:solidFill>
              </a:rPr>
              <a:t>Dữ </a:t>
            </a:r>
            <a:r>
              <a:rPr lang="vi-VN" sz="1800">
                <a:solidFill>
                  <a:srgbClr val="002060"/>
                </a:solidFill>
              </a:rPr>
              <a:t>liệu được máy tính lưu trữ dưới </a:t>
            </a:r>
            <a:r>
              <a:rPr lang="vi-VN" sz="1800" smtClean="0">
                <a:solidFill>
                  <a:srgbClr val="002060"/>
                </a:solidFill>
              </a:rPr>
              <a:t>d</a:t>
            </a:r>
            <a:r>
              <a:rPr lang="en-US" sz="1800">
                <a:solidFill>
                  <a:srgbClr val="002060"/>
                </a:solidFill>
              </a:rPr>
              <a:t>ạ</a:t>
            </a:r>
            <a:r>
              <a:rPr lang="vi-VN" sz="1800" smtClean="0">
                <a:solidFill>
                  <a:srgbClr val="002060"/>
                </a:solidFill>
              </a:rPr>
              <a:t>ng</a:t>
            </a:r>
            <a:endParaRPr lang="vi-VN" sz="1800">
              <a:solidFill>
                <a:srgbClr val="002060"/>
              </a:solidFill>
            </a:endParaRPr>
          </a:p>
          <a:p>
            <a:pPr>
              <a:lnSpc>
                <a:spcPct val="200000"/>
              </a:lnSpc>
            </a:pPr>
            <a:r>
              <a:rPr lang="vi-VN" sz="1800">
                <a:solidFill>
                  <a:srgbClr val="002060"/>
                </a:solidFill>
              </a:rPr>
              <a:t>A. thông tin.          </a:t>
            </a:r>
            <a:r>
              <a:rPr lang="vi-VN" sz="1800" smtClean="0">
                <a:solidFill>
                  <a:srgbClr val="002060"/>
                </a:solidFill>
              </a:rPr>
              <a:t>B</a:t>
            </a:r>
            <a:r>
              <a:rPr lang="vi-VN" sz="1800">
                <a:solidFill>
                  <a:srgbClr val="002060"/>
                </a:solidFill>
              </a:rPr>
              <a:t>. dãy </a:t>
            </a:r>
            <a:r>
              <a:rPr lang="vi-VN" sz="1800" smtClean="0">
                <a:solidFill>
                  <a:srgbClr val="002060"/>
                </a:solidFill>
              </a:rPr>
              <a:t>bít.</a:t>
            </a:r>
            <a:r>
              <a:rPr lang="en-US" sz="1800" smtClean="0">
                <a:solidFill>
                  <a:srgbClr val="002060"/>
                </a:solidFill>
              </a:rPr>
              <a:t>       </a:t>
            </a:r>
            <a:r>
              <a:rPr lang="vi-VN" sz="1800" smtClean="0">
                <a:solidFill>
                  <a:srgbClr val="002060"/>
                </a:solidFill>
              </a:rPr>
              <a:t>C</a:t>
            </a:r>
            <a:r>
              <a:rPr lang="vi-VN" sz="1800">
                <a:solidFill>
                  <a:srgbClr val="002060"/>
                </a:solidFill>
              </a:rPr>
              <a:t>. số thập </a:t>
            </a:r>
            <a:r>
              <a:rPr lang="vi-VN" sz="1800" smtClean="0">
                <a:solidFill>
                  <a:srgbClr val="002060"/>
                </a:solidFill>
              </a:rPr>
              <a:t>phân</a:t>
            </a:r>
            <a:r>
              <a:rPr lang="en-US" sz="1800" smtClean="0">
                <a:solidFill>
                  <a:srgbClr val="002060"/>
                </a:solidFill>
              </a:rPr>
              <a:t>          </a:t>
            </a:r>
            <a:r>
              <a:rPr lang="vi-VN" sz="1800" smtClean="0">
                <a:solidFill>
                  <a:srgbClr val="002060"/>
                </a:solidFill>
              </a:rPr>
              <a:t>D</a:t>
            </a:r>
            <a:r>
              <a:rPr lang="vi-VN" sz="1800">
                <a:solidFill>
                  <a:srgbClr val="002060"/>
                </a:solidFill>
              </a:rPr>
              <a:t>. các kí tự.</a:t>
            </a:r>
          </a:p>
        </p:txBody>
      </p:sp>
      <p:sp>
        <p:nvSpPr>
          <p:cNvPr id="4" name="Oval 3"/>
          <p:cNvSpPr/>
          <p:nvPr/>
        </p:nvSpPr>
        <p:spPr>
          <a:xfrm>
            <a:off x="2819400" y="1428750"/>
            <a:ext cx="3810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987136" y="1986975"/>
            <a:ext cx="7547264" cy="2862322"/>
          </a:xfrm>
          <a:prstGeom prst="rect">
            <a:avLst/>
          </a:prstGeom>
        </p:spPr>
        <p:txBody>
          <a:bodyPr wrap="square">
            <a:spAutoFit/>
          </a:bodyPr>
          <a:lstStyle/>
          <a:p>
            <a:pPr>
              <a:lnSpc>
                <a:spcPct val="200000"/>
              </a:lnSpc>
            </a:pPr>
            <a:r>
              <a:rPr lang="en-US" sz="1800" b="1" smtClean="0">
                <a:solidFill>
                  <a:srgbClr val="002060"/>
                </a:solidFill>
              </a:rPr>
              <a:t>Câu 2: </a:t>
            </a:r>
            <a:r>
              <a:rPr lang="vi-VN" sz="1800" smtClean="0">
                <a:solidFill>
                  <a:srgbClr val="002060"/>
                </a:solidFill>
              </a:rPr>
              <a:t>Dữ </a:t>
            </a:r>
            <a:r>
              <a:rPr lang="vi-VN" sz="1800">
                <a:solidFill>
                  <a:srgbClr val="002060"/>
                </a:solidFill>
              </a:rPr>
              <a:t>liệu trong máy tính được mã hoá thành dãy bít vì</a:t>
            </a:r>
          </a:p>
          <a:p>
            <a:pPr>
              <a:lnSpc>
                <a:spcPct val="200000"/>
              </a:lnSpc>
            </a:pPr>
            <a:r>
              <a:rPr lang="vi-VN" sz="1800">
                <a:solidFill>
                  <a:srgbClr val="002060"/>
                </a:solidFill>
              </a:rPr>
              <a:t>A. dãy bít đáng tin cậy hơn.</a:t>
            </a:r>
          </a:p>
          <a:p>
            <a:pPr>
              <a:lnSpc>
                <a:spcPct val="200000"/>
              </a:lnSpc>
            </a:pPr>
            <a:r>
              <a:rPr lang="vi-VN" sz="1800">
                <a:solidFill>
                  <a:srgbClr val="002060"/>
                </a:solidFill>
              </a:rPr>
              <a:t>B. dãy bít được xử li dễ dàng hơn.</a:t>
            </a:r>
          </a:p>
          <a:p>
            <a:pPr>
              <a:lnSpc>
                <a:spcPct val="200000"/>
              </a:lnSpc>
            </a:pPr>
            <a:r>
              <a:rPr lang="vi-VN" sz="1800">
                <a:solidFill>
                  <a:srgbClr val="002060"/>
                </a:solidFill>
              </a:rPr>
              <a:t>C. dãy bít chiếm ít dung lượng nhớ hơn.</a:t>
            </a:r>
          </a:p>
          <a:p>
            <a:pPr>
              <a:lnSpc>
                <a:spcPct val="200000"/>
              </a:lnSpc>
            </a:pPr>
            <a:r>
              <a:rPr lang="vi-VN" sz="1800">
                <a:solidFill>
                  <a:srgbClr val="002060"/>
                </a:solidFill>
              </a:rPr>
              <a:t>D. máy tính chỉ làm việc với hai kí hiệu 0 và 1.</a:t>
            </a:r>
          </a:p>
        </p:txBody>
      </p:sp>
      <p:sp>
        <p:nvSpPr>
          <p:cNvPr id="9" name="Oval 8"/>
          <p:cNvSpPr/>
          <p:nvPr/>
        </p:nvSpPr>
        <p:spPr>
          <a:xfrm>
            <a:off x="928254" y="4326082"/>
            <a:ext cx="3810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29"/>
                                        </p:tgtEl>
                                        <p:attrNameLst>
                                          <p:attrName>style.visibility</p:attrName>
                                        </p:attrNameLst>
                                      </p:cBhvr>
                                      <p:to>
                                        <p:strVal val="visible"/>
                                      </p:to>
                                    </p:set>
                                    <p:animEffect transition="in" filter="barn(inVertical)">
                                      <p:cBhvr>
                                        <p:cTn id="7" dur="500"/>
                                        <p:tgtEl>
                                          <p:spTgt spid="2229"/>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1)">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heel(1)">
                                      <p:cBhvr>
                                        <p:cTn id="22" dur="2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29" grpId="0"/>
      <p:bldP spid="3" grpId="0"/>
      <p:bldP spid="4" grpId="0" animBg="1"/>
      <p:bldP spid="5" grpId="0"/>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28"/>
        <p:cNvGrpSpPr/>
        <p:nvPr/>
      </p:nvGrpSpPr>
      <p:grpSpPr>
        <a:xfrm>
          <a:off x="0" y="0"/>
          <a:ext cx="0" cy="0"/>
          <a:chOff x="0" y="0"/>
          <a:chExt cx="0" cy="0"/>
        </a:xfrm>
      </p:grpSpPr>
      <p:sp>
        <p:nvSpPr>
          <p:cNvPr id="2229" name="Google Shape;2229;p35"/>
          <p:cNvSpPr txBox="1">
            <a:spLocks noGrp="1"/>
          </p:cNvSpPr>
          <p:nvPr>
            <p:ph type="title"/>
          </p:nvPr>
        </p:nvSpPr>
        <p:spPr>
          <a:xfrm>
            <a:off x="3048000" y="285750"/>
            <a:ext cx="3124200" cy="44215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2400" b="1" smtClean="0">
                <a:solidFill>
                  <a:srgbClr val="002060"/>
                </a:solidFill>
                <a:latin typeface="+mj-lt"/>
              </a:rPr>
              <a:t>BÀI TẬP LUYỆN TẬP</a:t>
            </a:r>
            <a:endParaRPr sz="2400" b="1">
              <a:solidFill>
                <a:srgbClr val="002060"/>
              </a:solidFill>
              <a:latin typeface="+mj-lt"/>
            </a:endParaRPr>
          </a:p>
        </p:txBody>
      </p:sp>
      <p:sp>
        <p:nvSpPr>
          <p:cNvPr id="2231" name="Google Shape;2231;p35"/>
          <p:cNvSpPr txBox="1">
            <a:spLocks noGrp="1"/>
          </p:cNvSpPr>
          <p:nvPr>
            <p:ph type="sldNum" idx="12"/>
          </p:nvPr>
        </p:nvSpPr>
        <p:spPr>
          <a:xfrm>
            <a:off x="8649025" y="4636750"/>
            <a:ext cx="456900" cy="468600"/>
          </a:xfrm>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
              <a:t>22</a:t>
            </a:fld>
            <a:endParaRPr/>
          </a:p>
        </p:txBody>
      </p:sp>
      <p:sp>
        <p:nvSpPr>
          <p:cNvPr id="2" name="Rectangle 1"/>
          <p:cNvSpPr/>
          <p:nvPr/>
        </p:nvSpPr>
        <p:spPr>
          <a:xfrm>
            <a:off x="962891" y="666750"/>
            <a:ext cx="6096000" cy="1754326"/>
          </a:xfrm>
          <a:prstGeom prst="rect">
            <a:avLst/>
          </a:prstGeom>
        </p:spPr>
        <p:txBody>
          <a:bodyPr wrap="square">
            <a:spAutoFit/>
          </a:bodyPr>
          <a:lstStyle/>
          <a:p>
            <a:pPr>
              <a:lnSpc>
                <a:spcPct val="200000"/>
              </a:lnSpc>
            </a:pPr>
            <a:r>
              <a:rPr lang="en-US" sz="1800" b="1" smtClean="0">
                <a:solidFill>
                  <a:srgbClr val="002060"/>
                </a:solidFill>
              </a:rPr>
              <a:t>Câu 3: </a:t>
            </a:r>
            <a:r>
              <a:rPr lang="vi-VN" sz="1800" smtClean="0">
                <a:solidFill>
                  <a:srgbClr val="002060"/>
                </a:solidFill>
              </a:rPr>
              <a:t>Một </a:t>
            </a:r>
            <a:r>
              <a:rPr lang="vi-VN" sz="1800">
                <a:solidFill>
                  <a:srgbClr val="002060"/>
                </a:solidFill>
              </a:rPr>
              <a:t>bít được biểu diễn bằng</a:t>
            </a:r>
          </a:p>
          <a:p>
            <a:pPr>
              <a:lnSpc>
                <a:spcPct val="200000"/>
              </a:lnSpc>
            </a:pPr>
            <a:r>
              <a:rPr lang="vi-VN" sz="1800">
                <a:solidFill>
                  <a:srgbClr val="002060"/>
                </a:solidFill>
              </a:rPr>
              <a:t>A. một chữ cái.                   </a:t>
            </a:r>
            <a:r>
              <a:rPr lang="vi-VN" sz="1800" smtClean="0">
                <a:solidFill>
                  <a:srgbClr val="002060"/>
                </a:solidFill>
              </a:rPr>
              <a:t>B</a:t>
            </a:r>
            <a:r>
              <a:rPr lang="vi-VN" sz="1800">
                <a:solidFill>
                  <a:srgbClr val="002060"/>
                </a:solidFill>
              </a:rPr>
              <a:t>. một ki hiệu đặc biệt.</a:t>
            </a:r>
          </a:p>
          <a:p>
            <a:pPr>
              <a:lnSpc>
                <a:spcPct val="200000"/>
              </a:lnSpc>
            </a:pPr>
            <a:r>
              <a:rPr lang="vi-VN" sz="1800">
                <a:solidFill>
                  <a:srgbClr val="002060"/>
                </a:solidFill>
              </a:rPr>
              <a:t>C. kí hiệu 0 hoặc 1.            </a:t>
            </a:r>
            <a:r>
              <a:rPr lang="vi-VN" sz="1800" smtClean="0">
                <a:solidFill>
                  <a:srgbClr val="002060"/>
                </a:solidFill>
              </a:rPr>
              <a:t>D</a:t>
            </a:r>
            <a:r>
              <a:rPr lang="vi-VN" sz="1800">
                <a:solidFill>
                  <a:srgbClr val="002060"/>
                </a:solidFill>
              </a:rPr>
              <a:t>. chữ số bất kì.</a:t>
            </a:r>
          </a:p>
        </p:txBody>
      </p:sp>
      <p:sp>
        <p:nvSpPr>
          <p:cNvPr id="3" name="Rectangle 2"/>
          <p:cNvSpPr/>
          <p:nvPr/>
        </p:nvSpPr>
        <p:spPr>
          <a:xfrm>
            <a:off x="2567474" y="2596243"/>
            <a:ext cx="5867400" cy="1754326"/>
          </a:xfrm>
          <a:prstGeom prst="rect">
            <a:avLst/>
          </a:prstGeom>
        </p:spPr>
        <p:txBody>
          <a:bodyPr wrap="square">
            <a:spAutoFit/>
          </a:bodyPr>
          <a:lstStyle/>
          <a:p>
            <a:pPr>
              <a:lnSpc>
                <a:spcPct val="200000"/>
              </a:lnSpc>
            </a:pPr>
            <a:r>
              <a:rPr lang="en-US" sz="1800" b="1" smtClean="0">
                <a:solidFill>
                  <a:srgbClr val="002060"/>
                </a:solidFill>
              </a:rPr>
              <a:t>Câu 4: </a:t>
            </a:r>
            <a:r>
              <a:rPr lang="en-US" sz="1800" smtClean="0">
                <a:solidFill>
                  <a:srgbClr val="002060"/>
                </a:solidFill>
              </a:rPr>
              <a:t>Bao </a:t>
            </a:r>
            <a:r>
              <a:rPr lang="en-US" sz="1800">
                <a:solidFill>
                  <a:srgbClr val="002060"/>
                </a:solidFill>
              </a:rPr>
              <a:t>nhiêu ‘byte’ tạo thành một ‘kilobyte’?</a:t>
            </a:r>
          </a:p>
          <a:p>
            <a:pPr>
              <a:lnSpc>
                <a:spcPct val="200000"/>
              </a:lnSpc>
            </a:pPr>
            <a:r>
              <a:rPr lang="en-US" sz="1800">
                <a:solidFill>
                  <a:srgbClr val="002060"/>
                </a:solidFill>
              </a:rPr>
              <a:t>A. 8.                     </a:t>
            </a:r>
            <a:r>
              <a:rPr lang="en-US" sz="1800" smtClean="0">
                <a:solidFill>
                  <a:srgbClr val="002060"/>
                </a:solidFill>
              </a:rPr>
              <a:t>B</a:t>
            </a:r>
            <a:r>
              <a:rPr lang="en-US" sz="1800">
                <a:solidFill>
                  <a:srgbClr val="002060"/>
                </a:solidFill>
              </a:rPr>
              <a:t>. 64.              </a:t>
            </a:r>
          </a:p>
          <a:p>
            <a:pPr>
              <a:lnSpc>
                <a:spcPct val="200000"/>
              </a:lnSpc>
            </a:pPr>
            <a:r>
              <a:rPr lang="en-US" sz="1800">
                <a:solidFill>
                  <a:srgbClr val="002060"/>
                </a:solidFill>
              </a:rPr>
              <a:t>C. 1 024.              </a:t>
            </a:r>
            <a:r>
              <a:rPr lang="en-US" sz="1800" smtClean="0">
                <a:solidFill>
                  <a:srgbClr val="002060"/>
                </a:solidFill>
              </a:rPr>
              <a:t>D</a:t>
            </a:r>
            <a:r>
              <a:rPr lang="en-US" sz="1800">
                <a:solidFill>
                  <a:srgbClr val="002060"/>
                </a:solidFill>
              </a:rPr>
              <a:t>. 2 048.</a:t>
            </a:r>
          </a:p>
        </p:txBody>
      </p:sp>
      <p:sp>
        <p:nvSpPr>
          <p:cNvPr id="7" name="Oval 6"/>
          <p:cNvSpPr/>
          <p:nvPr/>
        </p:nvSpPr>
        <p:spPr>
          <a:xfrm>
            <a:off x="930234" y="1962150"/>
            <a:ext cx="3810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2548036" y="3867150"/>
            <a:ext cx="3810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7"/>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38934" y="2876550"/>
            <a:ext cx="2091695" cy="2238194"/>
          </a:xfrm>
          <a:prstGeom prst="rect">
            <a:avLst/>
          </a:prstGeom>
        </p:spPr>
      </p:pic>
    </p:spTree>
    <p:extLst>
      <p:ext uri="{BB962C8B-B14F-4D97-AF65-F5344CB8AC3E}">
        <p14:creationId xmlns:p14="http://schemas.microsoft.com/office/powerpoint/2010/main" val="2250812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heel(1)">
                                      <p:cBhvr>
                                        <p:cTn id="17" dur="2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7" grpId="0" animBg="1"/>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228"/>
        <p:cNvGrpSpPr/>
        <p:nvPr/>
      </p:nvGrpSpPr>
      <p:grpSpPr>
        <a:xfrm>
          <a:off x="0" y="0"/>
          <a:ext cx="0" cy="0"/>
          <a:chOff x="0" y="0"/>
          <a:chExt cx="0" cy="0"/>
        </a:xfrm>
      </p:grpSpPr>
      <p:sp>
        <p:nvSpPr>
          <p:cNvPr id="2229" name="Google Shape;2229;p35"/>
          <p:cNvSpPr txBox="1">
            <a:spLocks noGrp="1"/>
          </p:cNvSpPr>
          <p:nvPr>
            <p:ph type="title"/>
          </p:nvPr>
        </p:nvSpPr>
        <p:spPr>
          <a:xfrm>
            <a:off x="3048000" y="285750"/>
            <a:ext cx="3124200" cy="44215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2400" b="1" smtClean="0">
                <a:solidFill>
                  <a:srgbClr val="002060"/>
                </a:solidFill>
                <a:latin typeface="+mj-lt"/>
              </a:rPr>
              <a:t>BÀI TẬP LUYỆN TẬP</a:t>
            </a:r>
            <a:endParaRPr sz="2400" b="1">
              <a:solidFill>
                <a:srgbClr val="002060"/>
              </a:solidFill>
              <a:latin typeface="+mj-lt"/>
            </a:endParaRPr>
          </a:p>
        </p:txBody>
      </p:sp>
      <p:sp>
        <p:nvSpPr>
          <p:cNvPr id="2231" name="Google Shape;2231;p35"/>
          <p:cNvSpPr txBox="1">
            <a:spLocks noGrp="1"/>
          </p:cNvSpPr>
          <p:nvPr>
            <p:ph type="sldNum" idx="12"/>
          </p:nvPr>
        </p:nvSpPr>
        <p:spPr>
          <a:xfrm>
            <a:off x="8649025" y="4636750"/>
            <a:ext cx="456900" cy="468600"/>
          </a:xfrm>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
              <a:t>23</a:t>
            </a:fld>
            <a:endParaRPr/>
          </a:p>
        </p:txBody>
      </p:sp>
      <p:sp>
        <p:nvSpPr>
          <p:cNvPr id="2" name="Rectangle 1"/>
          <p:cNvSpPr/>
          <p:nvPr/>
        </p:nvSpPr>
        <p:spPr>
          <a:xfrm>
            <a:off x="1066800" y="742950"/>
            <a:ext cx="5562600" cy="1754326"/>
          </a:xfrm>
          <a:prstGeom prst="rect">
            <a:avLst/>
          </a:prstGeom>
        </p:spPr>
        <p:txBody>
          <a:bodyPr wrap="square">
            <a:spAutoFit/>
          </a:bodyPr>
          <a:lstStyle/>
          <a:p>
            <a:pPr>
              <a:lnSpc>
                <a:spcPct val="200000"/>
              </a:lnSpc>
            </a:pPr>
            <a:r>
              <a:rPr lang="en-US" sz="1800" b="1" smtClean="0">
                <a:solidFill>
                  <a:srgbClr val="002060"/>
                </a:solidFill>
              </a:rPr>
              <a:t>Câu 5: </a:t>
            </a:r>
            <a:r>
              <a:rPr lang="en-US" sz="1800" smtClean="0">
                <a:solidFill>
                  <a:srgbClr val="002060"/>
                </a:solidFill>
              </a:rPr>
              <a:t>Một </a:t>
            </a:r>
            <a:r>
              <a:rPr lang="en-US" sz="1800">
                <a:solidFill>
                  <a:srgbClr val="002060"/>
                </a:solidFill>
              </a:rPr>
              <a:t>gigabyte xấp xỉ bằng</a:t>
            </a:r>
          </a:p>
          <a:p>
            <a:pPr>
              <a:lnSpc>
                <a:spcPct val="200000"/>
              </a:lnSpc>
            </a:pPr>
            <a:r>
              <a:rPr lang="en-US" sz="1800">
                <a:solidFill>
                  <a:srgbClr val="002060"/>
                </a:solidFill>
              </a:rPr>
              <a:t>A. một triệu byte.                   </a:t>
            </a:r>
            <a:r>
              <a:rPr lang="en-US" sz="1800" smtClean="0">
                <a:solidFill>
                  <a:srgbClr val="002060"/>
                </a:solidFill>
              </a:rPr>
              <a:t>B</a:t>
            </a:r>
            <a:r>
              <a:rPr lang="en-US" sz="1800">
                <a:solidFill>
                  <a:srgbClr val="002060"/>
                </a:solidFill>
              </a:rPr>
              <a:t>. một </a:t>
            </a:r>
            <a:r>
              <a:rPr lang="en-US" sz="1800" smtClean="0">
                <a:solidFill>
                  <a:srgbClr val="002060"/>
                </a:solidFill>
              </a:rPr>
              <a:t>tỉ </a:t>
            </a:r>
            <a:r>
              <a:rPr lang="en-US" sz="1800">
                <a:solidFill>
                  <a:srgbClr val="002060"/>
                </a:solidFill>
              </a:rPr>
              <a:t>byte.</a:t>
            </a:r>
          </a:p>
          <a:p>
            <a:pPr>
              <a:lnSpc>
                <a:spcPct val="200000"/>
              </a:lnSpc>
            </a:pPr>
            <a:r>
              <a:rPr lang="en-US" sz="1800">
                <a:solidFill>
                  <a:srgbClr val="002060"/>
                </a:solidFill>
              </a:rPr>
              <a:t>C. một nghìn tỉ byte.              </a:t>
            </a:r>
            <a:r>
              <a:rPr lang="en-US" sz="1800" smtClean="0">
                <a:solidFill>
                  <a:srgbClr val="002060"/>
                </a:solidFill>
              </a:rPr>
              <a:t>D</a:t>
            </a:r>
            <a:r>
              <a:rPr lang="en-US" sz="1800">
                <a:solidFill>
                  <a:srgbClr val="002060"/>
                </a:solidFill>
              </a:rPr>
              <a:t>. một nghìn byte.</a:t>
            </a:r>
          </a:p>
        </p:txBody>
      </p:sp>
      <p:sp>
        <p:nvSpPr>
          <p:cNvPr id="3" name="Rectangle 2"/>
          <p:cNvSpPr/>
          <p:nvPr/>
        </p:nvSpPr>
        <p:spPr>
          <a:xfrm>
            <a:off x="1905000" y="2547499"/>
            <a:ext cx="6705600" cy="1754326"/>
          </a:xfrm>
          <a:prstGeom prst="rect">
            <a:avLst/>
          </a:prstGeom>
        </p:spPr>
        <p:txBody>
          <a:bodyPr wrap="square">
            <a:spAutoFit/>
          </a:bodyPr>
          <a:lstStyle/>
          <a:p>
            <a:pPr>
              <a:lnSpc>
                <a:spcPct val="200000"/>
              </a:lnSpc>
            </a:pPr>
            <a:r>
              <a:rPr lang="en-US" sz="1800" b="1" smtClean="0">
                <a:solidFill>
                  <a:srgbClr val="002060"/>
                </a:solidFill>
              </a:rPr>
              <a:t>Câu 6: </a:t>
            </a:r>
            <a:r>
              <a:rPr lang="vi-VN" sz="1800" smtClean="0">
                <a:solidFill>
                  <a:srgbClr val="002060"/>
                </a:solidFill>
              </a:rPr>
              <a:t>Khả </a:t>
            </a:r>
            <a:r>
              <a:rPr lang="vi-VN" sz="1800">
                <a:solidFill>
                  <a:srgbClr val="002060"/>
                </a:solidFill>
              </a:rPr>
              <a:t>năng lưu trữ của một thiết bị nhớ được gọi là gì?</a:t>
            </a:r>
          </a:p>
          <a:p>
            <a:pPr>
              <a:lnSpc>
                <a:spcPct val="200000"/>
              </a:lnSpc>
            </a:pPr>
            <a:r>
              <a:rPr lang="vi-VN" sz="1800">
                <a:solidFill>
                  <a:srgbClr val="002060"/>
                </a:solidFill>
              </a:rPr>
              <a:t>A. Dung lượng nhớ.                      </a:t>
            </a:r>
            <a:r>
              <a:rPr lang="vi-VN" sz="1800" smtClean="0">
                <a:solidFill>
                  <a:srgbClr val="002060"/>
                </a:solidFill>
              </a:rPr>
              <a:t>B</a:t>
            </a:r>
            <a:r>
              <a:rPr lang="vi-VN" sz="1800">
                <a:solidFill>
                  <a:srgbClr val="002060"/>
                </a:solidFill>
              </a:rPr>
              <a:t>. Khối lượng nhớ.</a:t>
            </a:r>
          </a:p>
          <a:p>
            <a:pPr>
              <a:lnSpc>
                <a:spcPct val="200000"/>
              </a:lnSpc>
            </a:pPr>
            <a:r>
              <a:rPr lang="vi-VN" sz="1800">
                <a:solidFill>
                  <a:srgbClr val="002060"/>
                </a:solidFill>
              </a:rPr>
              <a:t>C. Thể tích nhớ.                            </a:t>
            </a:r>
            <a:r>
              <a:rPr lang="vi-VN" sz="1800" smtClean="0">
                <a:solidFill>
                  <a:srgbClr val="002060"/>
                </a:solidFill>
              </a:rPr>
              <a:t>D</a:t>
            </a:r>
            <a:r>
              <a:rPr lang="vi-VN" sz="1800">
                <a:solidFill>
                  <a:srgbClr val="002060"/>
                </a:solidFill>
              </a:rPr>
              <a:t>. Năng lực nhớ.</a:t>
            </a:r>
          </a:p>
        </p:txBody>
      </p:sp>
      <p:sp>
        <p:nvSpPr>
          <p:cNvPr id="6" name="Oval 5"/>
          <p:cNvSpPr/>
          <p:nvPr/>
        </p:nvSpPr>
        <p:spPr>
          <a:xfrm>
            <a:off x="4000500" y="1429613"/>
            <a:ext cx="3810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1843574" y="3234162"/>
            <a:ext cx="3810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87168" y="2902598"/>
            <a:ext cx="2091695" cy="2238194"/>
          </a:xfrm>
          <a:prstGeom prst="rect">
            <a:avLst/>
          </a:prstGeom>
        </p:spPr>
      </p:pic>
    </p:spTree>
    <p:extLst>
      <p:ext uri="{BB962C8B-B14F-4D97-AF65-F5344CB8AC3E}">
        <p14:creationId xmlns:p14="http://schemas.microsoft.com/office/powerpoint/2010/main" val="2250812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heel(1)">
                                      <p:cBhvr>
                                        <p:cTn id="17" dur="2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animBg="1"/>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235"/>
        <p:cNvGrpSpPr/>
        <p:nvPr/>
      </p:nvGrpSpPr>
      <p:grpSpPr>
        <a:xfrm>
          <a:off x="0" y="0"/>
          <a:ext cx="0" cy="0"/>
          <a:chOff x="0" y="0"/>
          <a:chExt cx="0" cy="0"/>
        </a:xfrm>
      </p:grpSpPr>
      <p:sp>
        <p:nvSpPr>
          <p:cNvPr id="2236" name="Google Shape;2236;p36"/>
          <p:cNvSpPr txBox="1">
            <a:spLocks noGrp="1"/>
          </p:cNvSpPr>
          <p:nvPr>
            <p:ph type="title"/>
          </p:nvPr>
        </p:nvSpPr>
        <p:spPr>
          <a:xfrm>
            <a:off x="457200" y="605600"/>
            <a:ext cx="6705600" cy="51835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2400" b="1" smtClean="0">
                <a:solidFill>
                  <a:srgbClr val="002060"/>
                </a:solidFill>
              </a:rPr>
              <a:t>BÀI TẬP VẬN DỤNG</a:t>
            </a:r>
            <a:endParaRPr sz="2400" b="1">
              <a:solidFill>
                <a:srgbClr val="002060"/>
              </a:solidFill>
            </a:endParaRPr>
          </a:p>
        </p:txBody>
      </p:sp>
      <p:sp>
        <p:nvSpPr>
          <p:cNvPr id="2239" name="Google Shape;2239;p36"/>
          <p:cNvSpPr txBox="1">
            <a:spLocks noGrp="1"/>
          </p:cNvSpPr>
          <p:nvPr>
            <p:ph type="sldNum" idx="12"/>
          </p:nvPr>
        </p:nvSpPr>
        <p:spPr>
          <a:xfrm>
            <a:off x="8649025" y="4636750"/>
            <a:ext cx="456900" cy="468600"/>
          </a:xfrm>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
              <a:t>24</a:t>
            </a:fld>
            <a:endParaRPr/>
          </a:p>
        </p:txBody>
      </p:sp>
      <p:sp>
        <p:nvSpPr>
          <p:cNvPr id="3" name="TextBox 2"/>
          <p:cNvSpPr txBox="1"/>
          <p:nvPr/>
        </p:nvSpPr>
        <p:spPr>
          <a:xfrm>
            <a:off x="453736" y="1047750"/>
            <a:ext cx="7359707" cy="923330"/>
          </a:xfrm>
          <a:prstGeom prst="rect">
            <a:avLst/>
          </a:prstGeom>
          <a:noFill/>
        </p:spPr>
        <p:txBody>
          <a:bodyPr wrap="none" rtlCol="0">
            <a:spAutoFit/>
          </a:bodyPr>
          <a:lstStyle/>
          <a:p>
            <a:pPr>
              <a:lnSpc>
                <a:spcPct val="150000"/>
              </a:lnSpc>
            </a:pPr>
            <a:r>
              <a:rPr lang="en-US" sz="1800" b="1" smtClean="0">
                <a:solidFill>
                  <a:srgbClr val="002060"/>
                </a:solidFill>
              </a:rPr>
              <a:t>Bài tập 1</a:t>
            </a:r>
            <a:r>
              <a:rPr lang="en-US" sz="1800" smtClean="0">
                <a:solidFill>
                  <a:srgbClr val="002060"/>
                </a:solidFill>
              </a:rPr>
              <a:t>: </a:t>
            </a:r>
            <a:r>
              <a:rPr lang="vi-VN" sz="1800" smtClean="0">
                <a:solidFill>
                  <a:srgbClr val="002060"/>
                </a:solidFill>
              </a:rPr>
              <a:t>Một </a:t>
            </a:r>
            <a:r>
              <a:rPr lang="vi-VN" sz="1800">
                <a:solidFill>
                  <a:srgbClr val="002060"/>
                </a:solidFill>
              </a:rPr>
              <a:t>thẻ nhớ 2 GB chửa được khoảng bao nhiêu bản nhạc? </a:t>
            </a:r>
            <a:endParaRPr lang="en-US" sz="1800" smtClean="0">
              <a:solidFill>
                <a:srgbClr val="002060"/>
              </a:solidFill>
            </a:endParaRPr>
          </a:p>
          <a:p>
            <a:pPr>
              <a:lnSpc>
                <a:spcPct val="150000"/>
              </a:lnSpc>
            </a:pPr>
            <a:r>
              <a:rPr lang="vi-VN" sz="1800" smtClean="0">
                <a:solidFill>
                  <a:srgbClr val="002060"/>
                </a:solidFill>
              </a:rPr>
              <a:t>Biết </a:t>
            </a:r>
            <a:r>
              <a:rPr lang="vi-VN" sz="1800">
                <a:solidFill>
                  <a:srgbClr val="002060"/>
                </a:solidFill>
              </a:rPr>
              <a:t>rằng mỗi bản nhạc có dung lượng khoảng 4 MB.</a:t>
            </a:r>
            <a:endParaRPr lang="en-US" sz="1800">
              <a:solidFill>
                <a:srgbClr val="002060"/>
              </a:solidFill>
            </a:endParaRPr>
          </a:p>
        </p:txBody>
      </p:sp>
      <p:grpSp>
        <p:nvGrpSpPr>
          <p:cNvPr id="6" name="Group 5"/>
          <p:cNvGrpSpPr/>
          <p:nvPr/>
        </p:nvGrpSpPr>
        <p:grpSpPr>
          <a:xfrm>
            <a:off x="535036" y="1971080"/>
            <a:ext cx="7087197" cy="1768423"/>
            <a:chOff x="535036" y="1971080"/>
            <a:chExt cx="7087197" cy="1768423"/>
          </a:xfrm>
        </p:grpSpPr>
        <mc:AlternateContent xmlns:mc="http://schemas.openxmlformats.org/markup-compatibility/2006" xmlns:a14="http://schemas.microsoft.com/office/drawing/2010/main">
          <mc:Choice Requires="a14">
            <p:sp>
              <p:nvSpPr>
                <p:cNvPr id="4" name="Rectangle 1"/>
                <p:cNvSpPr>
                  <a:spLocks noChangeArrowheads="1"/>
                </p:cNvSpPr>
                <p:nvPr/>
              </p:nvSpPr>
              <p:spPr bwMode="auto">
                <a:xfrm>
                  <a:off x="535036" y="2434017"/>
                  <a:ext cx="7087197" cy="1305486"/>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n-US" sz="1800" b="0" i="0" u="none" strike="noStrike" cap="none" normalizeH="0" baseline="0" smtClean="0">
                      <a:ln>
                        <a:noFill/>
                      </a:ln>
                      <a:solidFill>
                        <a:srgbClr val="FF0000"/>
                      </a:solidFill>
                      <a:effectLst/>
                      <a:latin typeface="Open Sans"/>
                      <a:cs typeface="Arial" pitchFamily="34" charset="0"/>
                    </a:rPr>
                    <a:t>Vì 1GB = 1024 MB nên số bản nhạc có thể lưu trữ trong thẻ nhớ là:</a:t>
                  </a:r>
                </a:p>
                <a:p>
                  <a:pPr lvl="0" fontAlgn="base">
                    <a:lnSpc>
                      <a:spcPct val="150000"/>
                    </a:lnSpc>
                    <a:spcBef>
                      <a:spcPct val="0"/>
                    </a:spcBef>
                    <a:spcAft>
                      <a:spcPct val="0"/>
                    </a:spcAft>
                    <a:buClrTx/>
                  </a:pPr>
                  <a14:m>
                    <m:oMath xmlns:m="http://schemas.openxmlformats.org/officeDocument/2006/math">
                      <m:f>
                        <m:fPr>
                          <m:ctrlPr>
                            <a:rPr kumimoji="0" lang="en-US" sz="2400" b="0" i="1" u="none" strike="noStrike" cap="none" normalizeH="0" baseline="0" smtClean="0">
                              <a:ln>
                                <a:noFill/>
                              </a:ln>
                              <a:solidFill>
                                <a:srgbClr val="FF0000"/>
                              </a:solidFill>
                              <a:effectLst/>
                              <a:latin typeface="Cambria Math"/>
                              <a:cs typeface="Arial" pitchFamily="34" charset="0"/>
                            </a:rPr>
                          </m:ctrlPr>
                        </m:fPr>
                        <m:num>
                          <m:r>
                            <a:rPr kumimoji="0" lang="en-US" sz="2400" b="0" i="1" u="none" strike="noStrike" cap="none" normalizeH="0" baseline="0" smtClean="0">
                              <a:ln>
                                <a:noFill/>
                              </a:ln>
                              <a:solidFill>
                                <a:srgbClr val="FF0000"/>
                              </a:solidFill>
                              <a:effectLst/>
                              <a:latin typeface="Cambria Math"/>
                              <a:cs typeface="Arial" pitchFamily="34" charset="0"/>
                            </a:rPr>
                            <m:t>2</m:t>
                          </m:r>
                          <m:r>
                            <a:rPr kumimoji="0" lang="en-US" sz="2400" b="0" i="1" u="none" strike="noStrike" cap="none" normalizeH="0" baseline="0" smtClean="0">
                              <a:ln>
                                <a:noFill/>
                              </a:ln>
                              <a:solidFill>
                                <a:srgbClr val="FF0000"/>
                              </a:solidFill>
                              <a:effectLst/>
                              <a:latin typeface="Cambria Math"/>
                              <a:cs typeface="Arial" pitchFamily="34" charset="0"/>
                            </a:rPr>
                            <m:t>𝑥</m:t>
                          </m:r>
                          <m:r>
                            <a:rPr kumimoji="0" lang="en-US" sz="2400" b="0" i="1" u="none" strike="noStrike" cap="none" normalizeH="0" baseline="0" smtClean="0">
                              <a:ln>
                                <a:noFill/>
                              </a:ln>
                              <a:solidFill>
                                <a:srgbClr val="FF0000"/>
                              </a:solidFill>
                              <a:effectLst/>
                              <a:latin typeface="Cambria Math"/>
                              <a:cs typeface="Arial" pitchFamily="34" charset="0"/>
                            </a:rPr>
                            <m:t>1024</m:t>
                          </m:r>
                        </m:num>
                        <m:den>
                          <m:r>
                            <a:rPr kumimoji="0" lang="en-US" sz="2400" b="0" i="1" u="none" strike="noStrike" cap="none" normalizeH="0" baseline="0" smtClean="0">
                              <a:ln>
                                <a:noFill/>
                              </a:ln>
                              <a:solidFill>
                                <a:srgbClr val="FF0000"/>
                              </a:solidFill>
                              <a:effectLst/>
                              <a:latin typeface="Cambria Math"/>
                              <a:cs typeface="Arial" pitchFamily="34" charset="0"/>
                            </a:rPr>
                            <m:t>4</m:t>
                          </m:r>
                        </m:den>
                      </m:f>
                    </m:oMath>
                  </a14:m>
                  <a:r>
                    <a:rPr kumimoji="0" lang="en-US" sz="1800" b="0" i="0" u="none" strike="noStrike" cap="none" normalizeH="0" baseline="0" smtClean="0">
                      <a:ln>
                        <a:noFill/>
                      </a:ln>
                      <a:solidFill>
                        <a:srgbClr val="FF0000"/>
                      </a:solidFill>
                      <a:effectLst/>
                      <a:latin typeface="Arial" pitchFamily="34" charset="0"/>
                      <a:cs typeface="Arial" pitchFamily="34" charset="0"/>
                    </a:rPr>
                    <a:t> = </a:t>
                  </a:r>
                  <a14:m>
                    <m:oMath xmlns:m="http://schemas.openxmlformats.org/officeDocument/2006/math">
                      <m:f>
                        <m:fPr>
                          <m:ctrlPr>
                            <a:rPr lang="en-US" sz="2400" i="1">
                              <a:solidFill>
                                <a:srgbClr val="FF0000"/>
                              </a:solidFill>
                              <a:latin typeface="Cambria Math"/>
                              <a:cs typeface="Arial" pitchFamily="34" charset="0"/>
                            </a:rPr>
                          </m:ctrlPr>
                        </m:fPr>
                        <m:num>
                          <m:r>
                            <a:rPr lang="en-US" sz="2400" i="1">
                              <a:solidFill>
                                <a:srgbClr val="FF0000"/>
                              </a:solidFill>
                              <a:latin typeface="Cambria Math"/>
                              <a:cs typeface="Arial" pitchFamily="34" charset="0"/>
                            </a:rPr>
                            <m:t>20</m:t>
                          </m:r>
                          <m:r>
                            <a:rPr lang="en-US" sz="2400" b="0" i="1" smtClean="0">
                              <a:solidFill>
                                <a:srgbClr val="FF0000"/>
                              </a:solidFill>
                              <a:latin typeface="Cambria Math"/>
                              <a:cs typeface="Arial" pitchFamily="34" charset="0"/>
                            </a:rPr>
                            <m:t>48</m:t>
                          </m:r>
                        </m:num>
                        <m:den>
                          <m:r>
                            <a:rPr lang="en-US" sz="2400" i="1">
                              <a:solidFill>
                                <a:srgbClr val="FF0000"/>
                              </a:solidFill>
                              <a:latin typeface="Cambria Math"/>
                              <a:cs typeface="Arial" pitchFamily="34" charset="0"/>
                            </a:rPr>
                            <m:t>4</m:t>
                          </m:r>
                        </m:den>
                      </m:f>
                    </m:oMath>
                  </a14:m>
                  <a:r>
                    <a:rPr kumimoji="0" lang="en-US" sz="1800" b="0" i="0" u="none" strike="noStrike" cap="none" normalizeH="0" baseline="0" smtClean="0">
                      <a:ln>
                        <a:noFill/>
                      </a:ln>
                      <a:solidFill>
                        <a:srgbClr val="FF0000"/>
                      </a:solidFill>
                      <a:effectLst/>
                      <a:latin typeface="Arial" pitchFamily="34" charset="0"/>
                      <a:cs typeface="Arial" pitchFamily="34" charset="0"/>
                    </a:rPr>
                    <a:t> = 512 (bản</a:t>
                  </a:r>
                  <a:r>
                    <a:rPr kumimoji="0" lang="en-US" sz="1800" b="0" i="0" u="none" strike="noStrike" cap="none" normalizeH="0" smtClean="0">
                      <a:ln>
                        <a:noFill/>
                      </a:ln>
                      <a:solidFill>
                        <a:srgbClr val="FF0000"/>
                      </a:solidFill>
                      <a:effectLst/>
                      <a:latin typeface="Arial" pitchFamily="34" charset="0"/>
                      <a:cs typeface="Arial" pitchFamily="34" charset="0"/>
                    </a:rPr>
                    <a:t> nhạc)</a:t>
                  </a:r>
                  <a:endParaRPr kumimoji="0" lang="en-US" sz="1800" b="0" i="0" u="none" strike="noStrike" cap="none" normalizeH="0" baseline="0" smtClean="0">
                    <a:ln>
                      <a:noFill/>
                    </a:ln>
                    <a:solidFill>
                      <a:srgbClr val="FF0000"/>
                    </a:solidFill>
                    <a:effectLst/>
                    <a:latin typeface="Arial" pitchFamily="34" charset="0"/>
                    <a:cs typeface="Arial" pitchFamily="34" charset="0"/>
                  </a:endParaRPr>
                </a:p>
              </p:txBody>
            </p:sp>
          </mc:Choice>
          <mc:Fallback xmlns="">
            <p:sp>
              <p:nvSpPr>
                <p:cNvPr id="4" name="Rectangle 1"/>
                <p:cNvSpPr>
                  <a:spLocks noRot="1" noChangeAspect="1" noMove="1" noResize="1" noEditPoints="1" noAdjustHandles="1" noChangeArrowheads="1" noChangeShapeType="1" noTextEdit="1"/>
                </p:cNvSpPr>
                <p:nvPr/>
              </p:nvSpPr>
              <p:spPr bwMode="auto">
                <a:xfrm>
                  <a:off x="535036" y="2434017"/>
                  <a:ext cx="7087197" cy="1305486"/>
                </a:xfrm>
                <a:prstGeom prst="rect">
                  <a:avLst/>
                </a:prstGeom>
                <a:blipFill rotWithShape="1">
                  <a:blip r:embed="rId3"/>
                  <a:stretch>
                    <a:fillRect l="-775"/>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5" name="TextBox 4"/>
            <p:cNvSpPr txBox="1"/>
            <p:nvPr/>
          </p:nvSpPr>
          <p:spPr>
            <a:xfrm>
              <a:off x="609600" y="1971080"/>
              <a:ext cx="752129" cy="400110"/>
            </a:xfrm>
            <a:prstGeom prst="rect">
              <a:avLst/>
            </a:prstGeom>
            <a:noFill/>
          </p:spPr>
          <p:txBody>
            <a:bodyPr wrap="none" rtlCol="0">
              <a:spAutoFit/>
            </a:bodyPr>
            <a:lstStyle/>
            <a:p>
              <a:r>
                <a:rPr lang="en-US" sz="2000" b="1" u="sng" smtClean="0"/>
                <a:t>Giải:</a:t>
              </a:r>
              <a:endParaRPr lang="en-US" sz="2000" b="1" u="sng"/>
            </a:p>
          </p:txBody>
        </p:sp>
      </p:grpSp>
      <p:pic>
        <p:nvPicPr>
          <p:cNvPr id="8"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xmlns:lc="http://schemas.openxmlformats.org/drawingml/2006/lockedCanvas" r:embed="rId17"/>
              </a:ext>
            </a:extLst>
          </a:blip>
          <a:srcRect/>
          <a:stretch>
            <a:fillRect/>
          </a:stretch>
        </p:blipFill>
        <p:spPr>
          <a:xfrm>
            <a:off x="8123853" y="1633413"/>
            <a:ext cx="1066800" cy="35345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36"/>
                                        </p:tgtEl>
                                        <p:attrNameLst>
                                          <p:attrName>style.visibility</p:attrName>
                                        </p:attrNameLst>
                                      </p:cBhvr>
                                      <p:to>
                                        <p:strVal val="visible"/>
                                      </p:to>
                                    </p:set>
                                    <p:animEffect transition="in" filter="barn(inVertical)">
                                      <p:cBhvr>
                                        <p:cTn id="7" dur="500"/>
                                        <p:tgtEl>
                                          <p:spTgt spid="223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36" grpId="0"/>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235"/>
        <p:cNvGrpSpPr/>
        <p:nvPr/>
      </p:nvGrpSpPr>
      <p:grpSpPr>
        <a:xfrm>
          <a:off x="0" y="0"/>
          <a:ext cx="0" cy="0"/>
          <a:chOff x="0" y="0"/>
          <a:chExt cx="0" cy="0"/>
        </a:xfrm>
      </p:grpSpPr>
      <p:sp>
        <p:nvSpPr>
          <p:cNvPr id="2236" name="Google Shape;2236;p36"/>
          <p:cNvSpPr txBox="1">
            <a:spLocks noGrp="1"/>
          </p:cNvSpPr>
          <p:nvPr>
            <p:ph type="title"/>
          </p:nvPr>
        </p:nvSpPr>
        <p:spPr>
          <a:xfrm>
            <a:off x="457200" y="605600"/>
            <a:ext cx="6705600" cy="51835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2400" b="1" smtClean="0">
                <a:solidFill>
                  <a:srgbClr val="002060"/>
                </a:solidFill>
              </a:rPr>
              <a:t>BÀI TẬP VẬN DỤNG</a:t>
            </a:r>
            <a:endParaRPr sz="2400" b="1">
              <a:solidFill>
                <a:srgbClr val="002060"/>
              </a:solidFill>
            </a:endParaRPr>
          </a:p>
        </p:txBody>
      </p:sp>
      <p:sp>
        <p:nvSpPr>
          <p:cNvPr id="2239" name="Google Shape;2239;p36"/>
          <p:cNvSpPr txBox="1">
            <a:spLocks noGrp="1"/>
          </p:cNvSpPr>
          <p:nvPr>
            <p:ph type="sldNum" idx="12"/>
          </p:nvPr>
        </p:nvSpPr>
        <p:spPr>
          <a:xfrm>
            <a:off x="8649025" y="4636750"/>
            <a:ext cx="456900" cy="468600"/>
          </a:xfrm>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
              <a:t>25</a:t>
            </a:fld>
            <a:endParaRPr/>
          </a:p>
        </p:txBody>
      </p:sp>
      <p:sp>
        <p:nvSpPr>
          <p:cNvPr id="2" name="Rectangle 1"/>
          <p:cNvSpPr/>
          <p:nvPr/>
        </p:nvSpPr>
        <p:spPr>
          <a:xfrm>
            <a:off x="457200" y="1123950"/>
            <a:ext cx="7772400" cy="872034"/>
          </a:xfrm>
          <a:prstGeom prst="rect">
            <a:avLst/>
          </a:prstGeom>
        </p:spPr>
        <p:txBody>
          <a:bodyPr wrap="square">
            <a:spAutoFit/>
          </a:bodyPr>
          <a:lstStyle/>
          <a:p>
            <a:pPr>
              <a:lnSpc>
                <a:spcPct val="150000"/>
              </a:lnSpc>
            </a:pPr>
            <a:r>
              <a:rPr lang="en-US" sz="1800" b="1" smtClean="0">
                <a:solidFill>
                  <a:srgbClr val="002060"/>
                </a:solidFill>
              </a:rPr>
              <a:t>Bài tập 2</a:t>
            </a:r>
            <a:r>
              <a:rPr lang="en-US" sz="1800" smtClean="0">
                <a:solidFill>
                  <a:srgbClr val="002060"/>
                </a:solidFill>
              </a:rPr>
              <a:t>: </a:t>
            </a:r>
            <a:r>
              <a:rPr lang="vi-VN" sz="1800" smtClean="0">
                <a:solidFill>
                  <a:srgbClr val="002060"/>
                </a:solidFill>
              </a:rPr>
              <a:t>Em </a:t>
            </a:r>
            <a:r>
              <a:rPr lang="vi-VN" sz="1800">
                <a:solidFill>
                  <a:srgbClr val="002060"/>
                </a:solidFill>
              </a:rPr>
              <a:t>hãy kiểm tra và ghi lại dung lượng các ổ đĩa của máy tính mà em đang sử dụng.</a:t>
            </a:r>
            <a:endParaRPr lang="en-US" sz="1800">
              <a:solidFill>
                <a:srgbClr val="002060"/>
              </a:solidFill>
            </a:endParaRPr>
          </a:p>
        </p:txBody>
      </p:sp>
      <p:grpSp>
        <p:nvGrpSpPr>
          <p:cNvPr id="6" name="Group 5"/>
          <p:cNvGrpSpPr/>
          <p:nvPr/>
        </p:nvGrpSpPr>
        <p:grpSpPr>
          <a:xfrm>
            <a:off x="523009" y="2158484"/>
            <a:ext cx="4572000" cy="802925"/>
            <a:chOff x="523009" y="2158484"/>
            <a:chExt cx="4572000" cy="802925"/>
          </a:xfrm>
        </p:grpSpPr>
        <p:sp>
          <p:nvSpPr>
            <p:cNvPr id="3" name="TextBox 2"/>
            <p:cNvSpPr txBox="1"/>
            <p:nvPr/>
          </p:nvSpPr>
          <p:spPr>
            <a:xfrm>
              <a:off x="523009" y="2158484"/>
              <a:ext cx="825867" cy="369332"/>
            </a:xfrm>
            <a:prstGeom prst="rect">
              <a:avLst/>
            </a:prstGeom>
            <a:noFill/>
          </p:spPr>
          <p:txBody>
            <a:bodyPr wrap="none" rtlCol="0">
              <a:spAutoFit/>
            </a:bodyPr>
            <a:lstStyle/>
            <a:p>
              <a:r>
                <a:rPr lang="en-US" sz="1800" b="1" u="sng" smtClean="0">
                  <a:solidFill>
                    <a:srgbClr val="FF0000"/>
                  </a:solidFill>
                </a:rPr>
                <a:t>Ví dụ:</a:t>
              </a:r>
              <a:endParaRPr lang="en-US" sz="1800" b="1" u="sng">
                <a:solidFill>
                  <a:srgbClr val="FF0000"/>
                </a:solidFill>
              </a:endParaRPr>
            </a:p>
          </p:txBody>
        </p:sp>
        <p:sp>
          <p:nvSpPr>
            <p:cNvPr id="4" name="Rectangle 3"/>
            <p:cNvSpPr/>
            <p:nvPr/>
          </p:nvSpPr>
          <p:spPr>
            <a:xfrm>
              <a:off x="523009" y="2592077"/>
              <a:ext cx="4572000" cy="369332"/>
            </a:xfrm>
            <a:prstGeom prst="rect">
              <a:avLst/>
            </a:prstGeom>
          </p:spPr>
          <p:txBody>
            <a:bodyPr>
              <a:spAutoFit/>
            </a:bodyPr>
            <a:lstStyle/>
            <a:p>
              <a:r>
                <a:rPr lang="vi-VN" sz="1800">
                  <a:solidFill>
                    <a:srgbClr val="FF0000"/>
                  </a:solidFill>
                </a:rPr>
                <a:t>Dung lượng các ổ đĩa của máy tính em</a:t>
              </a:r>
              <a:r>
                <a:rPr lang="vi-VN" sz="1800" smtClean="0">
                  <a:solidFill>
                    <a:srgbClr val="FF0000"/>
                  </a:solidFill>
                </a:rPr>
                <a:t>:</a:t>
              </a:r>
              <a:endParaRPr lang="vi-VN" sz="1800">
                <a:solidFill>
                  <a:srgbClr val="FF0000"/>
                </a:solidFill>
              </a:endParaRPr>
            </a:p>
          </p:txBody>
        </p:sp>
      </p:gr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036" y="3028950"/>
            <a:ext cx="5029200" cy="1219200"/>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xmlns:lc="http://schemas.openxmlformats.org/drawingml/2006/lockedCanvas" r:embed="rId13"/>
              </a:ext>
            </a:extLst>
          </a:blip>
          <a:srcRect/>
          <a:stretch>
            <a:fillRect/>
          </a:stretch>
        </p:blipFill>
        <p:spPr>
          <a:xfrm>
            <a:off x="5943600" y="2653505"/>
            <a:ext cx="3352800" cy="2494272"/>
          </a:xfrm>
          <a:prstGeom prst="rect">
            <a:avLst/>
          </a:prstGeom>
        </p:spPr>
      </p:pic>
    </p:spTree>
    <p:extLst>
      <p:ext uri="{BB962C8B-B14F-4D97-AF65-F5344CB8AC3E}">
        <p14:creationId xmlns:p14="http://schemas.microsoft.com/office/powerpoint/2010/main" val="2882104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36"/>
                                        </p:tgtEl>
                                        <p:attrNameLst>
                                          <p:attrName>style.visibility</p:attrName>
                                        </p:attrNameLst>
                                      </p:cBhvr>
                                      <p:to>
                                        <p:strVal val="visible"/>
                                      </p:to>
                                    </p:set>
                                    <p:animEffect transition="in" filter="barn(inVertical)">
                                      <p:cBhvr>
                                        <p:cTn id="7" dur="500"/>
                                        <p:tgtEl>
                                          <p:spTgt spid="223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heel(1)">
                                      <p:cBhvr>
                                        <p:cTn id="24"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36" grpId="0"/>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4" name="Google Shape;244;p36"/>
          <p:cNvSpPr txBox="1"/>
          <p:nvPr/>
        </p:nvSpPr>
        <p:spPr>
          <a:xfrm>
            <a:off x="2699550" y="1106513"/>
            <a:ext cx="3744900" cy="583800"/>
          </a:xfrm>
          <a:prstGeom prst="rect">
            <a:avLst/>
          </a:prstGeom>
          <a:noFill/>
          <a:ln w="152400" cap="rnd" cmpd="sng">
            <a:solidFill>
              <a:schemeClr val="accent1"/>
            </a:solidFill>
            <a:prstDash val="solid"/>
            <a:miter lim="8000"/>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200" b="1" smtClean="0">
                <a:solidFill>
                  <a:schemeClr val="accent1"/>
                </a:solidFill>
                <a:latin typeface="+mj-lt"/>
                <a:ea typeface="Roboto"/>
                <a:cs typeface="Roboto"/>
                <a:sym typeface="Roboto"/>
              </a:rPr>
              <a:t>Ôn lại kiến thức đã học</a:t>
            </a:r>
            <a:endParaRPr sz="2200" b="1">
              <a:solidFill>
                <a:schemeClr val="accent1"/>
              </a:solidFill>
              <a:latin typeface="+mj-lt"/>
              <a:ea typeface="Roboto"/>
              <a:cs typeface="Roboto"/>
              <a:sym typeface="Roboto"/>
            </a:endParaRPr>
          </a:p>
        </p:txBody>
      </p:sp>
      <p:sp>
        <p:nvSpPr>
          <p:cNvPr id="245" name="Google Shape;245;p36"/>
          <p:cNvSpPr txBox="1"/>
          <p:nvPr/>
        </p:nvSpPr>
        <p:spPr>
          <a:xfrm>
            <a:off x="2699550" y="2506688"/>
            <a:ext cx="3744900" cy="583800"/>
          </a:xfrm>
          <a:prstGeom prst="rect">
            <a:avLst/>
          </a:prstGeom>
          <a:noFill/>
          <a:ln w="152400" cap="rnd" cmpd="sng">
            <a:solidFill>
              <a:schemeClr val="accent3"/>
            </a:solidFill>
            <a:prstDash val="solid"/>
            <a:miter lim="8000"/>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200" b="1" smtClean="0">
                <a:solidFill>
                  <a:schemeClr val="accent3"/>
                </a:solidFill>
                <a:latin typeface="+mj-lt"/>
                <a:ea typeface="Roboto"/>
                <a:cs typeface="Roboto"/>
                <a:sym typeface="Roboto"/>
              </a:rPr>
              <a:t>Hoàn thành bài tập</a:t>
            </a:r>
            <a:endParaRPr sz="2200" b="1">
              <a:solidFill>
                <a:schemeClr val="accent3"/>
              </a:solidFill>
              <a:latin typeface="+mj-lt"/>
              <a:ea typeface="Roboto"/>
              <a:cs typeface="Roboto"/>
              <a:sym typeface="Roboto"/>
            </a:endParaRPr>
          </a:p>
        </p:txBody>
      </p:sp>
      <p:sp>
        <p:nvSpPr>
          <p:cNvPr id="246" name="Google Shape;246;p36"/>
          <p:cNvSpPr txBox="1"/>
          <p:nvPr/>
        </p:nvSpPr>
        <p:spPr>
          <a:xfrm>
            <a:off x="2699550" y="3906863"/>
            <a:ext cx="3744900" cy="583800"/>
          </a:xfrm>
          <a:prstGeom prst="rect">
            <a:avLst/>
          </a:prstGeom>
          <a:noFill/>
          <a:ln w="152400" cap="rnd" cmpd="sng">
            <a:solidFill>
              <a:schemeClr val="accent4"/>
            </a:solidFill>
            <a:prstDash val="solid"/>
            <a:miter lim="8000"/>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200" b="1" smtClean="0">
                <a:solidFill>
                  <a:schemeClr val="accent4"/>
                </a:solidFill>
                <a:latin typeface="+mj-lt"/>
                <a:ea typeface="Roboto"/>
                <a:cs typeface="Roboto"/>
                <a:sym typeface="Roboto"/>
              </a:rPr>
              <a:t>Xem trước nội dung bài 4</a:t>
            </a:r>
            <a:endParaRPr sz="2200" b="1">
              <a:solidFill>
                <a:schemeClr val="accent4"/>
              </a:solidFill>
              <a:latin typeface="+mj-lt"/>
              <a:ea typeface="Roboto"/>
              <a:cs typeface="Roboto"/>
              <a:sym typeface="Roboto"/>
            </a:endParaRPr>
          </a:p>
        </p:txBody>
      </p:sp>
      <p:cxnSp>
        <p:nvCxnSpPr>
          <p:cNvPr id="247" name="Google Shape;247;p36"/>
          <p:cNvCxnSpPr/>
          <p:nvPr/>
        </p:nvCxnSpPr>
        <p:spPr>
          <a:xfrm>
            <a:off x="4572000" y="1654444"/>
            <a:ext cx="0" cy="816600"/>
          </a:xfrm>
          <a:prstGeom prst="straightConnector1">
            <a:avLst/>
          </a:prstGeom>
          <a:noFill/>
          <a:ln w="28575" cap="rnd" cmpd="sng">
            <a:solidFill>
              <a:schemeClr val="accent5"/>
            </a:solidFill>
            <a:prstDash val="solid"/>
            <a:round/>
            <a:headEnd type="oval" w="sm" len="sm"/>
            <a:tailEnd type="triangle" w="sm" len="sm"/>
          </a:ln>
        </p:spPr>
      </p:cxnSp>
      <p:cxnSp>
        <p:nvCxnSpPr>
          <p:cNvPr id="248" name="Google Shape;248;p36"/>
          <p:cNvCxnSpPr/>
          <p:nvPr/>
        </p:nvCxnSpPr>
        <p:spPr>
          <a:xfrm>
            <a:off x="4572000" y="3054619"/>
            <a:ext cx="0" cy="816600"/>
          </a:xfrm>
          <a:prstGeom prst="straightConnector1">
            <a:avLst/>
          </a:prstGeom>
          <a:noFill/>
          <a:ln w="28575" cap="rnd" cmpd="sng">
            <a:solidFill>
              <a:schemeClr val="accent5"/>
            </a:solidFill>
            <a:prstDash val="solid"/>
            <a:round/>
            <a:headEnd type="oval" w="sm" len="sm"/>
            <a:tailEnd type="triangle" w="sm" len="sm"/>
          </a:ln>
        </p:spPr>
      </p:cxnSp>
      <p:sp>
        <p:nvSpPr>
          <p:cNvPr id="249" name="Google Shape;249;p36"/>
          <p:cNvSpPr txBox="1">
            <a:spLocks noGrp="1"/>
          </p:cNvSpPr>
          <p:nvPr>
            <p:ph type="sldNum" idx="12"/>
          </p:nvPr>
        </p:nvSpPr>
        <p:spPr>
          <a:xfrm>
            <a:off x="4345650" y="4749844"/>
            <a:ext cx="452700" cy="393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26</a:t>
            </a:fld>
            <a:endParaRPr/>
          </a:p>
        </p:txBody>
      </p:sp>
      <p:sp>
        <p:nvSpPr>
          <p:cNvPr id="2" name="Title 1"/>
          <p:cNvSpPr>
            <a:spLocks noGrp="1"/>
          </p:cNvSpPr>
          <p:nvPr>
            <p:ph type="title"/>
          </p:nvPr>
        </p:nvSpPr>
        <p:spPr>
          <a:xfrm>
            <a:off x="2819400" y="285750"/>
            <a:ext cx="5640900" cy="533400"/>
          </a:xfrm>
        </p:spPr>
        <p:txBody>
          <a:bodyPr/>
          <a:lstStyle/>
          <a:p>
            <a:r>
              <a:rPr lang="en-US" sz="2400" b="1" smtClean="0">
                <a:solidFill>
                  <a:srgbClr val="002060"/>
                </a:solidFill>
                <a:latin typeface="+mj-lt"/>
              </a:rPr>
              <a:t>HƯỚNG DẪN </a:t>
            </a:r>
            <a:r>
              <a:rPr lang="en-US" sz="2400" b="1" smtClean="0">
                <a:solidFill>
                  <a:srgbClr val="002060"/>
                </a:solidFill>
                <a:latin typeface="+mj-lt"/>
              </a:rPr>
              <a:t>VỀ </a:t>
            </a:r>
            <a:r>
              <a:rPr lang="en-US" sz="2400" b="1" smtClean="0">
                <a:solidFill>
                  <a:srgbClr val="002060"/>
                </a:solidFill>
                <a:latin typeface="+mj-lt"/>
              </a:rPr>
              <a:t>NHÀ</a:t>
            </a:r>
            <a:endParaRPr lang="en-US" sz="2400" b="1">
              <a:solidFill>
                <a:srgbClr val="002060"/>
              </a:solidFill>
              <a:latin typeface="+mj-lt"/>
            </a:endParaRPr>
          </a:p>
        </p:txBody>
      </p:sp>
      <p:pic>
        <p:nvPicPr>
          <p:cNvPr id="9"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37322" y="3050511"/>
            <a:ext cx="2160936" cy="2094143"/>
          </a:xfrm>
          <a:prstGeom prst="rect">
            <a:avLst/>
          </a:prstGeom>
        </p:spPr>
      </p:pic>
      <p:pic>
        <p:nvPicPr>
          <p:cNvPr id="10" name="Picture 6"/>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7543800" y="3647502"/>
            <a:ext cx="1600200" cy="1515826"/>
          </a:xfrm>
          <a:prstGeom prst="rect">
            <a:avLst/>
          </a:prstGeom>
        </p:spPr>
      </p:pic>
    </p:spTree>
    <p:extLst>
      <p:ext uri="{BB962C8B-B14F-4D97-AF65-F5344CB8AC3E}">
        <p14:creationId xmlns:p14="http://schemas.microsoft.com/office/powerpoint/2010/main" val="2190964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44"/>
                                        </p:tgtEl>
                                        <p:attrNameLst>
                                          <p:attrName>style.visibility</p:attrName>
                                        </p:attrNameLst>
                                      </p:cBhvr>
                                      <p:to>
                                        <p:strVal val="visible"/>
                                      </p:to>
                                    </p:set>
                                    <p:animEffect transition="in" filter="barn(inVertical)">
                                      <p:cBhvr>
                                        <p:cTn id="12" dur="500"/>
                                        <p:tgtEl>
                                          <p:spTgt spid="24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245"/>
                                        </p:tgtEl>
                                        <p:attrNameLst>
                                          <p:attrName>style.visibility</p:attrName>
                                        </p:attrNameLst>
                                      </p:cBhvr>
                                      <p:to>
                                        <p:strVal val="visible"/>
                                      </p:to>
                                    </p:set>
                                    <p:animEffect transition="in" filter="circle(in)">
                                      <p:cBhvr>
                                        <p:cTn id="17" dur="2000"/>
                                        <p:tgtEl>
                                          <p:spTgt spid="245"/>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246"/>
                                        </p:tgtEl>
                                        <p:attrNameLst>
                                          <p:attrName>style.visibility</p:attrName>
                                        </p:attrNameLst>
                                      </p:cBhvr>
                                      <p:to>
                                        <p:strVal val="visible"/>
                                      </p:to>
                                    </p:set>
                                    <p:animEffect transition="in" filter="circle(in)">
                                      <p:cBhvr>
                                        <p:cTn id="22" dur="2000"/>
                                        <p:tgtEl>
                                          <p:spTgt spid="2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4" grpId="0" animBg="1"/>
      <p:bldP spid="245" grpId="0" animBg="1"/>
      <p:bldP spid="246" grpId="0" animBg="1"/>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075"/>
        <p:cNvGrpSpPr/>
        <p:nvPr/>
      </p:nvGrpSpPr>
      <p:grpSpPr>
        <a:xfrm>
          <a:off x="0" y="0"/>
          <a:ext cx="0" cy="0"/>
          <a:chOff x="0" y="0"/>
          <a:chExt cx="0" cy="0"/>
        </a:xfrm>
      </p:grpSpPr>
      <p:sp>
        <p:nvSpPr>
          <p:cNvPr id="2076" name="Google Shape;2076;p34"/>
          <p:cNvSpPr txBox="1">
            <a:spLocks noGrp="1"/>
          </p:cNvSpPr>
          <p:nvPr>
            <p:ph type="sldNum" idx="12"/>
          </p:nvPr>
        </p:nvSpPr>
        <p:spPr>
          <a:xfrm>
            <a:off x="8649025" y="4636750"/>
            <a:ext cx="456900" cy="468600"/>
          </a:xfrm>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
              <a:t>27</a:t>
            </a:fld>
            <a:endParaRPr/>
          </a:p>
        </p:txBody>
      </p:sp>
      <p:sp>
        <p:nvSpPr>
          <p:cNvPr id="2223" name="Google Shape;2223;p34"/>
          <p:cNvSpPr txBox="1">
            <a:spLocks noGrp="1"/>
          </p:cNvSpPr>
          <p:nvPr>
            <p:ph type="ctrTitle" idx="4294967295"/>
          </p:nvPr>
        </p:nvSpPr>
        <p:spPr>
          <a:xfrm>
            <a:off x="228600" y="1517465"/>
            <a:ext cx="4343700" cy="832800"/>
          </a:xfrm>
          <a:prstGeom prst="rect">
            <a:avLst/>
          </a:prstGeom>
        </p:spPr>
        <p:txBody>
          <a:bodyPr spcFirstLastPara="1" wrap="square" lIns="0" tIns="0" rIns="0" bIns="0" anchor="t" anchorCtr="0">
            <a:noAutofit/>
          </a:bodyPr>
          <a:lstStyle/>
          <a:p>
            <a:pPr marL="0" lvl="0" indent="0" algn="ctr" rtl="0">
              <a:lnSpc>
                <a:spcPct val="150000"/>
              </a:lnSpc>
              <a:spcBef>
                <a:spcPts val="0"/>
              </a:spcBef>
              <a:spcAft>
                <a:spcPts val="0"/>
              </a:spcAft>
              <a:buNone/>
            </a:pPr>
            <a:r>
              <a:rPr lang="en" sz="3600" b="1" smtClean="0">
                <a:latin typeface="+mj-lt"/>
              </a:rPr>
              <a:t>Cảm ơn các em đã lắng nghe!</a:t>
            </a:r>
            <a:endParaRPr sz="3600" b="1">
              <a:latin typeface="+mj-lt"/>
            </a:endParaRPr>
          </a:p>
        </p:txBody>
      </p:sp>
      <p:grpSp>
        <p:nvGrpSpPr>
          <p:cNvPr id="151" name="Google Shape;2778;p47"/>
          <p:cNvGrpSpPr/>
          <p:nvPr/>
        </p:nvGrpSpPr>
        <p:grpSpPr>
          <a:xfrm>
            <a:off x="4495800" y="771756"/>
            <a:ext cx="4263314" cy="3781193"/>
            <a:chOff x="2011725" y="44285"/>
            <a:chExt cx="4684870" cy="4762340"/>
          </a:xfrm>
        </p:grpSpPr>
        <p:grpSp>
          <p:nvGrpSpPr>
            <p:cNvPr id="152" name="Google Shape;2779;p47"/>
            <p:cNvGrpSpPr/>
            <p:nvPr/>
          </p:nvGrpSpPr>
          <p:grpSpPr>
            <a:xfrm>
              <a:off x="2119596" y="326448"/>
              <a:ext cx="3544299" cy="3707706"/>
              <a:chOff x="3860721" y="1330073"/>
              <a:chExt cx="3544299" cy="3707706"/>
            </a:xfrm>
          </p:grpSpPr>
          <p:sp>
            <p:nvSpPr>
              <p:cNvPr id="316" name="Google Shape;2780;p47"/>
              <p:cNvSpPr/>
              <p:nvPr/>
            </p:nvSpPr>
            <p:spPr>
              <a:xfrm>
                <a:off x="5336000" y="1330073"/>
                <a:ext cx="2069020" cy="2805419"/>
              </a:xfrm>
              <a:custGeom>
                <a:avLst/>
                <a:gdLst/>
                <a:ahLst/>
                <a:cxnLst/>
                <a:rect l="l" t="t" r="r" b="b"/>
                <a:pathLst>
                  <a:path w="2069020" h="2805419" extrusionOk="0">
                    <a:moveTo>
                      <a:pt x="2019014" y="2799395"/>
                    </a:moveTo>
                    <a:lnTo>
                      <a:pt x="50006" y="1662586"/>
                    </a:lnTo>
                    <a:cubicBezTo>
                      <a:pt x="22384" y="1646680"/>
                      <a:pt x="0" y="1603912"/>
                      <a:pt x="0" y="1567336"/>
                    </a:cubicBezTo>
                    <a:lnTo>
                      <a:pt x="0" y="43908"/>
                    </a:lnTo>
                    <a:cubicBezTo>
                      <a:pt x="0" y="7141"/>
                      <a:pt x="22384" y="-9813"/>
                      <a:pt x="50006" y="5808"/>
                    </a:cubicBezTo>
                    <a:lnTo>
                      <a:pt x="2019014" y="1142998"/>
                    </a:lnTo>
                    <a:cubicBezTo>
                      <a:pt x="2046637" y="1158904"/>
                      <a:pt x="2069020" y="1201672"/>
                      <a:pt x="2069020" y="1238248"/>
                    </a:cubicBezTo>
                    <a:lnTo>
                      <a:pt x="2069020" y="2761295"/>
                    </a:lnTo>
                    <a:cubicBezTo>
                      <a:pt x="2069020" y="2798443"/>
                      <a:pt x="2046637" y="2815397"/>
                      <a:pt x="2019014" y="2799395"/>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7" name="Google Shape;2781;p47"/>
              <p:cNvSpPr/>
              <p:nvPr/>
            </p:nvSpPr>
            <p:spPr>
              <a:xfrm>
                <a:off x="7365110" y="4067936"/>
                <a:ext cx="21907" cy="77247"/>
              </a:xfrm>
              <a:custGeom>
                <a:avLst/>
                <a:gdLst/>
                <a:ahLst/>
                <a:cxnLst/>
                <a:rect l="l" t="t" r="r" b="b"/>
                <a:pathLst>
                  <a:path w="21907" h="77247" extrusionOk="0">
                    <a:moveTo>
                      <a:pt x="0" y="77248"/>
                    </a:moveTo>
                    <a:lnTo>
                      <a:pt x="21908" y="64675"/>
                    </a:lnTo>
                    <a:lnTo>
                      <a:pt x="12383" y="0"/>
                    </a:lnTo>
                    <a:lnTo>
                      <a:pt x="0" y="77248"/>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8" name="Google Shape;2782;p47"/>
              <p:cNvSpPr/>
              <p:nvPr/>
            </p:nvSpPr>
            <p:spPr>
              <a:xfrm>
                <a:off x="5332475" y="1333214"/>
                <a:ext cx="52292" cy="22389"/>
              </a:xfrm>
              <a:custGeom>
                <a:avLst/>
                <a:gdLst/>
                <a:ahLst/>
                <a:cxnLst/>
                <a:rect l="l" t="t" r="r" b="b"/>
                <a:pathLst>
                  <a:path w="52292" h="22389" extrusionOk="0">
                    <a:moveTo>
                      <a:pt x="0" y="12383"/>
                    </a:moveTo>
                    <a:lnTo>
                      <a:pt x="21431" y="0"/>
                    </a:lnTo>
                    <a:lnTo>
                      <a:pt x="52292" y="17621"/>
                    </a:lnTo>
                    <a:cubicBezTo>
                      <a:pt x="52292" y="17621"/>
                      <a:pt x="19431" y="22574"/>
                      <a:pt x="18669" y="22384"/>
                    </a:cubicBezTo>
                    <a:cubicBezTo>
                      <a:pt x="17907" y="22193"/>
                      <a:pt x="0" y="12383"/>
                      <a:pt x="0" y="12383"/>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9" name="Google Shape;2783;p47"/>
              <p:cNvSpPr/>
              <p:nvPr/>
            </p:nvSpPr>
            <p:spPr>
              <a:xfrm>
                <a:off x="5317902" y="1340537"/>
                <a:ext cx="2069115" cy="2805383"/>
              </a:xfrm>
              <a:custGeom>
                <a:avLst/>
                <a:gdLst/>
                <a:ahLst/>
                <a:cxnLst/>
                <a:rect l="l" t="t" r="r" b="b"/>
                <a:pathLst>
                  <a:path w="2069115" h="2805383" extrusionOk="0">
                    <a:moveTo>
                      <a:pt x="2019110" y="2799409"/>
                    </a:moveTo>
                    <a:lnTo>
                      <a:pt x="50006" y="1662600"/>
                    </a:lnTo>
                    <a:cubicBezTo>
                      <a:pt x="22384" y="1646598"/>
                      <a:pt x="0" y="1603831"/>
                      <a:pt x="0" y="1567350"/>
                    </a:cubicBezTo>
                    <a:lnTo>
                      <a:pt x="0" y="43921"/>
                    </a:lnTo>
                    <a:cubicBezTo>
                      <a:pt x="0" y="7060"/>
                      <a:pt x="22384" y="-9800"/>
                      <a:pt x="50006" y="5821"/>
                    </a:cubicBezTo>
                    <a:lnTo>
                      <a:pt x="2019110" y="1142916"/>
                    </a:lnTo>
                    <a:cubicBezTo>
                      <a:pt x="2046732" y="1158823"/>
                      <a:pt x="2069116" y="1201685"/>
                      <a:pt x="2069116" y="1238166"/>
                    </a:cubicBezTo>
                    <a:lnTo>
                      <a:pt x="2069116" y="2761595"/>
                    </a:lnTo>
                    <a:cubicBezTo>
                      <a:pt x="2069116" y="2798361"/>
                      <a:pt x="2046732" y="2815315"/>
                      <a:pt x="2019110" y="2799409"/>
                    </a:cubicBezTo>
                    <a:close/>
                  </a:path>
                </a:pathLst>
              </a:custGeom>
              <a:solidFill>
                <a:srgbClr val="E4E7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0" name="Google Shape;2784;p47"/>
              <p:cNvSpPr/>
              <p:nvPr/>
            </p:nvSpPr>
            <p:spPr>
              <a:xfrm>
                <a:off x="5314473" y="1342497"/>
                <a:ext cx="2069020" cy="2805423"/>
              </a:xfrm>
              <a:custGeom>
                <a:avLst/>
                <a:gdLst/>
                <a:ahLst/>
                <a:cxnLst/>
                <a:rect l="l" t="t" r="r" b="b"/>
                <a:pathLst>
                  <a:path w="2069020" h="2805423" extrusionOk="0">
                    <a:moveTo>
                      <a:pt x="2019014" y="2799449"/>
                    </a:moveTo>
                    <a:lnTo>
                      <a:pt x="50006" y="1662545"/>
                    </a:lnTo>
                    <a:cubicBezTo>
                      <a:pt x="22384" y="1646638"/>
                      <a:pt x="0" y="1603871"/>
                      <a:pt x="0" y="1567295"/>
                    </a:cubicBezTo>
                    <a:lnTo>
                      <a:pt x="0" y="43962"/>
                    </a:lnTo>
                    <a:cubicBezTo>
                      <a:pt x="0" y="7100"/>
                      <a:pt x="22384" y="-9855"/>
                      <a:pt x="50006" y="5862"/>
                    </a:cubicBezTo>
                    <a:lnTo>
                      <a:pt x="2019014" y="1142956"/>
                    </a:lnTo>
                    <a:cubicBezTo>
                      <a:pt x="2046637" y="1158863"/>
                      <a:pt x="2069021" y="1201630"/>
                      <a:pt x="2069021" y="1238206"/>
                    </a:cubicBezTo>
                    <a:lnTo>
                      <a:pt x="2069021" y="2761635"/>
                    </a:lnTo>
                    <a:cubicBezTo>
                      <a:pt x="2069021" y="2798401"/>
                      <a:pt x="2046637" y="2815356"/>
                      <a:pt x="2019014" y="2799449"/>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1" name="Google Shape;2785;p47"/>
              <p:cNvSpPr/>
              <p:nvPr/>
            </p:nvSpPr>
            <p:spPr>
              <a:xfrm>
                <a:off x="5339429" y="1375389"/>
                <a:ext cx="2018061" cy="2673878"/>
              </a:xfrm>
              <a:custGeom>
                <a:avLst/>
                <a:gdLst/>
                <a:ahLst/>
                <a:cxnLst/>
                <a:rect l="l" t="t" r="r" b="b"/>
                <a:pathLst>
                  <a:path w="2018061" h="2673878" extrusionOk="0">
                    <a:moveTo>
                      <a:pt x="2017014" y="2673878"/>
                    </a:moveTo>
                    <a:lnTo>
                      <a:pt x="0" y="1509352"/>
                    </a:lnTo>
                    <a:lnTo>
                      <a:pt x="1048" y="17165"/>
                    </a:lnTo>
                    <a:cubicBezTo>
                      <a:pt x="1048" y="1830"/>
                      <a:pt x="11811" y="-4361"/>
                      <a:pt x="25051" y="3259"/>
                    </a:cubicBezTo>
                    <a:lnTo>
                      <a:pt x="1994059" y="1140163"/>
                    </a:lnTo>
                    <a:cubicBezTo>
                      <a:pt x="2008213" y="1149354"/>
                      <a:pt x="2017138" y="1164747"/>
                      <a:pt x="2018062" y="1181596"/>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2" name="Google Shape;2786;p47"/>
              <p:cNvSpPr/>
              <p:nvPr/>
            </p:nvSpPr>
            <p:spPr>
              <a:xfrm>
                <a:off x="5339238" y="1374339"/>
                <a:ext cx="2018061" cy="2673785"/>
              </a:xfrm>
              <a:custGeom>
                <a:avLst/>
                <a:gdLst/>
                <a:ahLst/>
                <a:cxnLst/>
                <a:rect l="l" t="t" r="r" b="b"/>
                <a:pathLst>
                  <a:path w="2018061" h="2673785" extrusionOk="0">
                    <a:moveTo>
                      <a:pt x="2017014" y="2673785"/>
                    </a:moveTo>
                    <a:lnTo>
                      <a:pt x="0" y="1509354"/>
                    </a:lnTo>
                    <a:lnTo>
                      <a:pt x="1048" y="17072"/>
                    </a:lnTo>
                    <a:cubicBezTo>
                      <a:pt x="1048" y="1832"/>
                      <a:pt x="11811" y="-4359"/>
                      <a:pt x="25051" y="3261"/>
                    </a:cubicBezTo>
                    <a:lnTo>
                      <a:pt x="1994059" y="1140260"/>
                    </a:lnTo>
                    <a:cubicBezTo>
                      <a:pt x="2008232" y="1149481"/>
                      <a:pt x="2017147" y="1164911"/>
                      <a:pt x="2018062" y="1181789"/>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3" name="Google Shape;2787;p47"/>
              <p:cNvSpPr/>
              <p:nvPr/>
            </p:nvSpPr>
            <p:spPr>
              <a:xfrm>
                <a:off x="3860721" y="3051171"/>
                <a:ext cx="3440851" cy="1986608"/>
              </a:xfrm>
              <a:custGeom>
                <a:avLst/>
                <a:gdLst/>
                <a:ahLst/>
                <a:cxnLst/>
                <a:rect l="l" t="t" r="r" b="b"/>
                <a:pathLst>
                  <a:path w="3440851" h="1986608" extrusionOk="0">
                    <a:moveTo>
                      <a:pt x="1987629" y="1975838"/>
                    </a:moveTo>
                    <a:lnTo>
                      <a:pt x="18621" y="838934"/>
                    </a:lnTo>
                    <a:cubicBezTo>
                      <a:pt x="-9002" y="823027"/>
                      <a:pt x="-5477" y="795214"/>
                      <a:pt x="26432" y="776736"/>
                    </a:cubicBezTo>
                    <a:lnTo>
                      <a:pt x="1345454" y="15212"/>
                    </a:lnTo>
                    <a:cubicBezTo>
                      <a:pt x="1377362" y="-3172"/>
                      <a:pt x="1425559" y="-5172"/>
                      <a:pt x="1453181" y="10735"/>
                    </a:cubicBezTo>
                    <a:lnTo>
                      <a:pt x="3422189" y="1147544"/>
                    </a:lnTo>
                    <a:cubicBezTo>
                      <a:pt x="3449812" y="1163546"/>
                      <a:pt x="3446383" y="1191359"/>
                      <a:pt x="3414474" y="1209742"/>
                    </a:cubicBezTo>
                    <a:lnTo>
                      <a:pt x="2095452" y="1971742"/>
                    </a:lnTo>
                    <a:cubicBezTo>
                      <a:pt x="2063829" y="1989744"/>
                      <a:pt x="2015347" y="1991745"/>
                      <a:pt x="1987629" y="1975838"/>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4" name="Google Shape;2788;p47"/>
              <p:cNvSpPr/>
              <p:nvPr/>
            </p:nvSpPr>
            <p:spPr>
              <a:xfrm>
                <a:off x="3903733" y="3024882"/>
                <a:ext cx="3440892" cy="1987084"/>
              </a:xfrm>
              <a:custGeom>
                <a:avLst/>
                <a:gdLst/>
                <a:ahLst/>
                <a:cxnLst/>
                <a:rect l="l" t="t" r="r" b="b"/>
                <a:pathLst>
                  <a:path w="3440892" h="1987084" extrusionOk="0">
                    <a:moveTo>
                      <a:pt x="1987670" y="1976314"/>
                    </a:moveTo>
                    <a:lnTo>
                      <a:pt x="18662" y="839410"/>
                    </a:lnTo>
                    <a:cubicBezTo>
                      <a:pt x="-8961" y="823503"/>
                      <a:pt x="-5532" y="795690"/>
                      <a:pt x="26377" y="777212"/>
                    </a:cubicBezTo>
                    <a:lnTo>
                      <a:pt x="1345495" y="15212"/>
                    </a:lnTo>
                    <a:cubicBezTo>
                      <a:pt x="1377308" y="-3172"/>
                      <a:pt x="1425600" y="-5172"/>
                      <a:pt x="1453222" y="10735"/>
                    </a:cubicBezTo>
                    <a:lnTo>
                      <a:pt x="3422230" y="1148020"/>
                    </a:lnTo>
                    <a:cubicBezTo>
                      <a:pt x="3449853" y="1164022"/>
                      <a:pt x="3446424" y="1191835"/>
                      <a:pt x="3414515" y="1210218"/>
                    </a:cubicBezTo>
                    <a:lnTo>
                      <a:pt x="2095493" y="1972218"/>
                    </a:lnTo>
                    <a:cubicBezTo>
                      <a:pt x="2063584" y="1990220"/>
                      <a:pt x="2015292" y="1992221"/>
                      <a:pt x="1987670" y="1976314"/>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5" name="Google Shape;2789;p47"/>
              <p:cNvSpPr/>
              <p:nvPr/>
            </p:nvSpPr>
            <p:spPr>
              <a:xfrm>
                <a:off x="3903726" y="3801522"/>
                <a:ext cx="41719" cy="37052"/>
              </a:xfrm>
              <a:custGeom>
                <a:avLst/>
                <a:gdLst/>
                <a:ahLst/>
                <a:cxnLst/>
                <a:rect l="l" t="t" r="r" b="b"/>
                <a:pathLst>
                  <a:path w="41719" h="37052" extrusionOk="0">
                    <a:moveTo>
                      <a:pt x="0" y="37052"/>
                    </a:moveTo>
                    <a:lnTo>
                      <a:pt x="0" y="0"/>
                    </a:lnTo>
                    <a:lnTo>
                      <a:pt x="41719" y="17431"/>
                    </a:lnTo>
                    <a:lnTo>
                      <a:pt x="0" y="37052"/>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6" name="Google Shape;2790;p47"/>
              <p:cNvSpPr/>
              <p:nvPr/>
            </p:nvSpPr>
            <p:spPr>
              <a:xfrm>
                <a:off x="7313771" y="4164425"/>
                <a:ext cx="30860" cy="40671"/>
              </a:xfrm>
              <a:custGeom>
                <a:avLst/>
                <a:gdLst/>
                <a:ahLst/>
                <a:cxnLst/>
                <a:rect l="l" t="t" r="r" b="b"/>
                <a:pathLst>
                  <a:path w="30860" h="40671" extrusionOk="0">
                    <a:moveTo>
                      <a:pt x="30861" y="36290"/>
                    </a:moveTo>
                    <a:lnTo>
                      <a:pt x="30861" y="0"/>
                    </a:lnTo>
                    <a:lnTo>
                      <a:pt x="0" y="10573"/>
                    </a:lnTo>
                    <a:lnTo>
                      <a:pt x="20479" y="40672"/>
                    </a:lnTo>
                    <a:lnTo>
                      <a:pt x="30861" y="36290"/>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7" name="Google Shape;2791;p47"/>
              <p:cNvSpPr/>
              <p:nvPr/>
            </p:nvSpPr>
            <p:spPr>
              <a:xfrm>
                <a:off x="3903733" y="2994046"/>
                <a:ext cx="3440892" cy="1986618"/>
              </a:xfrm>
              <a:custGeom>
                <a:avLst/>
                <a:gdLst/>
                <a:ahLst/>
                <a:cxnLst/>
                <a:rect l="l" t="t" r="r" b="b"/>
                <a:pathLst>
                  <a:path w="3440892" h="1986618" extrusionOk="0">
                    <a:moveTo>
                      <a:pt x="1987670" y="1975813"/>
                    </a:moveTo>
                    <a:lnTo>
                      <a:pt x="18662" y="839005"/>
                    </a:lnTo>
                    <a:cubicBezTo>
                      <a:pt x="-8961" y="823098"/>
                      <a:pt x="-5532" y="795190"/>
                      <a:pt x="26377" y="776806"/>
                    </a:cubicBezTo>
                    <a:lnTo>
                      <a:pt x="1345495" y="15283"/>
                    </a:lnTo>
                    <a:cubicBezTo>
                      <a:pt x="1377308" y="-3196"/>
                      <a:pt x="1425600" y="-5196"/>
                      <a:pt x="1453222" y="10806"/>
                    </a:cubicBezTo>
                    <a:lnTo>
                      <a:pt x="3422230" y="1147615"/>
                    </a:lnTo>
                    <a:cubicBezTo>
                      <a:pt x="3449853" y="1163521"/>
                      <a:pt x="3446424" y="1191430"/>
                      <a:pt x="3414515" y="1209813"/>
                    </a:cubicBezTo>
                    <a:lnTo>
                      <a:pt x="2095493" y="1971336"/>
                    </a:lnTo>
                    <a:cubicBezTo>
                      <a:pt x="2063584" y="1989815"/>
                      <a:pt x="2015292" y="1991815"/>
                      <a:pt x="1987670" y="1975813"/>
                    </a:cubicBezTo>
                    <a:close/>
                  </a:path>
                </a:pathLst>
              </a:custGeom>
              <a:solidFill>
                <a:srgbClr val="E4E7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8" name="Google Shape;2792;p47"/>
              <p:cNvSpPr/>
              <p:nvPr/>
            </p:nvSpPr>
            <p:spPr>
              <a:xfrm>
                <a:off x="3903733" y="2989259"/>
                <a:ext cx="3440892" cy="1986608"/>
              </a:xfrm>
              <a:custGeom>
                <a:avLst/>
                <a:gdLst/>
                <a:ahLst/>
                <a:cxnLst/>
                <a:rect l="l" t="t" r="r" b="b"/>
                <a:pathLst>
                  <a:path w="3440892" h="1986608" extrusionOk="0">
                    <a:moveTo>
                      <a:pt x="1987670" y="1975838"/>
                    </a:moveTo>
                    <a:lnTo>
                      <a:pt x="18662" y="838934"/>
                    </a:lnTo>
                    <a:cubicBezTo>
                      <a:pt x="-8961" y="823027"/>
                      <a:pt x="-5532" y="795214"/>
                      <a:pt x="26377" y="776736"/>
                    </a:cubicBezTo>
                    <a:lnTo>
                      <a:pt x="1345495" y="15212"/>
                    </a:lnTo>
                    <a:cubicBezTo>
                      <a:pt x="1377308" y="-3172"/>
                      <a:pt x="1425600" y="-5172"/>
                      <a:pt x="1453222" y="10735"/>
                    </a:cubicBezTo>
                    <a:lnTo>
                      <a:pt x="3422230" y="1147544"/>
                    </a:lnTo>
                    <a:cubicBezTo>
                      <a:pt x="3449853" y="1163546"/>
                      <a:pt x="3446424" y="1191359"/>
                      <a:pt x="3414515" y="1209742"/>
                    </a:cubicBezTo>
                    <a:lnTo>
                      <a:pt x="2095493" y="1971742"/>
                    </a:lnTo>
                    <a:cubicBezTo>
                      <a:pt x="2063584" y="1989744"/>
                      <a:pt x="2015292" y="1991745"/>
                      <a:pt x="1987670" y="1975838"/>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9" name="Google Shape;2793;p47"/>
              <p:cNvSpPr/>
              <p:nvPr/>
            </p:nvSpPr>
            <p:spPr>
              <a:xfrm>
                <a:off x="5115918" y="3136967"/>
                <a:ext cx="220549" cy="127281"/>
              </a:xfrm>
              <a:custGeom>
                <a:avLst/>
                <a:gdLst/>
                <a:ahLst/>
                <a:cxnLst/>
                <a:rect l="l" t="t" r="r" b="b"/>
                <a:pathLst>
                  <a:path w="220549" h="127281" extrusionOk="0">
                    <a:moveTo>
                      <a:pt x="96733" y="124392"/>
                    </a:moveTo>
                    <a:lnTo>
                      <a:pt x="5007" y="71433"/>
                    </a:lnTo>
                    <a:cubicBezTo>
                      <a:pt x="-2422" y="67147"/>
                      <a:pt x="-1470" y="59623"/>
                      <a:pt x="7103" y="54574"/>
                    </a:cubicBezTo>
                    <a:lnTo>
                      <a:pt x="94638" y="4092"/>
                    </a:lnTo>
                    <a:cubicBezTo>
                      <a:pt x="103610" y="-890"/>
                      <a:pt x="114421" y="-1347"/>
                      <a:pt x="123784" y="2853"/>
                    </a:cubicBezTo>
                    <a:lnTo>
                      <a:pt x="215510" y="55812"/>
                    </a:lnTo>
                    <a:cubicBezTo>
                      <a:pt x="222939" y="60099"/>
                      <a:pt x="222082" y="67719"/>
                      <a:pt x="213414" y="72672"/>
                    </a:cubicBezTo>
                    <a:lnTo>
                      <a:pt x="125880" y="123154"/>
                    </a:lnTo>
                    <a:cubicBezTo>
                      <a:pt x="116917" y="128183"/>
                      <a:pt x="106096" y="128641"/>
                      <a:pt x="96733" y="12439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0" name="Google Shape;2794;p47"/>
              <p:cNvSpPr/>
              <p:nvPr/>
            </p:nvSpPr>
            <p:spPr>
              <a:xfrm>
                <a:off x="5245712" y="3211893"/>
                <a:ext cx="220524" cy="127281"/>
              </a:xfrm>
              <a:custGeom>
                <a:avLst/>
                <a:gdLst/>
                <a:ahLst/>
                <a:cxnLst/>
                <a:rect l="l" t="t" r="r" b="b"/>
                <a:pathLst>
                  <a:path w="220524" h="127281" extrusionOk="0">
                    <a:moveTo>
                      <a:pt x="96765" y="124428"/>
                    </a:moveTo>
                    <a:lnTo>
                      <a:pt x="5039" y="71469"/>
                    </a:lnTo>
                    <a:cubicBezTo>
                      <a:pt x="-2390" y="67183"/>
                      <a:pt x="-1533" y="59563"/>
                      <a:pt x="7135" y="54610"/>
                    </a:cubicBezTo>
                    <a:lnTo>
                      <a:pt x="94670" y="4127"/>
                    </a:lnTo>
                    <a:cubicBezTo>
                      <a:pt x="103633" y="-902"/>
                      <a:pt x="114453" y="-1359"/>
                      <a:pt x="123816" y="2889"/>
                    </a:cubicBezTo>
                    <a:lnTo>
                      <a:pt x="215447" y="55848"/>
                    </a:lnTo>
                    <a:cubicBezTo>
                      <a:pt x="222971" y="60134"/>
                      <a:pt x="222019" y="67659"/>
                      <a:pt x="213351" y="72707"/>
                    </a:cubicBezTo>
                    <a:lnTo>
                      <a:pt x="125912" y="123190"/>
                    </a:lnTo>
                    <a:cubicBezTo>
                      <a:pt x="116930" y="128171"/>
                      <a:pt x="106128" y="128628"/>
                      <a:pt x="96765" y="12442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1" name="Google Shape;2795;p47"/>
              <p:cNvSpPr/>
              <p:nvPr/>
            </p:nvSpPr>
            <p:spPr>
              <a:xfrm>
                <a:off x="5376617" y="3287669"/>
                <a:ext cx="220517" cy="127212"/>
              </a:xfrm>
              <a:custGeom>
                <a:avLst/>
                <a:gdLst/>
                <a:ahLst/>
                <a:cxnLst/>
                <a:rect l="l" t="t" r="r" b="b"/>
                <a:pathLst>
                  <a:path w="220517" h="127212" extrusionOk="0">
                    <a:moveTo>
                      <a:pt x="97114" y="124376"/>
                    </a:moveTo>
                    <a:lnTo>
                      <a:pt x="5007" y="71512"/>
                    </a:lnTo>
                    <a:cubicBezTo>
                      <a:pt x="-2422" y="67131"/>
                      <a:pt x="-1470" y="59606"/>
                      <a:pt x="7103" y="54653"/>
                    </a:cubicBezTo>
                    <a:lnTo>
                      <a:pt x="94638" y="4075"/>
                    </a:lnTo>
                    <a:cubicBezTo>
                      <a:pt x="103620" y="-925"/>
                      <a:pt x="114440" y="-1345"/>
                      <a:pt x="123784" y="2932"/>
                    </a:cubicBezTo>
                    <a:lnTo>
                      <a:pt x="215510" y="55796"/>
                    </a:lnTo>
                    <a:cubicBezTo>
                      <a:pt x="222939" y="60177"/>
                      <a:pt x="221987" y="67702"/>
                      <a:pt x="213414" y="72655"/>
                    </a:cubicBezTo>
                    <a:lnTo>
                      <a:pt x="125880" y="123233"/>
                    </a:lnTo>
                    <a:cubicBezTo>
                      <a:pt x="117002" y="128100"/>
                      <a:pt x="106353" y="128529"/>
                      <a:pt x="97114"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2" name="Google Shape;2796;p47"/>
              <p:cNvSpPr/>
              <p:nvPr/>
            </p:nvSpPr>
            <p:spPr>
              <a:xfrm>
                <a:off x="5505300" y="3361757"/>
                <a:ext cx="220517" cy="127281"/>
              </a:xfrm>
              <a:custGeom>
                <a:avLst/>
                <a:gdLst/>
                <a:ahLst/>
                <a:cxnLst/>
                <a:rect l="l" t="t" r="r" b="b"/>
                <a:pathLst>
                  <a:path w="220517" h="127281" extrusionOk="0">
                    <a:moveTo>
                      <a:pt x="96733" y="124393"/>
                    </a:moveTo>
                    <a:lnTo>
                      <a:pt x="5007" y="71434"/>
                    </a:lnTo>
                    <a:cubicBezTo>
                      <a:pt x="-2422" y="67147"/>
                      <a:pt x="-1470" y="59622"/>
                      <a:pt x="7103" y="54574"/>
                    </a:cubicBezTo>
                    <a:lnTo>
                      <a:pt x="94638" y="4092"/>
                    </a:lnTo>
                    <a:cubicBezTo>
                      <a:pt x="103620" y="-890"/>
                      <a:pt x="114421" y="-1347"/>
                      <a:pt x="123784" y="2854"/>
                    </a:cubicBezTo>
                    <a:lnTo>
                      <a:pt x="215510" y="55813"/>
                    </a:lnTo>
                    <a:cubicBezTo>
                      <a:pt x="222939" y="60099"/>
                      <a:pt x="221987" y="67719"/>
                      <a:pt x="213414" y="72672"/>
                    </a:cubicBezTo>
                    <a:lnTo>
                      <a:pt x="125880" y="123154"/>
                    </a:lnTo>
                    <a:cubicBezTo>
                      <a:pt x="116917" y="128184"/>
                      <a:pt x="106096" y="128641"/>
                      <a:pt x="96733" y="124393"/>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3" name="Google Shape;2797;p47"/>
              <p:cNvSpPr/>
              <p:nvPr/>
            </p:nvSpPr>
            <p:spPr>
              <a:xfrm>
                <a:off x="5635055" y="3436683"/>
                <a:ext cx="220563" cy="127281"/>
              </a:xfrm>
              <a:custGeom>
                <a:avLst/>
                <a:gdLst/>
                <a:ahLst/>
                <a:cxnLst/>
                <a:rect l="l" t="t" r="r" b="b"/>
                <a:pathLst>
                  <a:path w="220563" h="127281" extrusionOk="0">
                    <a:moveTo>
                      <a:pt x="96709" y="124428"/>
                    </a:moveTo>
                    <a:lnTo>
                      <a:pt x="5078" y="71469"/>
                    </a:lnTo>
                    <a:cubicBezTo>
                      <a:pt x="-2447" y="67183"/>
                      <a:pt x="-1494" y="59563"/>
                      <a:pt x="7174" y="54610"/>
                    </a:cubicBezTo>
                    <a:lnTo>
                      <a:pt x="94613" y="4127"/>
                    </a:lnTo>
                    <a:cubicBezTo>
                      <a:pt x="103614" y="-902"/>
                      <a:pt x="114463" y="-1359"/>
                      <a:pt x="123855" y="2889"/>
                    </a:cubicBezTo>
                    <a:lnTo>
                      <a:pt x="215485" y="55848"/>
                    </a:lnTo>
                    <a:cubicBezTo>
                      <a:pt x="223010" y="60134"/>
                      <a:pt x="222058" y="67659"/>
                      <a:pt x="213390" y="72707"/>
                    </a:cubicBezTo>
                    <a:lnTo>
                      <a:pt x="125950" y="123190"/>
                    </a:lnTo>
                    <a:cubicBezTo>
                      <a:pt x="116940" y="128171"/>
                      <a:pt x="106110" y="128628"/>
                      <a:pt x="96709" y="12442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4" name="Google Shape;2798;p47"/>
              <p:cNvSpPr/>
              <p:nvPr/>
            </p:nvSpPr>
            <p:spPr>
              <a:xfrm>
                <a:off x="5764856" y="3511602"/>
                <a:ext cx="220517" cy="127307"/>
              </a:xfrm>
              <a:custGeom>
                <a:avLst/>
                <a:gdLst/>
                <a:ahLst/>
                <a:cxnLst/>
                <a:rect l="l" t="t" r="r" b="b"/>
                <a:pathLst>
                  <a:path w="220517" h="127307" extrusionOk="0">
                    <a:moveTo>
                      <a:pt x="96733" y="124376"/>
                    </a:moveTo>
                    <a:lnTo>
                      <a:pt x="5007" y="71512"/>
                    </a:lnTo>
                    <a:cubicBezTo>
                      <a:pt x="-2422" y="67131"/>
                      <a:pt x="-1470" y="59606"/>
                      <a:pt x="7103" y="54653"/>
                    </a:cubicBezTo>
                    <a:lnTo>
                      <a:pt x="94638" y="4075"/>
                    </a:lnTo>
                    <a:cubicBezTo>
                      <a:pt x="103620" y="-925"/>
                      <a:pt x="114440" y="-1345"/>
                      <a:pt x="123784" y="2932"/>
                    </a:cubicBezTo>
                    <a:lnTo>
                      <a:pt x="215510" y="55796"/>
                    </a:lnTo>
                    <a:cubicBezTo>
                      <a:pt x="222939" y="60177"/>
                      <a:pt x="221987" y="67702"/>
                      <a:pt x="213414" y="72655"/>
                    </a:cubicBezTo>
                    <a:lnTo>
                      <a:pt x="125880" y="123233"/>
                    </a:lnTo>
                    <a:cubicBezTo>
                      <a:pt x="116898" y="128234"/>
                      <a:pt x="106077" y="128652"/>
                      <a:pt x="96733"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5" name="Google Shape;2799;p47"/>
              <p:cNvSpPr/>
              <p:nvPr/>
            </p:nvSpPr>
            <p:spPr>
              <a:xfrm>
                <a:off x="5894611" y="3586162"/>
                <a:ext cx="220563" cy="127549"/>
              </a:xfrm>
              <a:custGeom>
                <a:avLst/>
                <a:gdLst/>
                <a:ahLst/>
                <a:cxnLst/>
                <a:rect l="l" t="t" r="r" b="b"/>
                <a:pathLst>
                  <a:path w="220563" h="127549" extrusionOk="0">
                    <a:moveTo>
                      <a:pt x="96613" y="124777"/>
                    </a:moveTo>
                    <a:lnTo>
                      <a:pt x="5078" y="71437"/>
                    </a:lnTo>
                    <a:cubicBezTo>
                      <a:pt x="-2447" y="67151"/>
                      <a:pt x="-1494" y="59626"/>
                      <a:pt x="7174" y="54578"/>
                    </a:cubicBezTo>
                    <a:lnTo>
                      <a:pt x="94613" y="4096"/>
                    </a:lnTo>
                    <a:cubicBezTo>
                      <a:pt x="103624" y="-886"/>
                      <a:pt x="114454" y="-1353"/>
                      <a:pt x="123855" y="2857"/>
                    </a:cubicBezTo>
                    <a:lnTo>
                      <a:pt x="215485" y="55816"/>
                    </a:lnTo>
                    <a:cubicBezTo>
                      <a:pt x="223010" y="60103"/>
                      <a:pt x="222058" y="67722"/>
                      <a:pt x="213390" y="72676"/>
                    </a:cubicBezTo>
                    <a:lnTo>
                      <a:pt x="125950" y="123158"/>
                    </a:lnTo>
                    <a:cubicBezTo>
                      <a:pt x="116997" y="128378"/>
                      <a:pt x="106081" y="128978"/>
                      <a:pt x="96613" y="124777"/>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6" name="Google Shape;2800;p47"/>
              <p:cNvSpPr/>
              <p:nvPr/>
            </p:nvSpPr>
            <p:spPr>
              <a:xfrm>
                <a:off x="6024246" y="3661473"/>
                <a:ext cx="220563" cy="127238"/>
              </a:xfrm>
              <a:custGeom>
                <a:avLst/>
                <a:gdLst/>
                <a:ahLst/>
                <a:cxnLst/>
                <a:rect l="l" t="t" r="r" b="b"/>
                <a:pathLst>
                  <a:path w="220563" h="127238" extrusionOk="0">
                    <a:moveTo>
                      <a:pt x="96899" y="124428"/>
                    </a:moveTo>
                    <a:lnTo>
                      <a:pt x="5078" y="71469"/>
                    </a:lnTo>
                    <a:cubicBezTo>
                      <a:pt x="-2447" y="67183"/>
                      <a:pt x="-1494" y="59563"/>
                      <a:pt x="7174" y="54610"/>
                    </a:cubicBezTo>
                    <a:lnTo>
                      <a:pt x="94613" y="4127"/>
                    </a:lnTo>
                    <a:cubicBezTo>
                      <a:pt x="103576" y="-902"/>
                      <a:pt x="114397" y="-1359"/>
                      <a:pt x="123760" y="2889"/>
                    </a:cubicBezTo>
                    <a:lnTo>
                      <a:pt x="215485" y="55848"/>
                    </a:lnTo>
                    <a:cubicBezTo>
                      <a:pt x="223010" y="60134"/>
                      <a:pt x="222058" y="67659"/>
                      <a:pt x="213390" y="72707"/>
                    </a:cubicBezTo>
                    <a:lnTo>
                      <a:pt x="125855" y="123190"/>
                    </a:lnTo>
                    <a:cubicBezTo>
                      <a:pt x="116930" y="128114"/>
                      <a:pt x="106215" y="128571"/>
                      <a:pt x="96899" y="12442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7" name="Google Shape;2801;p47"/>
              <p:cNvSpPr/>
              <p:nvPr/>
            </p:nvSpPr>
            <p:spPr>
              <a:xfrm>
                <a:off x="6154238" y="3736400"/>
                <a:ext cx="220517" cy="127300"/>
              </a:xfrm>
              <a:custGeom>
                <a:avLst/>
                <a:gdLst/>
                <a:ahLst/>
                <a:cxnLst/>
                <a:rect l="l" t="t" r="r" b="b"/>
                <a:pathLst>
                  <a:path w="220517" h="127300" extrusionOk="0">
                    <a:moveTo>
                      <a:pt x="96733" y="124368"/>
                    </a:moveTo>
                    <a:lnTo>
                      <a:pt x="5007" y="71504"/>
                    </a:lnTo>
                    <a:cubicBezTo>
                      <a:pt x="-2422" y="67123"/>
                      <a:pt x="-1470" y="59598"/>
                      <a:pt x="7103" y="54645"/>
                    </a:cubicBezTo>
                    <a:lnTo>
                      <a:pt x="94637" y="4163"/>
                    </a:lnTo>
                    <a:cubicBezTo>
                      <a:pt x="103591" y="-914"/>
                      <a:pt x="114430" y="-1371"/>
                      <a:pt x="123784" y="2924"/>
                    </a:cubicBezTo>
                    <a:lnTo>
                      <a:pt x="215510" y="55884"/>
                    </a:lnTo>
                    <a:cubicBezTo>
                      <a:pt x="222939" y="60170"/>
                      <a:pt x="221987" y="67694"/>
                      <a:pt x="213414" y="72647"/>
                    </a:cubicBezTo>
                    <a:lnTo>
                      <a:pt x="125879" y="123225"/>
                    </a:lnTo>
                    <a:cubicBezTo>
                      <a:pt x="116897" y="128226"/>
                      <a:pt x="106077" y="128645"/>
                      <a:pt x="96733" y="12436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8" name="Google Shape;2802;p47"/>
              <p:cNvSpPr/>
              <p:nvPr/>
            </p:nvSpPr>
            <p:spPr>
              <a:xfrm>
                <a:off x="6283993" y="3811354"/>
                <a:ext cx="220563" cy="127264"/>
              </a:xfrm>
              <a:custGeom>
                <a:avLst/>
                <a:gdLst/>
                <a:ahLst/>
                <a:cxnLst/>
                <a:rect l="l" t="t" r="r" b="b"/>
                <a:pathLst>
                  <a:path w="220563" h="127264" extrusionOk="0">
                    <a:moveTo>
                      <a:pt x="96709" y="124376"/>
                    </a:moveTo>
                    <a:lnTo>
                      <a:pt x="5078" y="71417"/>
                    </a:lnTo>
                    <a:cubicBezTo>
                      <a:pt x="-2446" y="67131"/>
                      <a:pt x="-1494" y="59606"/>
                      <a:pt x="7174" y="54558"/>
                    </a:cubicBezTo>
                    <a:lnTo>
                      <a:pt x="94613" y="4075"/>
                    </a:lnTo>
                    <a:cubicBezTo>
                      <a:pt x="103624" y="-925"/>
                      <a:pt x="114482" y="-1345"/>
                      <a:pt x="123855" y="2932"/>
                    </a:cubicBezTo>
                    <a:lnTo>
                      <a:pt x="215485" y="55796"/>
                    </a:lnTo>
                    <a:cubicBezTo>
                      <a:pt x="223010" y="60177"/>
                      <a:pt x="222058" y="67702"/>
                      <a:pt x="213390" y="72655"/>
                    </a:cubicBezTo>
                    <a:lnTo>
                      <a:pt x="125950" y="123138"/>
                    </a:lnTo>
                    <a:cubicBezTo>
                      <a:pt x="116949" y="128167"/>
                      <a:pt x="106100" y="128624"/>
                      <a:pt x="96709"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9" name="Google Shape;2803;p47"/>
              <p:cNvSpPr/>
              <p:nvPr/>
            </p:nvSpPr>
            <p:spPr>
              <a:xfrm>
                <a:off x="6413794" y="3886299"/>
                <a:ext cx="220517" cy="127246"/>
              </a:xfrm>
              <a:custGeom>
                <a:avLst/>
                <a:gdLst/>
                <a:ahLst/>
                <a:cxnLst/>
                <a:rect l="l" t="t" r="r" b="b"/>
                <a:pathLst>
                  <a:path w="220517" h="127246" extrusionOk="0">
                    <a:moveTo>
                      <a:pt x="96733" y="124393"/>
                    </a:moveTo>
                    <a:lnTo>
                      <a:pt x="5008" y="71434"/>
                    </a:lnTo>
                    <a:cubicBezTo>
                      <a:pt x="-2422" y="67147"/>
                      <a:pt x="-1470" y="59622"/>
                      <a:pt x="7103" y="54574"/>
                    </a:cubicBezTo>
                    <a:lnTo>
                      <a:pt x="94638" y="4092"/>
                    </a:lnTo>
                    <a:cubicBezTo>
                      <a:pt x="103610" y="-890"/>
                      <a:pt x="114412" y="-1347"/>
                      <a:pt x="123784" y="2854"/>
                    </a:cubicBezTo>
                    <a:lnTo>
                      <a:pt x="215510" y="55813"/>
                    </a:lnTo>
                    <a:cubicBezTo>
                      <a:pt x="222939" y="60099"/>
                      <a:pt x="221987" y="67623"/>
                      <a:pt x="213414" y="72672"/>
                    </a:cubicBezTo>
                    <a:lnTo>
                      <a:pt x="125880" y="123154"/>
                    </a:lnTo>
                    <a:cubicBezTo>
                      <a:pt x="116898" y="128136"/>
                      <a:pt x="106096" y="128593"/>
                      <a:pt x="96733" y="124393"/>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0" name="Google Shape;2804;p47"/>
              <p:cNvSpPr/>
              <p:nvPr/>
            </p:nvSpPr>
            <p:spPr>
              <a:xfrm>
                <a:off x="6543549" y="3961225"/>
                <a:ext cx="220563" cy="127264"/>
              </a:xfrm>
              <a:custGeom>
                <a:avLst/>
                <a:gdLst/>
                <a:ahLst/>
                <a:cxnLst/>
                <a:rect l="l" t="t" r="r" b="b"/>
                <a:pathLst>
                  <a:path w="220563" h="127264" extrusionOk="0">
                    <a:moveTo>
                      <a:pt x="96709" y="124333"/>
                    </a:moveTo>
                    <a:lnTo>
                      <a:pt x="5078" y="71469"/>
                    </a:lnTo>
                    <a:cubicBezTo>
                      <a:pt x="-2446" y="67087"/>
                      <a:pt x="-1494" y="59563"/>
                      <a:pt x="7174" y="54609"/>
                    </a:cubicBezTo>
                    <a:lnTo>
                      <a:pt x="94613" y="4127"/>
                    </a:lnTo>
                    <a:cubicBezTo>
                      <a:pt x="103614" y="-902"/>
                      <a:pt x="114463" y="-1359"/>
                      <a:pt x="123855" y="2889"/>
                    </a:cubicBezTo>
                    <a:lnTo>
                      <a:pt x="215485" y="55848"/>
                    </a:lnTo>
                    <a:cubicBezTo>
                      <a:pt x="223010" y="60134"/>
                      <a:pt x="222058" y="67659"/>
                      <a:pt x="213390" y="72612"/>
                    </a:cubicBezTo>
                    <a:lnTo>
                      <a:pt x="125950" y="123190"/>
                    </a:lnTo>
                    <a:cubicBezTo>
                      <a:pt x="116940" y="128190"/>
                      <a:pt x="106081" y="128609"/>
                      <a:pt x="96709" y="124333"/>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1" name="Google Shape;2805;p47"/>
              <p:cNvSpPr/>
              <p:nvPr/>
            </p:nvSpPr>
            <p:spPr>
              <a:xfrm>
                <a:off x="6673375" y="4036144"/>
                <a:ext cx="220524" cy="127300"/>
              </a:xfrm>
              <a:custGeom>
                <a:avLst/>
                <a:gdLst/>
                <a:ahLst/>
                <a:cxnLst/>
                <a:rect l="l" t="t" r="r" b="b"/>
                <a:pathLst>
                  <a:path w="220524" h="127300" extrusionOk="0">
                    <a:moveTo>
                      <a:pt x="96709" y="124376"/>
                    </a:moveTo>
                    <a:lnTo>
                      <a:pt x="5078" y="71417"/>
                    </a:lnTo>
                    <a:cubicBezTo>
                      <a:pt x="-2447" y="67131"/>
                      <a:pt x="-1494" y="59606"/>
                      <a:pt x="7174" y="54653"/>
                    </a:cubicBezTo>
                    <a:lnTo>
                      <a:pt x="94613" y="4075"/>
                    </a:lnTo>
                    <a:cubicBezTo>
                      <a:pt x="103595" y="-926"/>
                      <a:pt x="114416" y="-1344"/>
                      <a:pt x="123760" y="2932"/>
                    </a:cubicBezTo>
                    <a:lnTo>
                      <a:pt x="215485" y="55796"/>
                    </a:lnTo>
                    <a:cubicBezTo>
                      <a:pt x="222915" y="60177"/>
                      <a:pt x="222058" y="67702"/>
                      <a:pt x="213390" y="72655"/>
                    </a:cubicBezTo>
                    <a:lnTo>
                      <a:pt x="125855" y="123138"/>
                    </a:lnTo>
                    <a:cubicBezTo>
                      <a:pt x="116902" y="128215"/>
                      <a:pt x="106062" y="128672"/>
                      <a:pt x="96709"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2" name="Google Shape;2806;p47"/>
              <p:cNvSpPr/>
              <p:nvPr/>
            </p:nvSpPr>
            <p:spPr>
              <a:xfrm>
                <a:off x="6803525" y="4111089"/>
                <a:ext cx="283033" cy="163345"/>
              </a:xfrm>
              <a:custGeom>
                <a:avLst/>
                <a:gdLst/>
                <a:ahLst/>
                <a:cxnLst/>
                <a:rect l="l" t="t" r="r" b="b"/>
                <a:pathLst>
                  <a:path w="283033" h="163345" extrusionOk="0">
                    <a:moveTo>
                      <a:pt x="159249" y="160492"/>
                    </a:moveTo>
                    <a:lnTo>
                      <a:pt x="5039" y="71433"/>
                    </a:lnTo>
                    <a:cubicBezTo>
                      <a:pt x="-2390" y="67147"/>
                      <a:pt x="-1533" y="59622"/>
                      <a:pt x="7135" y="54574"/>
                    </a:cubicBezTo>
                    <a:lnTo>
                      <a:pt x="94670" y="4092"/>
                    </a:lnTo>
                    <a:cubicBezTo>
                      <a:pt x="103652" y="-890"/>
                      <a:pt x="114453" y="-1347"/>
                      <a:pt x="123816" y="2854"/>
                    </a:cubicBezTo>
                    <a:lnTo>
                      <a:pt x="278026" y="91912"/>
                    </a:lnTo>
                    <a:cubicBezTo>
                      <a:pt x="285455" y="96198"/>
                      <a:pt x="284503" y="103723"/>
                      <a:pt x="275930" y="108772"/>
                    </a:cubicBezTo>
                    <a:lnTo>
                      <a:pt x="188396" y="159254"/>
                    </a:lnTo>
                    <a:cubicBezTo>
                      <a:pt x="179414" y="164236"/>
                      <a:pt x="168612" y="164693"/>
                      <a:pt x="159249" y="16049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3" name="Google Shape;2807;p47"/>
              <p:cNvSpPr/>
              <p:nvPr/>
            </p:nvSpPr>
            <p:spPr>
              <a:xfrm>
                <a:off x="5182617" y="3320721"/>
                <a:ext cx="220563" cy="127308"/>
              </a:xfrm>
              <a:custGeom>
                <a:avLst/>
                <a:gdLst/>
                <a:ahLst/>
                <a:cxnLst/>
                <a:rect l="l" t="t" r="r" b="b"/>
                <a:pathLst>
                  <a:path w="220563" h="127308" extrusionOk="0">
                    <a:moveTo>
                      <a:pt x="96804" y="124376"/>
                    </a:moveTo>
                    <a:lnTo>
                      <a:pt x="5078" y="71512"/>
                    </a:lnTo>
                    <a:cubicBezTo>
                      <a:pt x="-2447" y="67131"/>
                      <a:pt x="-1494" y="59606"/>
                      <a:pt x="7174" y="54653"/>
                    </a:cubicBezTo>
                    <a:lnTo>
                      <a:pt x="94613" y="4075"/>
                    </a:lnTo>
                    <a:cubicBezTo>
                      <a:pt x="103624" y="-925"/>
                      <a:pt x="114482" y="-1345"/>
                      <a:pt x="123855" y="2932"/>
                    </a:cubicBezTo>
                    <a:lnTo>
                      <a:pt x="215485" y="55796"/>
                    </a:lnTo>
                    <a:cubicBezTo>
                      <a:pt x="223010" y="60177"/>
                      <a:pt x="222058" y="67702"/>
                      <a:pt x="213390" y="72655"/>
                    </a:cubicBezTo>
                    <a:lnTo>
                      <a:pt x="125950" y="123233"/>
                    </a:lnTo>
                    <a:cubicBezTo>
                      <a:pt x="116968" y="128234"/>
                      <a:pt x="106148" y="128653"/>
                      <a:pt x="96804"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4" name="Google Shape;2808;p47"/>
              <p:cNvSpPr/>
              <p:nvPr/>
            </p:nvSpPr>
            <p:spPr>
              <a:xfrm>
                <a:off x="5312634" y="3395587"/>
                <a:ext cx="220563" cy="127548"/>
              </a:xfrm>
              <a:custGeom>
                <a:avLst/>
                <a:gdLst/>
                <a:ahLst/>
                <a:cxnLst/>
                <a:rect l="l" t="t" r="r" b="b"/>
                <a:pathLst>
                  <a:path w="220563" h="127548" extrusionOk="0">
                    <a:moveTo>
                      <a:pt x="96709" y="124566"/>
                    </a:moveTo>
                    <a:lnTo>
                      <a:pt x="5078" y="71512"/>
                    </a:lnTo>
                    <a:cubicBezTo>
                      <a:pt x="-2447" y="67131"/>
                      <a:pt x="-1494" y="59606"/>
                      <a:pt x="7174" y="54653"/>
                    </a:cubicBezTo>
                    <a:lnTo>
                      <a:pt x="94613" y="4075"/>
                    </a:lnTo>
                    <a:cubicBezTo>
                      <a:pt x="103624" y="-925"/>
                      <a:pt x="114482" y="-1345"/>
                      <a:pt x="123855" y="2932"/>
                    </a:cubicBezTo>
                    <a:lnTo>
                      <a:pt x="215485" y="55796"/>
                    </a:lnTo>
                    <a:cubicBezTo>
                      <a:pt x="223010" y="60177"/>
                      <a:pt x="222058" y="67702"/>
                      <a:pt x="213390" y="72655"/>
                    </a:cubicBezTo>
                    <a:lnTo>
                      <a:pt x="126141" y="123424"/>
                    </a:lnTo>
                    <a:cubicBezTo>
                      <a:pt x="117073" y="128491"/>
                      <a:pt x="106138" y="128910"/>
                      <a:pt x="96709" y="12456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5" name="Google Shape;2809;p47"/>
              <p:cNvSpPr/>
              <p:nvPr/>
            </p:nvSpPr>
            <p:spPr>
              <a:xfrm>
                <a:off x="5442650" y="3470843"/>
                <a:ext cx="220563" cy="127300"/>
              </a:xfrm>
              <a:custGeom>
                <a:avLst/>
                <a:gdLst/>
                <a:ahLst/>
                <a:cxnLst/>
                <a:rect l="l" t="t" r="r" b="b"/>
                <a:pathLst>
                  <a:path w="220563" h="127300" extrusionOk="0">
                    <a:moveTo>
                      <a:pt x="96709" y="124368"/>
                    </a:moveTo>
                    <a:lnTo>
                      <a:pt x="5078" y="71504"/>
                    </a:lnTo>
                    <a:cubicBezTo>
                      <a:pt x="-2447" y="67123"/>
                      <a:pt x="-1494" y="59598"/>
                      <a:pt x="7174" y="54645"/>
                    </a:cubicBezTo>
                    <a:lnTo>
                      <a:pt x="94613" y="4163"/>
                    </a:lnTo>
                    <a:cubicBezTo>
                      <a:pt x="103595" y="-914"/>
                      <a:pt x="114473" y="-1371"/>
                      <a:pt x="123855" y="2924"/>
                    </a:cubicBezTo>
                    <a:lnTo>
                      <a:pt x="215485" y="55883"/>
                    </a:lnTo>
                    <a:cubicBezTo>
                      <a:pt x="223010" y="60170"/>
                      <a:pt x="222058" y="67694"/>
                      <a:pt x="213390" y="72647"/>
                    </a:cubicBezTo>
                    <a:lnTo>
                      <a:pt x="125950" y="123225"/>
                    </a:lnTo>
                    <a:cubicBezTo>
                      <a:pt x="116940" y="128226"/>
                      <a:pt x="106081" y="128645"/>
                      <a:pt x="96709" y="12436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6" name="Google Shape;2810;p47"/>
              <p:cNvSpPr/>
              <p:nvPr/>
            </p:nvSpPr>
            <p:spPr>
              <a:xfrm>
                <a:off x="5572666" y="3545935"/>
                <a:ext cx="220563" cy="127264"/>
              </a:xfrm>
              <a:custGeom>
                <a:avLst/>
                <a:gdLst/>
                <a:ahLst/>
                <a:cxnLst/>
                <a:rect l="l" t="t" r="r" b="b"/>
                <a:pathLst>
                  <a:path w="220563" h="127264" extrusionOk="0">
                    <a:moveTo>
                      <a:pt x="96709" y="124333"/>
                    </a:moveTo>
                    <a:lnTo>
                      <a:pt x="5078" y="71469"/>
                    </a:lnTo>
                    <a:cubicBezTo>
                      <a:pt x="-2447" y="67087"/>
                      <a:pt x="-1494" y="59563"/>
                      <a:pt x="7174" y="54610"/>
                    </a:cubicBezTo>
                    <a:lnTo>
                      <a:pt x="94613" y="4127"/>
                    </a:lnTo>
                    <a:cubicBezTo>
                      <a:pt x="103614" y="-902"/>
                      <a:pt x="114463" y="-1359"/>
                      <a:pt x="123855" y="2889"/>
                    </a:cubicBezTo>
                    <a:lnTo>
                      <a:pt x="215485" y="55848"/>
                    </a:lnTo>
                    <a:cubicBezTo>
                      <a:pt x="223010" y="60134"/>
                      <a:pt x="222058" y="67659"/>
                      <a:pt x="213390" y="72612"/>
                    </a:cubicBezTo>
                    <a:lnTo>
                      <a:pt x="125950" y="123190"/>
                    </a:lnTo>
                    <a:cubicBezTo>
                      <a:pt x="116940" y="128190"/>
                      <a:pt x="106081" y="128609"/>
                      <a:pt x="96709" y="124333"/>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7" name="Google Shape;2811;p47"/>
              <p:cNvSpPr/>
              <p:nvPr/>
            </p:nvSpPr>
            <p:spPr>
              <a:xfrm>
                <a:off x="5701635" y="3620377"/>
                <a:ext cx="220563" cy="127300"/>
              </a:xfrm>
              <a:custGeom>
                <a:avLst/>
                <a:gdLst/>
                <a:ahLst/>
                <a:cxnLst/>
                <a:rect l="l" t="t" r="r" b="b"/>
                <a:pathLst>
                  <a:path w="220563" h="127300" extrusionOk="0">
                    <a:moveTo>
                      <a:pt x="96709" y="124376"/>
                    </a:moveTo>
                    <a:lnTo>
                      <a:pt x="5078" y="71417"/>
                    </a:lnTo>
                    <a:cubicBezTo>
                      <a:pt x="-2447" y="67131"/>
                      <a:pt x="-1494" y="59606"/>
                      <a:pt x="7174" y="54653"/>
                    </a:cubicBezTo>
                    <a:lnTo>
                      <a:pt x="94613" y="4075"/>
                    </a:lnTo>
                    <a:cubicBezTo>
                      <a:pt x="103624" y="-925"/>
                      <a:pt x="114482" y="-1345"/>
                      <a:pt x="123855" y="2932"/>
                    </a:cubicBezTo>
                    <a:lnTo>
                      <a:pt x="215485" y="55796"/>
                    </a:lnTo>
                    <a:cubicBezTo>
                      <a:pt x="223010" y="60178"/>
                      <a:pt x="222058" y="67702"/>
                      <a:pt x="213390" y="72655"/>
                    </a:cubicBezTo>
                    <a:lnTo>
                      <a:pt x="125950" y="123138"/>
                    </a:lnTo>
                    <a:cubicBezTo>
                      <a:pt x="116968" y="128215"/>
                      <a:pt x="106091" y="128672"/>
                      <a:pt x="96709"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8" name="Google Shape;2812;p47"/>
              <p:cNvSpPr/>
              <p:nvPr/>
            </p:nvSpPr>
            <p:spPr>
              <a:xfrm>
                <a:off x="5831651" y="3695149"/>
                <a:ext cx="220563" cy="127308"/>
              </a:xfrm>
              <a:custGeom>
                <a:avLst/>
                <a:gdLst/>
                <a:ahLst/>
                <a:cxnLst/>
                <a:rect l="l" t="t" r="r" b="b"/>
                <a:pathLst>
                  <a:path w="220563" h="127308" extrusionOk="0">
                    <a:moveTo>
                      <a:pt x="96709" y="124376"/>
                    </a:moveTo>
                    <a:lnTo>
                      <a:pt x="5078" y="71512"/>
                    </a:lnTo>
                    <a:cubicBezTo>
                      <a:pt x="-2447" y="67131"/>
                      <a:pt x="-1494" y="59606"/>
                      <a:pt x="7174" y="54653"/>
                    </a:cubicBezTo>
                    <a:lnTo>
                      <a:pt x="94613" y="4075"/>
                    </a:lnTo>
                    <a:cubicBezTo>
                      <a:pt x="103624" y="-925"/>
                      <a:pt x="114482" y="-1345"/>
                      <a:pt x="123855" y="2932"/>
                    </a:cubicBezTo>
                    <a:lnTo>
                      <a:pt x="215485" y="55796"/>
                    </a:lnTo>
                    <a:cubicBezTo>
                      <a:pt x="223010" y="60178"/>
                      <a:pt x="222058" y="67702"/>
                      <a:pt x="213390" y="72655"/>
                    </a:cubicBezTo>
                    <a:lnTo>
                      <a:pt x="125950" y="123233"/>
                    </a:lnTo>
                    <a:cubicBezTo>
                      <a:pt x="116940" y="128234"/>
                      <a:pt x="106081" y="128653"/>
                      <a:pt x="96709"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9" name="Google Shape;2813;p47"/>
              <p:cNvSpPr/>
              <p:nvPr/>
            </p:nvSpPr>
            <p:spPr>
              <a:xfrm>
                <a:off x="5961667" y="3770491"/>
                <a:ext cx="220563" cy="127308"/>
              </a:xfrm>
              <a:custGeom>
                <a:avLst/>
                <a:gdLst/>
                <a:ahLst/>
                <a:cxnLst/>
                <a:rect l="l" t="t" r="r" b="b"/>
                <a:pathLst>
                  <a:path w="220563" h="127308" extrusionOk="0">
                    <a:moveTo>
                      <a:pt x="96709" y="124376"/>
                    </a:moveTo>
                    <a:lnTo>
                      <a:pt x="5078" y="71512"/>
                    </a:lnTo>
                    <a:cubicBezTo>
                      <a:pt x="-2447" y="67131"/>
                      <a:pt x="-1494" y="59606"/>
                      <a:pt x="7174" y="54653"/>
                    </a:cubicBezTo>
                    <a:lnTo>
                      <a:pt x="94613" y="4075"/>
                    </a:lnTo>
                    <a:cubicBezTo>
                      <a:pt x="103624" y="-925"/>
                      <a:pt x="114482" y="-1345"/>
                      <a:pt x="123855" y="2932"/>
                    </a:cubicBezTo>
                    <a:lnTo>
                      <a:pt x="215485" y="55796"/>
                    </a:lnTo>
                    <a:cubicBezTo>
                      <a:pt x="223010" y="60178"/>
                      <a:pt x="222058" y="67702"/>
                      <a:pt x="213390" y="72655"/>
                    </a:cubicBezTo>
                    <a:lnTo>
                      <a:pt x="125950" y="123233"/>
                    </a:lnTo>
                    <a:cubicBezTo>
                      <a:pt x="116940" y="128234"/>
                      <a:pt x="106081" y="128653"/>
                      <a:pt x="96709"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0" name="Google Shape;2814;p47"/>
              <p:cNvSpPr/>
              <p:nvPr/>
            </p:nvSpPr>
            <p:spPr>
              <a:xfrm>
                <a:off x="6091683" y="3845548"/>
                <a:ext cx="220563" cy="127308"/>
              </a:xfrm>
              <a:custGeom>
                <a:avLst/>
                <a:gdLst/>
                <a:ahLst/>
                <a:cxnLst/>
                <a:rect l="l" t="t" r="r" b="b"/>
                <a:pathLst>
                  <a:path w="220563" h="127308" extrusionOk="0">
                    <a:moveTo>
                      <a:pt x="96709" y="124376"/>
                    </a:moveTo>
                    <a:lnTo>
                      <a:pt x="5078" y="71512"/>
                    </a:lnTo>
                    <a:cubicBezTo>
                      <a:pt x="-2447" y="67131"/>
                      <a:pt x="-1494" y="59606"/>
                      <a:pt x="7174" y="54653"/>
                    </a:cubicBezTo>
                    <a:lnTo>
                      <a:pt x="94613" y="4075"/>
                    </a:lnTo>
                    <a:cubicBezTo>
                      <a:pt x="103595" y="-925"/>
                      <a:pt x="114416" y="-1345"/>
                      <a:pt x="123760" y="2932"/>
                    </a:cubicBezTo>
                    <a:lnTo>
                      <a:pt x="215486" y="55796"/>
                    </a:lnTo>
                    <a:cubicBezTo>
                      <a:pt x="223010" y="60177"/>
                      <a:pt x="222058" y="67702"/>
                      <a:pt x="213390" y="72655"/>
                    </a:cubicBezTo>
                    <a:lnTo>
                      <a:pt x="125950" y="123233"/>
                    </a:lnTo>
                    <a:cubicBezTo>
                      <a:pt x="116940" y="128234"/>
                      <a:pt x="106081" y="128653"/>
                      <a:pt x="96709"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1" name="Google Shape;2815;p47"/>
              <p:cNvSpPr/>
              <p:nvPr/>
            </p:nvSpPr>
            <p:spPr>
              <a:xfrm>
                <a:off x="6221700" y="3920605"/>
                <a:ext cx="220524" cy="127307"/>
              </a:xfrm>
              <a:custGeom>
                <a:avLst/>
                <a:gdLst/>
                <a:ahLst/>
                <a:cxnLst/>
                <a:rect l="l" t="t" r="r" b="b"/>
                <a:pathLst>
                  <a:path w="220524" h="127307" extrusionOk="0">
                    <a:moveTo>
                      <a:pt x="96709" y="124376"/>
                    </a:moveTo>
                    <a:lnTo>
                      <a:pt x="5078" y="71512"/>
                    </a:lnTo>
                    <a:cubicBezTo>
                      <a:pt x="-2447" y="67131"/>
                      <a:pt x="-1494" y="59606"/>
                      <a:pt x="7174" y="54653"/>
                    </a:cubicBezTo>
                    <a:lnTo>
                      <a:pt x="94613" y="4075"/>
                    </a:lnTo>
                    <a:cubicBezTo>
                      <a:pt x="103595" y="-925"/>
                      <a:pt x="114416" y="-1345"/>
                      <a:pt x="123760" y="2932"/>
                    </a:cubicBezTo>
                    <a:lnTo>
                      <a:pt x="215485" y="55891"/>
                    </a:lnTo>
                    <a:cubicBezTo>
                      <a:pt x="222915" y="60177"/>
                      <a:pt x="222058" y="67702"/>
                      <a:pt x="213390" y="72655"/>
                    </a:cubicBezTo>
                    <a:lnTo>
                      <a:pt x="125855" y="123233"/>
                    </a:lnTo>
                    <a:cubicBezTo>
                      <a:pt x="116873" y="128234"/>
                      <a:pt x="106053" y="128652"/>
                      <a:pt x="96709"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2" name="Google Shape;2816;p47"/>
              <p:cNvSpPr/>
              <p:nvPr/>
            </p:nvSpPr>
            <p:spPr>
              <a:xfrm>
                <a:off x="6351691" y="3995706"/>
                <a:ext cx="220549" cy="127264"/>
              </a:xfrm>
              <a:custGeom>
                <a:avLst/>
                <a:gdLst/>
                <a:ahLst/>
                <a:cxnLst/>
                <a:rect l="l" t="t" r="r" b="b"/>
                <a:pathLst>
                  <a:path w="220549" h="127264" extrusionOk="0">
                    <a:moveTo>
                      <a:pt x="96733" y="124333"/>
                    </a:moveTo>
                    <a:lnTo>
                      <a:pt x="5007" y="71469"/>
                    </a:lnTo>
                    <a:cubicBezTo>
                      <a:pt x="-2422" y="67087"/>
                      <a:pt x="-1470" y="59563"/>
                      <a:pt x="7103" y="54610"/>
                    </a:cubicBezTo>
                    <a:lnTo>
                      <a:pt x="94638" y="4127"/>
                    </a:lnTo>
                    <a:cubicBezTo>
                      <a:pt x="103601" y="-902"/>
                      <a:pt x="114421" y="-1359"/>
                      <a:pt x="123784" y="2889"/>
                    </a:cubicBezTo>
                    <a:lnTo>
                      <a:pt x="215510" y="55848"/>
                    </a:lnTo>
                    <a:cubicBezTo>
                      <a:pt x="222939" y="60134"/>
                      <a:pt x="222082" y="67659"/>
                      <a:pt x="213414" y="72612"/>
                    </a:cubicBezTo>
                    <a:lnTo>
                      <a:pt x="125880" y="123190"/>
                    </a:lnTo>
                    <a:cubicBezTo>
                      <a:pt x="116898" y="128190"/>
                      <a:pt x="106077" y="128609"/>
                      <a:pt x="96733" y="124333"/>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3" name="Google Shape;2817;p47"/>
              <p:cNvSpPr/>
              <p:nvPr/>
            </p:nvSpPr>
            <p:spPr>
              <a:xfrm>
                <a:off x="6481517" y="4070763"/>
                <a:ext cx="220517" cy="127215"/>
              </a:xfrm>
              <a:custGeom>
                <a:avLst/>
                <a:gdLst/>
                <a:ahLst/>
                <a:cxnLst/>
                <a:rect l="l" t="t" r="r" b="b"/>
                <a:pathLst>
                  <a:path w="220517" h="127215" extrusionOk="0">
                    <a:moveTo>
                      <a:pt x="96924" y="124333"/>
                    </a:moveTo>
                    <a:lnTo>
                      <a:pt x="5007" y="71469"/>
                    </a:lnTo>
                    <a:cubicBezTo>
                      <a:pt x="-2422" y="67087"/>
                      <a:pt x="-1470" y="59563"/>
                      <a:pt x="7103" y="54609"/>
                    </a:cubicBezTo>
                    <a:lnTo>
                      <a:pt x="94638" y="4127"/>
                    </a:lnTo>
                    <a:cubicBezTo>
                      <a:pt x="103601" y="-902"/>
                      <a:pt x="114421" y="-1359"/>
                      <a:pt x="123784" y="2889"/>
                    </a:cubicBezTo>
                    <a:lnTo>
                      <a:pt x="215510" y="55848"/>
                    </a:lnTo>
                    <a:cubicBezTo>
                      <a:pt x="222939" y="60134"/>
                      <a:pt x="221987" y="67659"/>
                      <a:pt x="213414" y="72612"/>
                    </a:cubicBezTo>
                    <a:lnTo>
                      <a:pt x="125880" y="123190"/>
                    </a:lnTo>
                    <a:cubicBezTo>
                      <a:pt x="116955" y="128124"/>
                      <a:pt x="106210" y="128543"/>
                      <a:pt x="96924" y="124333"/>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4" name="Google Shape;2818;p47"/>
              <p:cNvSpPr/>
              <p:nvPr/>
            </p:nvSpPr>
            <p:spPr>
              <a:xfrm>
                <a:off x="6611724" y="4145820"/>
                <a:ext cx="220517" cy="127281"/>
              </a:xfrm>
              <a:custGeom>
                <a:avLst/>
                <a:gdLst/>
                <a:ahLst/>
                <a:cxnLst/>
                <a:rect l="l" t="t" r="r" b="b"/>
                <a:pathLst>
                  <a:path w="220517" h="127281" extrusionOk="0">
                    <a:moveTo>
                      <a:pt x="96733" y="124428"/>
                    </a:moveTo>
                    <a:lnTo>
                      <a:pt x="5007" y="71469"/>
                    </a:lnTo>
                    <a:cubicBezTo>
                      <a:pt x="-2422" y="67087"/>
                      <a:pt x="-1470" y="59563"/>
                      <a:pt x="7103" y="54610"/>
                    </a:cubicBezTo>
                    <a:lnTo>
                      <a:pt x="94637" y="4127"/>
                    </a:lnTo>
                    <a:cubicBezTo>
                      <a:pt x="103601" y="-902"/>
                      <a:pt x="114421" y="-1359"/>
                      <a:pt x="123784" y="2889"/>
                    </a:cubicBezTo>
                    <a:lnTo>
                      <a:pt x="215510" y="55848"/>
                    </a:lnTo>
                    <a:cubicBezTo>
                      <a:pt x="222939" y="60134"/>
                      <a:pt x="221987" y="67659"/>
                      <a:pt x="213414" y="72707"/>
                    </a:cubicBezTo>
                    <a:lnTo>
                      <a:pt x="125879" y="123190"/>
                    </a:lnTo>
                    <a:cubicBezTo>
                      <a:pt x="116897" y="128171"/>
                      <a:pt x="106096" y="128628"/>
                      <a:pt x="96733" y="12442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5" name="Google Shape;2819;p47"/>
              <p:cNvSpPr/>
              <p:nvPr/>
            </p:nvSpPr>
            <p:spPr>
              <a:xfrm>
                <a:off x="4990117" y="3209572"/>
                <a:ext cx="283047" cy="163399"/>
              </a:xfrm>
              <a:custGeom>
                <a:avLst/>
                <a:gdLst/>
                <a:ahLst/>
                <a:cxnLst/>
                <a:rect l="l" t="t" r="r" b="b"/>
                <a:pathLst>
                  <a:path w="283047" h="163399" extrusionOk="0">
                    <a:moveTo>
                      <a:pt x="159288" y="160468"/>
                    </a:moveTo>
                    <a:lnTo>
                      <a:pt x="5078" y="71504"/>
                    </a:lnTo>
                    <a:cubicBezTo>
                      <a:pt x="-2447" y="67123"/>
                      <a:pt x="-1494" y="59598"/>
                      <a:pt x="7174" y="54645"/>
                    </a:cubicBezTo>
                    <a:lnTo>
                      <a:pt x="94613" y="4163"/>
                    </a:lnTo>
                    <a:cubicBezTo>
                      <a:pt x="103595" y="-914"/>
                      <a:pt x="114473" y="-1371"/>
                      <a:pt x="123855" y="2924"/>
                    </a:cubicBezTo>
                    <a:lnTo>
                      <a:pt x="277969" y="91888"/>
                    </a:lnTo>
                    <a:cubicBezTo>
                      <a:pt x="285494" y="96269"/>
                      <a:pt x="284542" y="103794"/>
                      <a:pt x="275874" y="108747"/>
                    </a:cubicBezTo>
                    <a:lnTo>
                      <a:pt x="188434" y="159325"/>
                    </a:lnTo>
                    <a:cubicBezTo>
                      <a:pt x="179452" y="164325"/>
                      <a:pt x="168632" y="164745"/>
                      <a:pt x="159288" y="16046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6" name="Google Shape;2820;p47"/>
              <p:cNvSpPr/>
              <p:nvPr/>
            </p:nvSpPr>
            <p:spPr>
              <a:xfrm>
                <a:off x="6648640" y="4220618"/>
                <a:ext cx="313122" cy="199558"/>
              </a:xfrm>
              <a:custGeom>
                <a:avLst/>
                <a:gdLst/>
                <a:ahLst/>
                <a:cxnLst/>
                <a:rect l="l" t="t" r="r" b="b"/>
                <a:pathLst>
                  <a:path w="313122" h="199558" extrusionOk="0">
                    <a:moveTo>
                      <a:pt x="307467" y="56107"/>
                    </a:moveTo>
                    <a:lnTo>
                      <a:pt x="215836" y="3243"/>
                    </a:lnTo>
                    <a:cubicBezTo>
                      <a:pt x="207274" y="-1081"/>
                      <a:pt x="197158" y="-1081"/>
                      <a:pt x="188595" y="3243"/>
                    </a:cubicBezTo>
                    <a:lnTo>
                      <a:pt x="96107" y="56107"/>
                    </a:lnTo>
                    <a:cubicBezTo>
                      <a:pt x="91764" y="57564"/>
                      <a:pt x="89430" y="62260"/>
                      <a:pt x="90878" y="66594"/>
                    </a:cubicBezTo>
                    <a:cubicBezTo>
                      <a:pt x="91707" y="69061"/>
                      <a:pt x="93640" y="70994"/>
                      <a:pt x="96107" y="71823"/>
                    </a:cubicBezTo>
                    <a:lnTo>
                      <a:pt x="103442" y="76014"/>
                    </a:lnTo>
                    <a:cubicBezTo>
                      <a:pt x="107442" y="77329"/>
                      <a:pt x="109614" y="81634"/>
                      <a:pt x="108299" y="85635"/>
                    </a:cubicBezTo>
                    <a:cubicBezTo>
                      <a:pt x="107547" y="87930"/>
                      <a:pt x="105737" y="89740"/>
                      <a:pt x="103442" y="90492"/>
                    </a:cubicBezTo>
                    <a:lnTo>
                      <a:pt x="5715" y="146880"/>
                    </a:lnTo>
                    <a:cubicBezTo>
                      <a:pt x="-1905" y="151262"/>
                      <a:pt x="-1905" y="158310"/>
                      <a:pt x="5715" y="162596"/>
                    </a:cubicBezTo>
                    <a:lnTo>
                      <a:pt x="64103" y="196315"/>
                    </a:lnTo>
                    <a:cubicBezTo>
                      <a:pt x="72666" y="200639"/>
                      <a:pt x="82782" y="200639"/>
                      <a:pt x="91345" y="196315"/>
                    </a:cubicBezTo>
                    <a:lnTo>
                      <a:pt x="182690" y="143546"/>
                    </a:lnTo>
                    <a:lnTo>
                      <a:pt x="201740" y="132593"/>
                    </a:lnTo>
                    <a:lnTo>
                      <a:pt x="215360" y="124782"/>
                    </a:lnTo>
                    <a:lnTo>
                      <a:pt x="229076" y="116877"/>
                    </a:lnTo>
                    <a:lnTo>
                      <a:pt x="307848" y="71347"/>
                    </a:lnTo>
                    <a:cubicBezTo>
                      <a:pt x="314896" y="67061"/>
                      <a:pt x="314992" y="60108"/>
                      <a:pt x="307467" y="56107"/>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7" name="Google Shape;2821;p47"/>
              <p:cNvSpPr/>
              <p:nvPr/>
            </p:nvSpPr>
            <p:spPr>
              <a:xfrm>
                <a:off x="4613284" y="3427765"/>
                <a:ext cx="220517" cy="127281"/>
              </a:xfrm>
              <a:custGeom>
                <a:avLst/>
                <a:gdLst/>
                <a:ahLst/>
                <a:cxnLst/>
                <a:rect l="l" t="t" r="r" b="b"/>
                <a:pathLst>
                  <a:path w="220517" h="127281" extrusionOk="0">
                    <a:moveTo>
                      <a:pt x="96733" y="124392"/>
                    </a:moveTo>
                    <a:lnTo>
                      <a:pt x="5007" y="71433"/>
                    </a:lnTo>
                    <a:cubicBezTo>
                      <a:pt x="-2422" y="67147"/>
                      <a:pt x="-1470" y="59623"/>
                      <a:pt x="7103" y="54574"/>
                    </a:cubicBezTo>
                    <a:lnTo>
                      <a:pt x="94638" y="4092"/>
                    </a:lnTo>
                    <a:cubicBezTo>
                      <a:pt x="103620" y="-890"/>
                      <a:pt x="114421" y="-1347"/>
                      <a:pt x="123784" y="2853"/>
                    </a:cubicBezTo>
                    <a:lnTo>
                      <a:pt x="215510" y="55812"/>
                    </a:lnTo>
                    <a:cubicBezTo>
                      <a:pt x="222939" y="60194"/>
                      <a:pt x="221987" y="67719"/>
                      <a:pt x="213414" y="72672"/>
                    </a:cubicBezTo>
                    <a:lnTo>
                      <a:pt x="125880" y="123154"/>
                    </a:lnTo>
                    <a:cubicBezTo>
                      <a:pt x="116917" y="128183"/>
                      <a:pt x="106096" y="128641"/>
                      <a:pt x="96733" y="12439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8" name="Google Shape;2822;p47"/>
              <p:cNvSpPr/>
              <p:nvPr/>
            </p:nvSpPr>
            <p:spPr>
              <a:xfrm>
                <a:off x="4742658" y="3502501"/>
                <a:ext cx="220563" cy="127281"/>
              </a:xfrm>
              <a:custGeom>
                <a:avLst/>
                <a:gdLst/>
                <a:ahLst/>
                <a:cxnLst/>
                <a:rect l="l" t="t" r="r" b="b"/>
                <a:pathLst>
                  <a:path w="220563" h="127281" extrusionOk="0">
                    <a:moveTo>
                      <a:pt x="96709" y="124428"/>
                    </a:moveTo>
                    <a:lnTo>
                      <a:pt x="5078" y="71469"/>
                    </a:lnTo>
                    <a:cubicBezTo>
                      <a:pt x="-2447" y="67087"/>
                      <a:pt x="-1494" y="59563"/>
                      <a:pt x="7174" y="54610"/>
                    </a:cubicBezTo>
                    <a:lnTo>
                      <a:pt x="94613" y="4127"/>
                    </a:lnTo>
                    <a:cubicBezTo>
                      <a:pt x="103614" y="-902"/>
                      <a:pt x="114463" y="-1359"/>
                      <a:pt x="123855" y="2889"/>
                    </a:cubicBezTo>
                    <a:lnTo>
                      <a:pt x="215485" y="55848"/>
                    </a:lnTo>
                    <a:cubicBezTo>
                      <a:pt x="223010" y="60134"/>
                      <a:pt x="222058" y="67659"/>
                      <a:pt x="213390" y="72707"/>
                    </a:cubicBezTo>
                    <a:lnTo>
                      <a:pt x="125950" y="123190"/>
                    </a:lnTo>
                    <a:cubicBezTo>
                      <a:pt x="116940" y="128171"/>
                      <a:pt x="106110" y="128628"/>
                      <a:pt x="96709" y="12442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9" name="Google Shape;2823;p47"/>
              <p:cNvSpPr/>
              <p:nvPr/>
            </p:nvSpPr>
            <p:spPr>
              <a:xfrm>
                <a:off x="4871721" y="3577213"/>
                <a:ext cx="220563" cy="127189"/>
              </a:xfrm>
              <a:custGeom>
                <a:avLst/>
                <a:gdLst/>
                <a:ahLst/>
                <a:cxnLst/>
                <a:rect l="l" t="t" r="r" b="b"/>
                <a:pathLst>
                  <a:path w="220563" h="127189" extrusionOk="0">
                    <a:moveTo>
                      <a:pt x="97090" y="124392"/>
                    </a:moveTo>
                    <a:lnTo>
                      <a:pt x="5078" y="71433"/>
                    </a:lnTo>
                    <a:cubicBezTo>
                      <a:pt x="-2447" y="67147"/>
                      <a:pt x="-1494" y="59623"/>
                      <a:pt x="7174" y="54574"/>
                    </a:cubicBezTo>
                    <a:lnTo>
                      <a:pt x="94613" y="4092"/>
                    </a:lnTo>
                    <a:cubicBezTo>
                      <a:pt x="103595" y="-890"/>
                      <a:pt x="114397" y="-1347"/>
                      <a:pt x="123760" y="2853"/>
                    </a:cubicBezTo>
                    <a:lnTo>
                      <a:pt x="215485" y="55813"/>
                    </a:lnTo>
                    <a:cubicBezTo>
                      <a:pt x="223010" y="60099"/>
                      <a:pt x="222058" y="67719"/>
                      <a:pt x="213390" y="72672"/>
                    </a:cubicBezTo>
                    <a:lnTo>
                      <a:pt x="125950" y="123154"/>
                    </a:lnTo>
                    <a:cubicBezTo>
                      <a:pt x="117054" y="128060"/>
                      <a:pt x="106376" y="128517"/>
                      <a:pt x="97090" y="12439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0" name="Google Shape;2824;p47"/>
              <p:cNvSpPr/>
              <p:nvPr/>
            </p:nvSpPr>
            <p:spPr>
              <a:xfrm>
                <a:off x="5974216" y="4213507"/>
                <a:ext cx="220549" cy="127300"/>
              </a:xfrm>
              <a:custGeom>
                <a:avLst/>
                <a:gdLst/>
                <a:ahLst/>
                <a:cxnLst/>
                <a:rect l="l" t="t" r="r" b="b"/>
                <a:pathLst>
                  <a:path w="220549" h="127300" extrusionOk="0">
                    <a:moveTo>
                      <a:pt x="96733" y="124368"/>
                    </a:moveTo>
                    <a:lnTo>
                      <a:pt x="5007" y="71504"/>
                    </a:lnTo>
                    <a:cubicBezTo>
                      <a:pt x="-2422" y="67123"/>
                      <a:pt x="-1470" y="59598"/>
                      <a:pt x="7103" y="54645"/>
                    </a:cubicBezTo>
                    <a:lnTo>
                      <a:pt x="94638" y="4162"/>
                    </a:lnTo>
                    <a:cubicBezTo>
                      <a:pt x="103591" y="-914"/>
                      <a:pt x="114430" y="-1371"/>
                      <a:pt x="123784" y="2924"/>
                    </a:cubicBezTo>
                    <a:lnTo>
                      <a:pt x="215510" y="55883"/>
                    </a:lnTo>
                    <a:cubicBezTo>
                      <a:pt x="222939" y="60170"/>
                      <a:pt x="222082" y="67694"/>
                      <a:pt x="213414" y="72647"/>
                    </a:cubicBezTo>
                    <a:lnTo>
                      <a:pt x="125879" y="123225"/>
                    </a:lnTo>
                    <a:cubicBezTo>
                      <a:pt x="116897" y="128226"/>
                      <a:pt x="106077" y="128645"/>
                      <a:pt x="96733" y="12436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1" name="Google Shape;2825;p47"/>
              <p:cNvSpPr/>
              <p:nvPr/>
            </p:nvSpPr>
            <p:spPr>
              <a:xfrm>
                <a:off x="6104041" y="4288254"/>
                <a:ext cx="220517" cy="127281"/>
              </a:xfrm>
              <a:custGeom>
                <a:avLst/>
                <a:gdLst/>
                <a:ahLst/>
                <a:cxnLst/>
                <a:rect l="l" t="t" r="r" b="b"/>
                <a:pathLst>
                  <a:path w="220517" h="127281" extrusionOk="0">
                    <a:moveTo>
                      <a:pt x="96733" y="124392"/>
                    </a:moveTo>
                    <a:lnTo>
                      <a:pt x="5007" y="71433"/>
                    </a:lnTo>
                    <a:cubicBezTo>
                      <a:pt x="-2422" y="67147"/>
                      <a:pt x="-1470" y="59622"/>
                      <a:pt x="7103" y="54574"/>
                    </a:cubicBezTo>
                    <a:lnTo>
                      <a:pt x="94638" y="4092"/>
                    </a:lnTo>
                    <a:cubicBezTo>
                      <a:pt x="103620" y="-890"/>
                      <a:pt x="114421" y="-1347"/>
                      <a:pt x="123784" y="2854"/>
                    </a:cubicBezTo>
                    <a:lnTo>
                      <a:pt x="215510" y="55813"/>
                    </a:lnTo>
                    <a:cubicBezTo>
                      <a:pt x="222939" y="60099"/>
                      <a:pt x="221987" y="67719"/>
                      <a:pt x="213414" y="72672"/>
                    </a:cubicBezTo>
                    <a:lnTo>
                      <a:pt x="125880" y="123154"/>
                    </a:lnTo>
                    <a:cubicBezTo>
                      <a:pt x="116916" y="128183"/>
                      <a:pt x="106096" y="128641"/>
                      <a:pt x="96733" y="12439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2" name="Google Shape;2826;p47"/>
              <p:cNvSpPr/>
              <p:nvPr/>
            </p:nvSpPr>
            <p:spPr>
              <a:xfrm>
                <a:off x="6233034" y="4362946"/>
                <a:ext cx="220563" cy="127351"/>
              </a:xfrm>
              <a:custGeom>
                <a:avLst/>
                <a:gdLst/>
                <a:ahLst/>
                <a:cxnLst/>
                <a:rect l="l" t="t" r="r" b="b"/>
                <a:pathLst>
                  <a:path w="220563" h="127351" extrusionOk="0">
                    <a:moveTo>
                      <a:pt x="96709" y="124376"/>
                    </a:moveTo>
                    <a:lnTo>
                      <a:pt x="5078" y="71512"/>
                    </a:lnTo>
                    <a:cubicBezTo>
                      <a:pt x="-2447" y="67131"/>
                      <a:pt x="-1494" y="59606"/>
                      <a:pt x="7174" y="54653"/>
                    </a:cubicBezTo>
                    <a:lnTo>
                      <a:pt x="94613" y="4075"/>
                    </a:lnTo>
                    <a:cubicBezTo>
                      <a:pt x="103624" y="-926"/>
                      <a:pt x="114482" y="-1344"/>
                      <a:pt x="123855" y="2932"/>
                    </a:cubicBezTo>
                    <a:lnTo>
                      <a:pt x="215485" y="55796"/>
                    </a:lnTo>
                    <a:cubicBezTo>
                      <a:pt x="223010" y="60177"/>
                      <a:pt x="222058" y="67702"/>
                      <a:pt x="213390" y="72655"/>
                    </a:cubicBezTo>
                    <a:lnTo>
                      <a:pt x="125950" y="123328"/>
                    </a:lnTo>
                    <a:cubicBezTo>
                      <a:pt x="116920" y="128300"/>
                      <a:pt x="106072" y="128681"/>
                      <a:pt x="96709"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3" name="Google Shape;2827;p47"/>
              <p:cNvSpPr/>
              <p:nvPr/>
            </p:nvSpPr>
            <p:spPr>
              <a:xfrm>
                <a:off x="6362479" y="4438082"/>
                <a:ext cx="220563" cy="127246"/>
              </a:xfrm>
              <a:custGeom>
                <a:avLst/>
                <a:gdLst/>
                <a:ahLst/>
                <a:cxnLst/>
                <a:rect l="l" t="t" r="r" b="b"/>
                <a:pathLst>
                  <a:path w="220563" h="127246" extrusionOk="0">
                    <a:moveTo>
                      <a:pt x="96709" y="124393"/>
                    </a:moveTo>
                    <a:lnTo>
                      <a:pt x="5078" y="71434"/>
                    </a:lnTo>
                    <a:cubicBezTo>
                      <a:pt x="-2447" y="67147"/>
                      <a:pt x="-1494" y="59623"/>
                      <a:pt x="7174" y="54574"/>
                    </a:cubicBezTo>
                    <a:lnTo>
                      <a:pt x="94613" y="4092"/>
                    </a:lnTo>
                    <a:cubicBezTo>
                      <a:pt x="103595" y="-890"/>
                      <a:pt x="114397" y="-1347"/>
                      <a:pt x="123760" y="2853"/>
                    </a:cubicBezTo>
                    <a:lnTo>
                      <a:pt x="215485" y="55812"/>
                    </a:lnTo>
                    <a:cubicBezTo>
                      <a:pt x="223010" y="60099"/>
                      <a:pt x="222058" y="67624"/>
                      <a:pt x="213390" y="72672"/>
                    </a:cubicBezTo>
                    <a:lnTo>
                      <a:pt x="125950" y="123154"/>
                    </a:lnTo>
                    <a:cubicBezTo>
                      <a:pt x="116940" y="128136"/>
                      <a:pt x="106110" y="128593"/>
                      <a:pt x="96709" y="124393"/>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4" name="Google Shape;2828;p47"/>
              <p:cNvSpPr/>
              <p:nvPr/>
            </p:nvSpPr>
            <p:spPr>
              <a:xfrm>
                <a:off x="5001523" y="3651913"/>
                <a:ext cx="253854" cy="146540"/>
              </a:xfrm>
              <a:custGeom>
                <a:avLst/>
                <a:gdLst/>
                <a:ahLst/>
                <a:cxnLst/>
                <a:rect l="l" t="t" r="r" b="b"/>
                <a:pathLst>
                  <a:path w="253854" h="146540" extrusionOk="0">
                    <a:moveTo>
                      <a:pt x="130071" y="143609"/>
                    </a:moveTo>
                    <a:lnTo>
                      <a:pt x="5007" y="71504"/>
                    </a:lnTo>
                    <a:cubicBezTo>
                      <a:pt x="-2422" y="67123"/>
                      <a:pt x="-1470" y="59598"/>
                      <a:pt x="7103" y="54645"/>
                    </a:cubicBezTo>
                    <a:lnTo>
                      <a:pt x="94638" y="4163"/>
                    </a:lnTo>
                    <a:cubicBezTo>
                      <a:pt x="103591" y="-914"/>
                      <a:pt x="114431" y="-1371"/>
                      <a:pt x="123784" y="2924"/>
                    </a:cubicBezTo>
                    <a:lnTo>
                      <a:pt x="248847" y="75124"/>
                    </a:lnTo>
                    <a:cubicBezTo>
                      <a:pt x="256277" y="79410"/>
                      <a:pt x="255324" y="86935"/>
                      <a:pt x="246752" y="91888"/>
                    </a:cubicBezTo>
                    <a:lnTo>
                      <a:pt x="159217" y="142465"/>
                    </a:lnTo>
                    <a:cubicBezTo>
                      <a:pt x="150235" y="147466"/>
                      <a:pt x="139415" y="147885"/>
                      <a:pt x="130071" y="143609"/>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5" name="Google Shape;2829;p47"/>
              <p:cNvSpPr/>
              <p:nvPr/>
            </p:nvSpPr>
            <p:spPr>
              <a:xfrm>
                <a:off x="5811458" y="4119562"/>
                <a:ext cx="253901" cy="146525"/>
              </a:xfrm>
              <a:custGeom>
                <a:avLst/>
                <a:gdLst/>
                <a:ahLst/>
                <a:cxnLst/>
                <a:rect l="l" t="t" r="r" b="b"/>
                <a:pathLst>
                  <a:path w="253901" h="146525" extrusionOk="0">
                    <a:moveTo>
                      <a:pt x="130046" y="143637"/>
                    </a:moveTo>
                    <a:lnTo>
                      <a:pt x="5078" y="71437"/>
                    </a:lnTo>
                    <a:cubicBezTo>
                      <a:pt x="-2447" y="67151"/>
                      <a:pt x="-1494" y="59626"/>
                      <a:pt x="7174" y="54578"/>
                    </a:cubicBezTo>
                    <a:lnTo>
                      <a:pt x="94613" y="4096"/>
                    </a:lnTo>
                    <a:cubicBezTo>
                      <a:pt x="103624" y="-886"/>
                      <a:pt x="114454" y="-1353"/>
                      <a:pt x="123855" y="2857"/>
                    </a:cubicBezTo>
                    <a:lnTo>
                      <a:pt x="248823" y="75057"/>
                    </a:lnTo>
                    <a:cubicBezTo>
                      <a:pt x="256348" y="79343"/>
                      <a:pt x="255395" y="86963"/>
                      <a:pt x="246727" y="91916"/>
                    </a:cubicBezTo>
                    <a:lnTo>
                      <a:pt x="159288" y="142399"/>
                    </a:lnTo>
                    <a:cubicBezTo>
                      <a:pt x="150287" y="147428"/>
                      <a:pt x="139438" y="147885"/>
                      <a:pt x="130046" y="143637"/>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6" name="Google Shape;2830;p47"/>
              <p:cNvSpPr/>
              <p:nvPr/>
            </p:nvSpPr>
            <p:spPr>
              <a:xfrm>
                <a:off x="5164178" y="3745900"/>
                <a:ext cx="738494" cy="426244"/>
              </a:xfrm>
              <a:custGeom>
                <a:avLst/>
                <a:gdLst/>
                <a:ahLst/>
                <a:cxnLst/>
                <a:rect l="l" t="t" r="r" b="b"/>
                <a:pathLst>
                  <a:path w="738494" h="426244" extrusionOk="0">
                    <a:moveTo>
                      <a:pt x="614639" y="423287"/>
                    </a:moveTo>
                    <a:lnTo>
                      <a:pt x="5039" y="71433"/>
                    </a:lnTo>
                    <a:cubicBezTo>
                      <a:pt x="-2390" y="67147"/>
                      <a:pt x="-1533" y="59622"/>
                      <a:pt x="7135" y="54574"/>
                    </a:cubicBezTo>
                    <a:lnTo>
                      <a:pt x="94670" y="4092"/>
                    </a:lnTo>
                    <a:cubicBezTo>
                      <a:pt x="103652" y="-890"/>
                      <a:pt x="114453" y="-1347"/>
                      <a:pt x="123816" y="2854"/>
                    </a:cubicBezTo>
                    <a:lnTo>
                      <a:pt x="733416" y="354802"/>
                    </a:lnTo>
                    <a:cubicBezTo>
                      <a:pt x="740941" y="359089"/>
                      <a:pt x="739989" y="366613"/>
                      <a:pt x="731321" y="371566"/>
                    </a:cubicBezTo>
                    <a:lnTo>
                      <a:pt x="643881" y="422144"/>
                    </a:lnTo>
                    <a:cubicBezTo>
                      <a:pt x="634880" y="427173"/>
                      <a:pt x="624012" y="427602"/>
                      <a:pt x="614639" y="423287"/>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7" name="Google Shape;2831;p47"/>
              <p:cNvSpPr/>
              <p:nvPr/>
            </p:nvSpPr>
            <p:spPr>
              <a:xfrm>
                <a:off x="5092169" y="3413764"/>
                <a:ext cx="220524" cy="127281"/>
              </a:xfrm>
              <a:custGeom>
                <a:avLst/>
                <a:gdLst/>
                <a:ahLst/>
                <a:cxnLst/>
                <a:rect l="l" t="t" r="r" b="b"/>
                <a:pathLst>
                  <a:path w="220524" h="127281" extrusionOk="0">
                    <a:moveTo>
                      <a:pt x="96765" y="124392"/>
                    </a:moveTo>
                    <a:lnTo>
                      <a:pt x="5039" y="71433"/>
                    </a:lnTo>
                    <a:cubicBezTo>
                      <a:pt x="-2390" y="67147"/>
                      <a:pt x="-1533" y="59623"/>
                      <a:pt x="7135" y="54574"/>
                    </a:cubicBezTo>
                    <a:lnTo>
                      <a:pt x="94670" y="4092"/>
                    </a:lnTo>
                    <a:cubicBezTo>
                      <a:pt x="103652" y="-890"/>
                      <a:pt x="114453" y="-1347"/>
                      <a:pt x="123816" y="2853"/>
                    </a:cubicBezTo>
                    <a:lnTo>
                      <a:pt x="215447" y="55812"/>
                    </a:lnTo>
                    <a:cubicBezTo>
                      <a:pt x="222972" y="60099"/>
                      <a:pt x="222019" y="67719"/>
                      <a:pt x="213351" y="72672"/>
                    </a:cubicBezTo>
                    <a:lnTo>
                      <a:pt x="125912" y="123154"/>
                    </a:lnTo>
                    <a:cubicBezTo>
                      <a:pt x="116949" y="128183"/>
                      <a:pt x="106128" y="128641"/>
                      <a:pt x="96765" y="12439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8" name="Google Shape;2832;p47"/>
              <p:cNvSpPr/>
              <p:nvPr/>
            </p:nvSpPr>
            <p:spPr>
              <a:xfrm>
                <a:off x="5221804" y="3488595"/>
                <a:ext cx="220524" cy="127281"/>
              </a:xfrm>
              <a:custGeom>
                <a:avLst/>
                <a:gdLst/>
                <a:ahLst/>
                <a:cxnLst/>
                <a:rect l="l" t="t" r="r" b="b"/>
                <a:pathLst>
                  <a:path w="220524" h="127281" extrusionOk="0">
                    <a:moveTo>
                      <a:pt x="96765" y="124428"/>
                    </a:moveTo>
                    <a:lnTo>
                      <a:pt x="5039" y="71469"/>
                    </a:lnTo>
                    <a:cubicBezTo>
                      <a:pt x="-2390" y="67183"/>
                      <a:pt x="-1533" y="59563"/>
                      <a:pt x="7135" y="54610"/>
                    </a:cubicBezTo>
                    <a:lnTo>
                      <a:pt x="94670" y="4127"/>
                    </a:lnTo>
                    <a:cubicBezTo>
                      <a:pt x="103633" y="-902"/>
                      <a:pt x="114453" y="-1359"/>
                      <a:pt x="123816" y="2889"/>
                    </a:cubicBezTo>
                    <a:lnTo>
                      <a:pt x="215447" y="55848"/>
                    </a:lnTo>
                    <a:cubicBezTo>
                      <a:pt x="222972" y="60134"/>
                      <a:pt x="222019" y="67659"/>
                      <a:pt x="213351" y="72707"/>
                    </a:cubicBezTo>
                    <a:lnTo>
                      <a:pt x="125912" y="123190"/>
                    </a:lnTo>
                    <a:cubicBezTo>
                      <a:pt x="116930" y="128171"/>
                      <a:pt x="106128" y="128628"/>
                      <a:pt x="96765" y="12442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9" name="Google Shape;2833;p47"/>
              <p:cNvSpPr/>
              <p:nvPr/>
            </p:nvSpPr>
            <p:spPr>
              <a:xfrm>
                <a:off x="5351534" y="3563461"/>
                <a:ext cx="220549" cy="127264"/>
              </a:xfrm>
              <a:custGeom>
                <a:avLst/>
                <a:gdLst/>
                <a:ahLst/>
                <a:cxnLst/>
                <a:rect l="l" t="t" r="r" b="b"/>
                <a:pathLst>
                  <a:path w="220549" h="127264" extrusionOk="0">
                    <a:moveTo>
                      <a:pt x="96765" y="124333"/>
                    </a:moveTo>
                    <a:lnTo>
                      <a:pt x="5039" y="71469"/>
                    </a:lnTo>
                    <a:cubicBezTo>
                      <a:pt x="-2390" y="67087"/>
                      <a:pt x="-1533" y="59563"/>
                      <a:pt x="7135" y="54610"/>
                    </a:cubicBezTo>
                    <a:lnTo>
                      <a:pt x="94670" y="4127"/>
                    </a:lnTo>
                    <a:cubicBezTo>
                      <a:pt x="103633" y="-902"/>
                      <a:pt x="114453" y="-1359"/>
                      <a:pt x="123816" y="2889"/>
                    </a:cubicBezTo>
                    <a:lnTo>
                      <a:pt x="215542" y="55848"/>
                    </a:lnTo>
                    <a:cubicBezTo>
                      <a:pt x="222972" y="60134"/>
                      <a:pt x="222019" y="67659"/>
                      <a:pt x="213447" y="72707"/>
                    </a:cubicBezTo>
                    <a:lnTo>
                      <a:pt x="125912" y="123190"/>
                    </a:lnTo>
                    <a:cubicBezTo>
                      <a:pt x="116930" y="128190"/>
                      <a:pt x="106109" y="128609"/>
                      <a:pt x="96765" y="124333"/>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0" name="Google Shape;2834;p47"/>
              <p:cNvSpPr/>
              <p:nvPr/>
            </p:nvSpPr>
            <p:spPr>
              <a:xfrm>
                <a:off x="5481392" y="3638284"/>
                <a:ext cx="220517" cy="127225"/>
              </a:xfrm>
              <a:custGeom>
                <a:avLst/>
                <a:gdLst/>
                <a:ahLst/>
                <a:cxnLst/>
                <a:rect l="l" t="t" r="r" b="b"/>
                <a:pathLst>
                  <a:path w="220517" h="127225" extrusionOk="0">
                    <a:moveTo>
                      <a:pt x="96447" y="124090"/>
                    </a:moveTo>
                    <a:lnTo>
                      <a:pt x="5007" y="71512"/>
                    </a:lnTo>
                    <a:cubicBezTo>
                      <a:pt x="-2422" y="67131"/>
                      <a:pt x="-1470" y="59606"/>
                      <a:pt x="7103" y="54653"/>
                    </a:cubicBezTo>
                    <a:lnTo>
                      <a:pt x="94638" y="4075"/>
                    </a:lnTo>
                    <a:cubicBezTo>
                      <a:pt x="103620" y="-925"/>
                      <a:pt x="114440" y="-1345"/>
                      <a:pt x="123784" y="2932"/>
                    </a:cubicBezTo>
                    <a:lnTo>
                      <a:pt x="215510" y="55796"/>
                    </a:lnTo>
                    <a:cubicBezTo>
                      <a:pt x="222939" y="60178"/>
                      <a:pt x="221987" y="67702"/>
                      <a:pt x="213414" y="72655"/>
                    </a:cubicBezTo>
                    <a:lnTo>
                      <a:pt x="125880" y="123233"/>
                    </a:lnTo>
                    <a:cubicBezTo>
                      <a:pt x="116774" y="128234"/>
                      <a:pt x="105830" y="128557"/>
                      <a:pt x="96447" y="124090"/>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1" name="Google Shape;2835;p47"/>
              <p:cNvSpPr/>
              <p:nvPr/>
            </p:nvSpPr>
            <p:spPr>
              <a:xfrm>
                <a:off x="5610742" y="3713151"/>
                <a:ext cx="220517" cy="127264"/>
              </a:xfrm>
              <a:custGeom>
                <a:avLst/>
                <a:gdLst/>
                <a:ahLst/>
                <a:cxnLst/>
                <a:rect l="l" t="t" r="r" b="b"/>
                <a:pathLst>
                  <a:path w="220517" h="127264" extrusionOk="0">
                    <a:moveTo>
                      <a:pt x="96733" y="124376"/>
                    </a:moveTo>
                    <a:lnTo>
                      <a:pt x="5007" y="71417"/>
                    </a:lnTo>
                    <a:cubicBezTo>
                      <a:pt x="-2422" y="67131"/>
                      <a:pt x="-1470" y="59606"/>
                      <a:pt x="7103" y="54653"/>
                    </a:cubicBezTo>
                    <a:lnTo>
                      <a:pt x="94638" y="4075"/>
                    </a:lnTo>
                    <a:cubicBezTo>
                      <a:pt x="103620" y="-926"/>
                      <a:pt x="114440" y="-1344"/>
                      <a:pt x="123784" y="2932"/>
                    </a:cubicBezTo>
                    <a:lnTo>
                      <a:pt x="215510" y="55796"/>
                    </a:lnTo>
                    <a:cubicBezTo>
                      <a:pt x="222939" y="60177"/>
                      <a:pt x="221987" y="67702"/>
                      <a:pt x="213414" y="72655"/>
                    </a:cubicBezTo>
                    <a:lnTo>
                      <a:pt x="125880" y="123138"/>
                    </a:lnTo>
                    <a:cubicBezTo>
                      <a:pt x="116917" y="128167"/>
                      <a:pt x="106096" y="128624"/>
                      <a:pt x="96733"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2" name="Google Shape;2836;p47"/>
              <p:cNvSpPr/>
              <p:nvPr/>
            </p:nvSpPr>
            <p:spPr>
              <a:xfrm>
                <a:off x="5740377" y="3788001"/>
                <a:ext cx="220517" cy="127281"/>
              </a:xfrm>
              <a:custGeom>
                <a:avLst/>
                <a:gdLst/>
                <a:ahLst/>
                <a:cxnLst/>
                <a:rect l="l" t="t" r="r" b="b"/>
                <a:pathLst>
                  <a:path w="220517" h="127281" extrusionOk="0">
                    <a:moveTo>
                      <a:pt x="96733" y="124393"/>
                    </a:moveTo>
                    <a:lnTo>
                      <a:pt x="5007" y="71434"/>
                    </a:lnTo>
                    <a:cubicBezTo>
                      <a:pt x="-2422" y="67147"/>
                      <a:pt x="-1470" y="59623"/>
                      <a:pt x="7103" y="54574"/>
                    </a:cubicBezTo>
                    <a:lnTo>
                      <a:pt x="94638" y="4092"/>
                    </a:lnTo>
                    <a:cubicBezTo>
                      <a:pt x="103620" y="-890"/>
                      <a:pt x="114421" y="-1347"/>
                      <a:pt x="123784" y="2853"/>
                    </a:cubicBezTo>
                    <a:lnTo>
                      <a:pt x="215510" y="55812"/>
                    </a:lnTo>
                    <a:cubicBezTo>
                      <a:pt x="222939" y="60099"/>
                      <a:pt x="221987" y="67719"/>
                      <a:pt x="213414" y="72672"/>
                    </a:cubicBezTo>
                    <a:lnTo>
                      <a:pt x="125880" y="123154"/>
                    </a:lnTo>
                    <a:cubicBezTo>
                      <a:pt x="116917" y="128184"/>
                      <a:pt x="106096" y="128641"/>
                      <a:pt x="96733" y="124393"/>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3" name="Google Shape;2837;p47"/>
              <p:cNvSpPr/>
              <p:nvPr/>
            </p:nvSpPr>
            <p:spPr>
              <a:xfrm>
                <a:off x="5870012" y="3862832"/>
                <a:ext cx="220517" cy="127281"/>
              </a:xfrm>
              <a:custGeom>
                <a:avLst/>
                <a:gdLst/>
                <a:ahLst/>
                <a:cxnLst/>
                <a:rect l="l" t="t" r="r" b="b"/>
                <a:pathLst>
                  <a:path w="220517" h="127281" extrusionOk="0">
                    <a:moveTo>
                      <a:pt x="96733" y="124428"/>
                    </a:moveTo>
                    <a:lnTo>
                      <a:pt x="5007" y="71469"/>
                    </a:lnTo>
                    <a:cubicBezTo>
                      <a:pt x="-2422" y="67183"/>
                      <a:pt x="-1470" y="59563"/>
                      <a:pt x="7103" y="54610"/>
                    </a:cubicBezTo>
                    <a:lnTo>
                      <a:pt x="94638" y="4127"/>
                    </a:lnTo>
                    <a:cubicBezTo>
                      <a:pt x="103601" y="-902"/>
                      <a:pt x="114421" y="-1359"/>
                      <a:pt x="123784" y="2889"/>
                    </a:cubicBezTo>
                    <a:lnTo>
                      <a:pt x="215510" y="55848"/>
                    </a:lnTo>
                    <a:cubicBezTo>
                      <a:pt x="222939" y="60134"/>
                      <a:pt x="221987" y="67659"/>
                      <a:pt x="213414" y="72707"/>
                    </a:cubicBezTo>
                    <a:lnTo>
                      <a:pt x="125880" y="123190"/>
                    </a:lnTo>
                    <a:cubicBezTo>
                      <a:pt x="116907" y="128171"/>
                      <a:pt x="106096" y="128628"/>
                      <a:pt x="96733" y="12442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4" name="Google Shape;2838;p47"/>
              <p:cNvSpPr/>
              <p:nvPr/>
            </p:nvSpPr>
            <p:spPr>
              <a:xfrm>
                <a:off x="5999266" y="3937698"/>
                <a:ext cx="220549" cy="127281"/>
              </a:xfrm>
              <a:custGeom>
                <a:avLst/>
                <a:gdLst/>
                <a:ahLst/>
                <a:cxnLst/>
                <a:rect l="l" t="t" r="r" b="b"/>
                <a:pathLst>
                  <a:path w="220549" h="127281" extrusionOk="0">
                    <a:moveTo>
                      <a:pt x="96733" y="124428"/>
                    </a:moveTo>
                    <a:lnTo>
                      <a:pt x="5007" y="71469"/>
                    </a:lnTo>
                    <a:cubicBezTo>
                      <a:pt x="-2422" y="67087"/>
                      <a:pt x="-1470" y="59563"/>
                      <a:pt x="7103" y="54610"/>
                    </a:cubicBezTo>
                    <a:lnTo>
                      <a:pt x="94638" y="4127"/>
                    </a:lnTo>
                    <a:cubicBezTo>
                      <a:pt x="103601" y="-902"/>
                      <a:pt x="114421" y="-1359"/>
                      <a:pt x="123784" y="2889"/>
                    </a:cubicBezTo>
                    <a:lnTo>
                      <a:pt x="215510" y="55848"/>
                    </a:lnTo>
                    <a:cubicBezTo>
                      <a:pt x="222939" y="60134"/>
                      <a:pt x="222082" y="67659"/>
                      <a:pt x="213414" y="72707"/>
                    </a:cubicBezTo>
                    <a:lnTo>
                      <a:pt x="125880" y="123190"/>
                    </a:lnTo>
                    <a:cubicBezTo>
                      <a:pt x="116898" y="128171"/>
                      <a:pt x="106096" y="128628"/>
                      <a:pt x="96733" y="12442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5" name="Google Shape;2839;p47"/>
              <p:cNvSpPr/>
              <p:nvPr/>
            </p:nvSpPr>
            <p:spPr>
              <a:xfrm>
                <a:off x="6129021" y="4012522"/>
                <a:ext cx="220524" cy="127237"/>
              </a:xfrm>
              <a:custGeom>
                <a:avLst/>
                <a:gdLst/>
                <a:ahLst/>
                <a:cxnLst/>
                <a:rect l="l" t="t" r="r" b="b"/>
                <a:pathLst>
                  <a:path w="220524" h="127237" extrusionOk="0">
                    <a:moveTo>
                      <a:pt x="96994" y="124376"/>
                    </a:moveTo>
                    <a:lnTo>
                      <a:pt x="5078" y="71512"/>
                    </a:lnTo>
                    <a:cubicBezTo>
                      <a:pt x="-2447" y="67131"/>
                      <a:pt x="-1494" y="59606"/>
                      <a:pt x="7174" y="54653"/>
                    </a:cubicBezTo>
                    <a:lnTo>
                      <a:pt x="94613" y="4075"/>
                    </a:lnTo>
                    <a:cubicBezTo>
                      <a:pt x="103595" y="-925"/>
                      <a:pt x="114416" y="-1345"/>
                      <a:pt x="123760" y="2932"/>
                    </a:cubicBezTo>
                    <a:lnTo>
                      <a:pt x="215485" y="55796"/>
                    </a:lnTo>
                    <a:cubicBezTo>
                      <a:pt x="222915" y="60177"/>
                      <a:pt x="222058" y="67702"/>
                      <a:pt x="213390" y="72655"/>
                    </a:cubicBezTo>
                    <a:lnTo>
                      <a:pt x="125855" y="123233"/>
                    </a:lnTo>
                    <a:cubicBezTo>
                      <a:pt x="116949" y="128138"/>
                      <a:pt x="106262" y="128557"/>
                      <a:pt x="96994"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6" name="Google Shape;2840;p47"/>
              <p:cNvSpPr/>
              <p:nvPr/>
            </p:nvSpPr>
            <p:spPr>
              <a:xfrm>
                <a:off x="6258942" y="4087388"/>
                <a:ext cx="220563" cy="127300"/>
              </a:xfrm>
              <a:custGeom>
                <a:avLst/>
                <a:gdLst/>
                <a:ahLst/>
                <a:cxnLst/>
                <a:rect l="l" t="t" r="r" b="b"/>
                <a:pathLst>
                  <a:path w="220563" h="127300" extrusionOk="0">
                    <a:moveTo>
                      <a:pt x="96709" y="124376"/>
                    </a:moveTo>
                    <a:lnTo>
                      <a:pt x="5078" y="71417"/>
                    </a:lnTo>
                    <a:cubicBezTo>
                      <a:pt x="-2447" y="67131"/>
                      <a:pt x="-1494" y="59606"/>
                      <a:pt x="7173" y="54653"/>
                    </a:cubicBezTo>
                    <a:lnTo>
                      <a:pt x="94613" y="4075"/>
                    </a:lnTo>
                    <a:cubicBezTo>
                      <a:pt x="103595" y="-925"/>
                      <a:pt x="114415" y="-1345"/>
                      <a:pt x="123760" y="2932"/>
                    </a:cubicBezTo>
                    <a:lnTo>
                      <a:pt x="215485" y="55796"/>
                    </a:lnTo>
                    <a:cubicBezTo>
                      <a:pt x="223010" y="60178"/>
                      <a:pt x="222058" y="67702"/>
                      <a:pt x="213390" y="72655"/>
                    </a:cubicBezTo>
                    <a:lnTo>
                      <a:pt x="125950" y="123138"/>
                    </a:lnTo>
                    <a:cubicBezTo>
                      <a:pt x="116968" y="128215"/>
                      <a:pt x="106091" y="128672"/>
                      <a:pt x="96709"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7" name="Google Shape;2841;p47"/>
              <p:cNvSpPr/>
              <p:nvPr/>
            </p:nvSpPr>
            <p:spPr>
              <a:xfrm>
                <a:off x="6388578" y="4161853"/>
                <a:ext cx="220563" cy="127285"/>
              </a:xfrm>
              <a:custGeom>
                <a:avLst/>
                <a:gdLst/>
                <a:ahLst/>
                <a:cxnLst/>
                <a:rect l="l" t="t" r="r" b="b"/>
                <a:pathLst>
                  <a:path w="220563" h="127285" extrusionOk="0">
                    <a:moveTo>
                      <a:pt x="96709" y="124396"/>
                    </a:moveTo>
                    <a:lnTo>
                      <a:pt x="5078" y="71437"/>
                    </a:lnTo>
                    <a:cubicBezTo>
                      <a:pt x="-2447" y="67151"/>
                      <a:pt x="-1494" y="59627"/>
                      <a:pt x="7174" y="54578"/>
                    </a:cubicBezTo>
                    <a:lnTo>
                      <a:pt x="94613" y="4096"/>
                    </a:lnTo>
                    <a:cubicBezTo>
                      <a:pt x="103624" y="-886"/>
                      <a:pt x="114454" y="-1353"/>
                      <a:pt x="123855" y="2857"/>
                    </a:cubicBezTo>
                    <a:lnTo>
                      <a:pt x="215485" y="55816"/>
                    </a:lnTo>
                    <a:cubicBezTo>
                      <a:pt x="223010" y="60103"/>
                      <a:pt x="222058" y="67723"/>
                      <a:pt x="213390" y="72676"/>
                    </a:cubicBezTo>
                    <a:lnTo>
                      <a:pt x="125950" y="123158"/>
                    </a:lnTo>
                    <a:cubicBezTo>
                      <a:pt x="116949" y="128187"/>
                      <a:pt x="106100" y="128645"/>
                      <a:pt x="96709" y="12439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8" name="Google Shape;2842;p47"/>
              <p:cNvSpPr/>
              <p:nvPr/>
            </p:nvSpPr>
            <p:spPr>
              <a:xfrm>
                <a:off x="6518213" y="4237101"/>
                <a:ext cx="221039" cy="127370"/>
              </a:xfrm>
              <a:custGeom>
                <a:avLst/>
                <a:gdLst/>
                <a:ahLst/>
                <a:cxnLst/>
                <a:rect l="l" t="t" r="r" b="b"/>
                <a:pathLst>
                  <a:path w="221039" h="127370" extrusionOk="0">
                    <a:moveTo>
                      <a:pt x="96709" y="124396"/>
                    </a:moveTo>
                    <a:lnTo>
                      <a:pt x="5078" y="71437"/>
                    </a:lnTo>
                    <a:cubicBezTo>
                      <a:pt x="-2447" y="67151"/>
                      <a:pt x="-1494" y="59626"/>
                      <a:pt x="7173" y="54578"/>
                    </a:cubicBezTo>
                    <a:lnTo>
                      <a:pt x="94613" y="4095"/>
                    </a:lnTo>
                    <a:cubicBezTo>
                      <a:pt x="103624" y="-886"/>
                      <a:pt x="114454" y="-1353"/>
                      <a:pt x="123855" y="2857"/>
                    </a:cubicBezTo>
                    <a:lnTo>
                      <a:pt x="215962" y="55816"/>
                    </a:lnTo>
                    <a:cubicBezTo>
                      <a:pt x="223486" y="60103"/>
                      <a:pt x="222534" y="67627"/>
                      <a:pt x="213866" y="72676"/>
                    </a:cubicBezTo>
                    <a:lnTo>
                      <a:pt x="126427" y="123158"/>
                    </a:lnTo>
                    <a:cubicBezTo>
                      <a:pt x="117292" y="128302"/>
                      <a:pt x="106243" y="128759"/>
                      <a:pt x="96709" y="12439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9" name="Google Shape;2843;p47"/>
              <p:cNvSpPr/>
              <p:nvPr/>
            </p:nvSpPr>
            <p:spPr>
              <a:xfrm>
                <a:off x="4864578" y="3282378"/>
                <a:ext cx="318480" cy="183800"/>
              </a:xfrm>
              <a:custGeom>
                <a:avLst/>
                <a:gdLst/>
                <a:ahLst/>
                <a:cxnLst/>
                <a:rect l="l" t="t" r="r" b="b"/>
                <a:pathLst>
                  <a:path w="318480" h="183800" extrusionOk="0">
                    <a:moveTo>
                      <a:pt x="194721" y="180911"/>
                    </a:moveTo>
                    <a:lnTo>
                      <a:pt x="5078" y="71469"/>
                    </a:lnTo>
                    <a:cubicBezTo>
                      <a:pt x="-2447" y="67087"/>
                      <a:pt x="-1494" y="59563"/>
                      <a:pt x="7174" y="54610"/>
                    </a:cubicBezTo>
                    <a:lnTo>
                      <a:pt x="94613" y="4127"/>
                    </a:lnTo>
                    <a:cubicBezTo>
                      <a:pt x="103614" y="-902"/>
                      <a:pt x="114463" y="-1359"/>
                      <a:pt x="123855" y="2889"/>
                    </a:cubicBezTo>
                    <a:lnTo>
                      <a:pt x="313402" y="112331"/>
                    </a:lnTo>
                    <a:cubicBezTo>
                      <a:pt x="320927" y="116713"/>
                      <a:pt x="319975" y="124237"/>
                      <a:pt x="311307" y="129190"/>
                    </a:cubicBezTo>
                    <a:lnTo>
                      <a:pt x="223867" y="179673"/>
                    </a:lnTo>
                    <a:cubicBezTo>
                      <a:pt x="214904" y="184702"/>
                      <a:pt x="204084" y="185159"/>
                      <a:pt x="194721" y="180911"/>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0" name="Google Shape;2844;p47"/>
              <p:cNvSpPr/>
              <p:nvPr/>
            </p:nvSpPr>
            <p:spPr>
              <a:xfrm>
                <a:off x="4902011" y="3449213"/>
                <a:ext cx="220563" cy="127308"/>
              </a:xfrm>
              <a:custGeom>
                <a:avLst/>
                <a:gdLst/>
                <a:ahLst/>
                <a:cxnLst/>
                <a:rect l="l" t="t" r="r" b="b"/>
                <a:pathLst>
                  <a:path w="220563" h="127308" extrusionOk="0">
                    <a:moveTo>
                      <a:pt x="96709" y="124376"/>
                    </a:moveTo>
                    <a:lnTo>
                      <a:pt x="5078" y="71512"/>
                    </a:lnTo>
                    <a:cubicBezTo>
                      <a:pt x="-2447" y="67131"/>
                      <a:pt x="-1494" y="59606"/>
                      <a:pt x="7174" y="54653"/>
                    </a:cubicBezTo>
                    <a:lnTo>
                      <a:pt x="94613" y="4075"/>
                    </a:lnTo>
                    <a:cubicBezTo>
                      <a:pt x="103624" y="-926"/>
                      <a:pt x="114482" y="-1345"/>
                      <a:pt x="123855" y="2932"/>
                    </a:cubicBezTo>
                    <a:lnTo>
                      <a:pt x="215485" y="55796"/>
                    </a:lnTo>
                    <a:cubicBezTo>
                      <a:pt x="223010" y="60177"/>
                      <a:pt x="222058" y="67702"/>
                      <a:pt x="213390" y="72655"/>
                    </a:cubicBezTo>
                    <a:lnTo>
                      <a:pt x="125950" y="123233"/>
                    </a:lnTo>
                    <a:cubicBezTo>
                      <a:pt x="116940" y="128233"/>
                      <a:pt x="106081" y="128653"/>
                      <a:pt x="96709"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1" name="Google Shape;2845;p47"/>
              <p:cNvSpPr/>
              <p:nvPr/>
            </p:nvSpPr>
            <p:spPr>
              <a:xfrm>
                <a:off x="5031646" y="3523682"/>
                <a:ext cx="220524" cy="127281"/>
              </a:xfrm>
              <a:custGeom>
                <a:avLst/>
                <a:gdLst/>
                <a:ahLst/>
                <a:cxnLst/>
                <a:rect l="l" t="t" r="r" b="b"/>
                <a:pathLst>
                  <a:path w="220524" h="127281" extrusionOk="0">
                    <a:moveTo>
                      <a:pt x="96709" y="124393"/>
                    </a:moveTo>
                    <a:lnTo>
                      <a:pt x="5078" y="71434"/>
                    </a:lnTo>
                    <a:cubicBezTo>
                      <a:pt x="-2447" y="67147"/>
                      <a:pt x="-1494" y="59623"/>
                      <a:pt x="7174" y="54574"/>
                    </a:cubicBezTo>
                    <a:lnTo>
                      <a:pt x="94613" y="4092"/>
                    </a:lnTo>
                    <a:cubicBezTo>
                      <a:pt x="103595" y="-890"/>
                      <a:pt x="114397" y="-1347"/>
                      <a:pt x="123760" y="2853"/>
                    </a:cubicBezTo>
                    <a:lnTo>
                      <a:pt x="215485" y="55812"/>
                    </a:lnTo>
                    <a:cubicBezTo>
                      <a:pt x="222915" y="60099"/>
                      <a:pt x="222058" y="67719"/>
                      <a:pt x="213390" y="72672"/>
                    </a:cubicBezTo>
                    <a:lnTo>
                      <a:pt x="125855" y="123154"/>
                    </a:lnTo>
                    <a:cubicBezTo>
                      <a:pt x="116892" y="128184"/>
                      <a:pt x="106072" y="128641"/>
                      <a:pt x="96709" y="124393"/>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2" name="Google Shape;2846;p47"/>
              <p:cNvSpPr/>
              <p:nvPr/>
            </p:nvSpPr>
            <p:spPr>
              <a:xfrm>
                <a:off x="5161066" y="3598894"/>
                <a:ext cx="220517" cy="127281"/>
              </a:xfrm>
              <a:custGeom>
                <a:avLst/>
                <a:gdLst/>
                <a:ahLst/>
                <a:cxnLst/>
                <a:rect l="l" t="t" r="r" b="b"/>
                <a:pathLst>
                  <a:path w="220517" h="127281" extrusionOk="0">
                    <a:moveTo>
                      <a:pt x="96733" y="124428"/>
                    </a:moveTo>
                    <a:lnTo>
                      <a:pt x="5007" y="71469"/>
                    </a:lnTo>
                    <a:cubicBezTo>
                      <a:pt x="-2422" y="67183"/>
                      <a:pt x="-1470" y="59563"/>
                      <a:pt x="7103" y="54610"/>
                    </a:cubicBezTo>
                    <a:lnTo>
                      <a:pt x="94638" y="4127"/>
                    </a:lnTo>
                    <a:cubicBezTo>
                      <a:pt x="103601" y="-902"/>
                      <a:pt x="114421" y="-1359"/>
                      <a:pt x="123784" y="2889"/>
                    </a:cubicBezTo>
                    <a:lnTo>
                      <a:pt x="215510" y="55848"/>
                    </a:lnTo>
                    <a:cubicBezTo>
                      <a:pt x="222939" y="60134"/>
                      <a:pt x="221987" y="67659"/>
                      <a:pt x="213414" y="72707"/>
                    </a:cubicBezTo>
                    <a:lnTo>
                      <a:pt x="125880" y="123190"/>
                    </a:lnTo>
                    <a:cubicBezTo>
                      <a:pt x="116898" y="128171"/>
                      <a:pt x="106096" y="128628"/>
                      <a:pt x="96733" y="12442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3" name="Google Shape;2847;p47"/>
              <p:cNvSpPr/>
              <p:nvPr/>
            </p:nvSpPr>
            <p:spPr>
              <a:xfrm>
                <a:off x="5290892" y="3673717"/>
                <a:ext cx="220517" cy="127308"/>
              </a:xfrm>
              <a:custGeom>
                <a:avLst/>
                <a:gdLst/>
                <a:ahLst/>
                <a:cxnLst/>
                <a:rect l="l" t="t" r="r" b="b"/>
                <a:pathLst>
                  <a:path w="220517" h="127308" extrusionOk="0">
                    <a:moveTo>
                      <a:pt x="96733" y="124376"/>
                    </a:moveTo>
                    <a:lnTo>
                      <a:pt x="5007" y="71512"/>
                    </a:lnTo>
                    <a:cubicBezTo>
                      <a:pt x="-2422" y="67131"/>
                      <a:pt x="-1470" y="59606"/>
                      <a:pt x="7103" y="54653"/>
                    </a:cubicBezTo>
                    <a:lnTo>
                      <a:pt x="94638" y="4075"/>
                    </a:lnTo>
                    <a:cubicBezTo>
                      <a:pt x="103620" y="-925"/>
                      <a:pt x="114440" y="-1345"/>
                      <a:pt x="123784" y="2932"/>
                    </a:cubicBezTo>
                    <a:lnTo>
                      <a:pt x="215510" y="55796"/>
                    </a:lnTo>
                    <a:cubicBezTo>
                      <a:pt x="222939" y="60178"/>
                      <a:pt x="221987" y="67702"/>
                      <a:pt x="213414" y="72655"/>
                    </a:cubicBezTo>
                    <a:lnTo>
                      <a:pt x="125880" y="123233"/>
                    </a:lnTo>
                    <a:cubicBezTo>
                      <a:pt x="116897" y="128234"/>
                      <a:pt x="106077" y="128653"/>
                      <a:pt x="96733"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4" name="Google Shape;2848;p47"/>
              <p:cNvSpPr/>
              <p:nvPr/>
            </p:nvSpPr>
            <p:spPr>
              <a:xfrm>
                <a:off x="5420495" y="3748758"/>
                <a:ext cx="220334" cy="127131"/>
              </a:xfrm>
              <a:custGeom>
                <a:avLst/>
                <a:gdLst/>
                <a:ahLst/>
                <a:cxnLst/>
                <a:rect l="l" t="t" r="r" b="b"/>
                <a:pathLst>
                  <a:path w="220334" h="127131" extrusionOk="0">
                    <a:moveTo>
                      <a:pt x="96765" y="124202"/>
                    </a:moveTo>
                    <a:lnTo>
                      <a:pt x="5039" y="71243"/>
                    </a:lnTo>
                    <a:cubicBezTo>
                      <a:pt x="-2390" y="66957"/>
                      <a:pt x="-1533" y="59432"/>
                      <a:pt x="7135" y="54384"/>
                    </a:cubicBezTo>
                    <a:lnTo>
                      <a:pt x="94479" y="4092"/>
                    </a:lnTo>
                    <a:cubicBezTo>
                      <a:pt x="103461" y="-890"/>
                      <a:pt x="114263" y="-1347"/>
                      <a:pt x="123626" y="2854"/>
                    </a:cubicBezTo>
                    <a:lnTo>
                      <a:pt x="215256" y="55813"/>
                    </a:lnTo>
                    <a:cubicBezTo>
                      <a:pt x="222781" y="60099"/>
                      <a:pt x="221828" y="67719"/>
                      <a:pt x="213161" y="72672"/>
                    </a:cubicBezTo>
                    <a:lnTo>
                      <a:pt x="125721" y="123154"/>
                    </a:lnTo>
                    <a:cubicBezTo>
                      <a:pt x="116777" y="128060"/>
                      <a:pt x="106043" y="128450"/>
                      <a:pt x="96765" y="12420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5" name="Google Shape;2849;p47"/>
              <p:cNvSpPr/>
              <p:nvPr/>
            </p:nvSpPr>
            <p:spPr>
              <a:xfrm>
                <a:off x="5550092" y="3823398"/>
                <a:ext cx="220563" cy="127281"/>
              </a:xfrm>
              <a:custGeom>
                <a:avLst/>
                <a:gdLst/>
                <a:ahLst/>
                <a:cxnLst/>
                <a:rect l="l" t="t" r="r" b="b"/>
                <a:pathLst>
                  <a:path w="220563" h="127281" extrusionOk="0">
                    <a:moveTo>
                      <a:pt x="96709" y="124428"/>
                    </a:moveTo>
                    <a:lnTo>
                      <a:pt x="5078" y="71469"/>
                    </a:lnTo>
                    <a:cubicBezTo>
                      <a:pt x="-2447" y="67183"/>
                      <a:pt x="-1494" y="59563"/>
                      <a:pt x="7174" y="54610"/>
                    </a:cubicBezTo>
                    <a:lnTo>
                      <a:pt x="94613" y="4127"/>
                    </a:lnTo>
                    <a:cubicBezTo>
                      <a:pt x="103614" y="-902"/>
                      <a:pt x="114463" y="-1359"/>
                      <a:pt x="123855" y="2889"/>
                    </a:cubicBezTo>
                    <a:lnTo>
                      <a:pt x="215485" y="55848"/>
                    </a:lnTo>
                    <a:cubicBezTo>
                      <a:pt x="223010" y="60134"/>
                      <a:pt x="222058" y="67659"/>
                      <a:pt x="213390" y="72707"/>
                    </a:cubicBezTo>
                    <a:lnTo>
                      <a:pt x="125950" y="123190"/>
                    </a:lnTo>
                    <a:cubicBezTo>
                      <a:pt x="116940" y="128171"/>
                      <a:pt x="106110" y="128628"/>
                      <a:pt x="96709" y="12442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6" name="Google Shape;2850;p47"/>
              <p:cNvSpPr/>
              <p:nvPr/>
            </p:nvSpPr>
            <p:spPr>
              <a:xfrm>
                <a:off x="5679727" y="3898222"/>
                <a:ext cx="220563" cy="127308"/>
              </a:xfrm>
              <a:custGeom>
                <a:avLst/>
                <a:gdLst/>
                <a:ahLst/>
                <a:cxnLst/>
                <a:rect l="l" t="t" r="r" b="b"/>
                <a:pathLst>
                  <a:path w="220563" h="127308" extrusionOk="0">
                    <a:moveTo>
                      <a:pt x="96709" y="124376"/>
                    </a:moveTo>
                    <a:lnTo>
                      <a:pt x="5078" y="71512"/>
                    </a:lnTo>
                    <a:cubicBezTo>
                      <a:pt x="-2447" y="67131"/>
                      <a:pt x="-1494" y="59606"/>
                      <a:pt x="7174" y="54653"/>
                    </a:cubicBezTo>
                    <a:lnTo>
                      <a:pt x="94613" y="4075"/>
                    </a:lnTo>
                    <a:cubicBezTo>
                      <a:pt x="103624" y="-925"/>
                      <a:pt x="114482" y="-1345"/>
                      <a:pt x="123855" y="2932"/>
                    </a:cubicBezTo>
                    <a:lnTo>
                      <a:pt x="215485" y="55796"/>
                    </a:lnTo>
                    <a:cubicBezTo>
                      <a:pt x="223010" y="60177"/>
                      <a:pt x="222058" y="67702"/>
                      <a:pt x="213390" y="72655"/>
                    </a:cubicBezTo>
                    <a:lnTo>
                      <a:pt x="125950" y="123233"/>
                    </a:lnTo>
                    <a:cubicBezTo>
                      <a:pt x="116940" y="128234"/>
                      <a:pt x="106081" y="128653"/>
                      <a:pt x="96709"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7" name="Google Shape;2851;p47"/>
              <p:cNvSpPr/>
              <p:nvPr/>
            </p:nvSpPr>
            <p:spPr>
              <a:xfrm>
                <a:off x="5809362" y="3973072"/>
                <a:ext cx="220524" cy="127281"/>
              </a:xfrm>
              <a:custGeom>
                <a:avLst/>
                <a:gdLst/>
                <a:ahLst/>
                <a:cxnLst/>
                <a:rect l="l" t="t" r="r" b="b"/>
                <a:pathLst>
                  <a:path w="220524" h="127281" extrusionOk="0">
                    <a:moveTo>
                      <a:pt x="96709" y="124392"/>
                    </a:moveTo>
                    <a:lnTo>
                      <a:pt x="5078" y="71433"/>
                    </a:lnTo>
                    <a:cubicBezTo>
                      <a:pt x="-2447" y="67147"/>
                      <a:pt x="-1494" y="59622"/>
                      <a:pt x="7174" y="54574"/>
                    </a:cubicBezTo>
                    <a:lnTo>
                      <a:pt x="94613" y="4092"/>
                    </a:lnTo>
                    <a:cubicBezTo>
                      <a:pt x="103595" y="-890"/>
                      <a:pt x="114397" y="-1347"/>
                      <a:pt x="123760" y="2854"/>
                    </a:cubicBezTo>
                    <a:lnTo>
                      <a:pt x="215485" y="55813"/>
                    </a:lnTo>
                    <a:cubicBezTo>
                      <a:pt x="222915" y="60194"/>
                      <a:pt x="222058" y="67719"/>
                      <a:pt x="213390" y="72672"/>
                    </a:cubicBezTo>
                    <a:lnTo>
                      <a:pt x="125855" y="123154"/>
                    </a:lnTo>
                    <a:cubicBezTo>
                      <a:pt x="116892" y="128183"/>
                      <a:pt x="106072" y="128641"/>
                      <a:pt x="96709" y="12439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8" name="Google Shape;2852;p47"/>
              <p:cNvSpPr/>
              <p:nvPr/>
            </p:nvSpPr>
            <p:spPr>
              <a:xfrm>
                <a:off x="5938592" y="4047903"/>
                <a:ext cx="220517" cy="126979"/>
              </a:xfrm>
              <a:custGeom>
                <a:avLst/>
                <a:gdLst/>
                <a:ahLst/>
                <a:cxnLst/>
                <a:rect l="l" t="t" r="r" b="b"/>
                <a:pathLst>
                  <a:path w="220517" h="126979" extrusionOk="0">
                    <a:moveTo>
                      <a:pt x="97114" y="124047"/>
                    </a:moveTo>
                    <a:lnTo>
                      <a:pt x="5007" y="71469"/>
                    </a:lnTo>
                    <a:cubicBezTo>
                      <a:pt x="-2422" y="67183"/>
                      <a:pt x="-1470" y="59563"/>
                      <a:pt x="7103" y="54610"/>
                    </a:cubicBezTo>
                    <a:lnTo>
                      <a:pt x="94638" y="4127"/>
                    </a:lnTo>
                    <a:cubicBezTo>
                      <a:pt x="103601" y="-902"/>
                      <a:pt x="114421" y="-1359"/>
                      <a:pt x="123784" y="2889"/>
                    </a:cubicBezTo>
                    <a:lnTo>
                      <a:pt x="215510" y="55848"/>
                    </a:lnTo>
                    <a:cubicBezTo>
                      <a:pt x="222939" y="60134"/>
                      <a:pt x="221987" y="67659"/>
                      <a:pt x="213414" y="72707"/>
                    </a:cubicBezTo>
                    <a:lnTo>
                      <a:pt x="125880" y="123190"/>
                    </a:lnTo>
                    <a:cubicBezTo>
                      <a:pt x="116945" y="127924"/>
                      <a:pt x="106315" y="128238"/>
                      <a:pt x="97114" y="124047"/>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9" name="Google Shape;2853;p47"/>
              <p:cNvSpPr/>
              <p:nvPr/>
            </p:nvSpPr>
            <p:spPr>
              <a:xfrm>
                <a:off x="6068608" y="4122734"/>
                <a:ext cx="220517" cy="127300"/>
              </a:xfrm>
              <a:custGeom>
                <a:avLst/>
                <a:gdLst/>
                <a:ahLst/>
                <a:cxnLst/>
                <a:rect l="l" t="t" r="r" b="b"/>
                <a:pathLst>
                  <a:path w="220517" h="127300" extrusionOk="0">
                    <a:moveTo>
                      <a:pt x="96733" y="124368"/>
                    </a:moveTo>
                    <a:lnTo>
                      <a:pt x="5007" y="71504"/>
                    </a:lnTo>
                    <a:cubicBezTo>
                      <a:pt x="-2422" y="67123"/>
                      <a:pt x="-1470" y="59598"/>
                      <a:pt x="7103" y="54645"/>
                    </a:cubicBezTo>
                    <a:lnTo>
                      <a:pt x="94638" y="4162"/>
                    </a:lnTo>
                    <a:cubicBezTo>
                      <a:pt x="103591" y="-914"/>
                      <a:pt x="114431" y="-1371"/>
                      <a:pt x="123784" y="2924"/>
                    </a:cubicBezTo>
                    <a:lnTo>
                      <a:pt x="215510" y="55883"/>
                    </a:lnTo>
                    <a:cubicBezTo>
                      <a:pt x="222939" y="60170"/>
                      <a:pt x="221987" y="67694"/>
                      <a:pt x="213414" y="72647"/>
                    </a:cubicBezTo>
                    <a:lnTo>
                      <a:pt x="125880" y="123225"/>
                    </a:lnTo>
                    <a:cubicBezTo>
                      <a:pt x="116898" y="128226"/>
                      <a:pt x="106077" y="128645"/>
                      <a:pt x="96733" y="12436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0" name="Google Shape;2854;p47"/>
              <p:cNvSpPr/>
              <p:nvPr/>
            </p:nvSpPr>
            <p:spPr>
              <a:xfrm>
                <a:off x="6198212" y="4197576"/>
                <a:ext cx="220524" cy="127281"/>
              </a:xfrm>
              <a:custGeom>
                <a:avLst/>
                <a:gdLst/>
                <a:ahLst/>
                <a:cxnLst/>
                <a:rect l="l" t="t" r="r" b="b"/>
                <a:pathLst>
                  <a:path w="220524" h="127281" extrusionOk="0">
                    <a:moveTo>
                      <a:pt x="96765" y="124393"/>
                    </a:moveTo>
                    <a:lnTo>
                      <a:pt x="5039" y="71434"/>
                    </a:lnTo>
                    <a:cubicBezTo>
                      <a:pt x="-2390" y="67147"/>
                      <a:pt x="-1533" y="59623"/>
                      <a:pt x="7135" y="54574"/>
                    </a:cubicBezTo>
                    <a:lnTo>
                      <a:pt x="94670" y="4092"/>
                    </a:lnTo>
                    <a:cubicBezTo>
                      <a:pt x="103652" y="-890"/>
                      <a:pt x="114453" y="-1347"/>
                      <a:pt x="123816" y="2853"/>
                    </a:cubicBezTo>
                    <a:lnTo>
                      <a:pt x="215447" y="55812"/>
                    </a:lnTo>
                    <a:cubicBezTo>
                      <a:pt x="222972" y="60194"/>
                      <a:pt x="222019" y="67719"/>
                      <a:pt x="213351" y="72672"/>
                    </a:cubicBezTo>
                    <a:lnTo>
                      <a:pt x="125912" y="123154"/>
                    </a:lnTo>
                    <a:cubicBezTo>
                      <a:pt x="116949" y="128184"/>
                      <a:pt x="106128" y="128641"/>
                      <a:pt x="96765" y="124393"/>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1" name="Google Shape;2855;p47"/>
              <p:cNvSpPr/>
              <p:nvPr/>
            </p:nvSpPr>
            <p:spPr>
              <a:xfrm>
                <a:off x="6327808" y="4272442"/>
                <a:ext cx="380989" cy="219907"/>
              </a:xfrm>
              <a:custGeom>
                <a:avLst/>
                <a:gdLst/>
                <a:ahLst/>
                <a:cxnLst/>
                <a:rect l="l" t="t" r="r" b="b"/>
                <a:pathLst>
                  <a:path w="380989" h="219907" extrusionOk="0">
                    <a:moveTo>
                      <a:pt x="257205" y="216975"/>
                    </a:moveTo>
                    <a:lnTo>
                      <a:pt x="5078" y="71433"/>
                    </a:lnTo>
                    <a:cubicBezTo>
                      <a:pt x="-2447" y="67147"/>
                      <a:pt x="-1494" y="59622"/>
                      <a:pt x="7174" y="54574"/>
                    </a:cubicBezTo>
                    <a:lnTo>
                      <a:pt x="94613" y="4092"/>
                    </a:lnTo>
                    <a:cubicBezTo>
                      <a:pt x="103624" y="-890"/>
                      <a:pt x="114454" y="-1347"/>
                      <a:pt x="123855" y="2854"/>
                    </a:cubicBezTo>
                    <a:lnTo>
                      <a:pt x="375982" y="148396"/>
                    </a:lnTo>
                    <a:cubicBezTo>
                      <a:pt x="383411" y="152777"/>
                      <a:pt x="382459" y="160302"/>
                      <a:pt x="373886" y="165255"/>
                    </a:cubicBezTo>
                    <a:lnTo>
                      <a:pt x="286351" y="215832"/>
                    </a:lnTo>
                    <a:cubicBezTo>
                      <a:pt x="277369" y="220833"/>
                      <a:pt x="266549" y="221252"/>
                      <a:pt x="257205" y="216975"/>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2" name="Google Shape;2856;p47"/>
              <p:cNvSpPr/>
              <p:nvPr/>
            </p:nvSpPr>
            <p:spPr>
              <a:xfrm>
                <a:off x="4739038" y="3355149"/>
                <a:ext cx="253901" cy="146525"/>
              </a:xfrm>
              <a:custGeom>
                <a:avLst/>
                <a:gdLst/>
                <a:ahLst/>
                <a:cxnLst/>
                <a:rect l="l" t="t" r="r" b="b"/>
                <a:pathLst>
                  <a:path w="253901" h="146525" extrusionOk="0">
                    <a:moveTo>
                      <a:pt x="130046" y="143668"/>
                    </a:moveTo>
                    <a:lnTo>
                      <a:pt x="5078" y="71469"/>
                    </a:lnTo>
                    <a:cubicBezTo>
                      <a:pt x="-2447" y="67183"/>
                      <a:pt x="-1494" y="59563"/>
                      <a:pt x="7174" y="54610"/>
                    </a:cubicBezTo>
                    <a:lnTo>
                      <a:pt x="94613" y="4127"/>
                    </a:lnTo>
                    <a:cubicBezTo>
                      <a:pt x="103614" y="-902"/>
                      <a:pt x="114463" y="-1359"/>
                      <a:pt x="123855" y="2889"/>
                    </a:cubicBezTo>
                    <a:lnTo>
                      <a:pt x="248823" y="75088"/>
                    </a:lnTo>
                    <a:cubicBezTo>
                      <a:pt x="256348" y="79375"/>
                      <a:pt x="255395" y="86899"/>
                      <a:pt x="246727" y="91948"/>
                    </a:cubicBezTo>
                    <a:lnTo>
                      <a:pt x="159288" y="142430"/>
                    </a:lnTo>
                    <a:cubicBezTo>
                      <a:pt x="150277" y="147412"/>
                      <a:pt x="139447" y="147879"/>
                      <a:pt x="130046" y="14366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3" name="Google Shape;2857;p47"/>
              <p:cNvSpPr/>
              <p:nvPr/>
            </p:nvSpPr>
            <p:spPr>
              <a:xfrm>
                <a:off x="5246664" y="3087528"/>
                <a:ext cx="1926000" cy="1111651"/>
              </a:xfrm>
              <a:custGeom>
                <a:avLst/>
                <a:gdLst/>
                <a:ahLst/>
                <a:cxnLst/>
                <a:rect l="l" t="t" r="r" b="b"/>
                <a:pathLst>
                  <a:path w="1926000" h="1111651" extrusionOk="0">
                    <a:moveTo>
                      <a:pt x="1845936" y="1108805"/>
                    </a:moveTo>
                    <a:lnTo>
                      <a:pt x="5039" y="46196"/>
                    </a:lnTo>
                    <a:cubicBezTo>
                      <a:pt x="-2390" y="41910"/>
                      <a:pt x="-1533" y="34290"/>
                      <a:pt x="7135" y="29337"/>
                    </a:cubicBezTo>
                    <a:lnTo>
                      <a:pt x="50855" y="4096"/>
                    </a:lnTo>
                    <a:cubicBezTo>
                      <a:pt x="59865" y="-886"/>
                      <a:pt x="70695" y="-1353"/>
                      <a:pt x="80097" y="2857"/>
                    </a:cubicBezTo>
                    <a:lnTo>
                      <a:pt x="1920993" y="1065371"/>
                    </a:lnTo>
                    <a:cubicBezTo>
                      <a:pt x="1928423" y="1069658"/>
                      <a:pt x="1927470" y="1077182"/>
                      <a:pt x="1918898" y="1082230"/>
                    </a:cubicBezTo>
                    <a:lnTo>
                      <a:pt x="1875083" y="1107472"/>
                    </a:lnTo>
                    <a:cubicBezTo>
                      <a:pt x="1866129" y="1112529"/>
                      <a:pt x="1855309" y="1113025"/>
                      <a:pt x="1845936" y="1108805"/>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4" name="Google Shape;2858;p47"/>
              <p:cNvSpPr/>
              <p:nvPr/>
            </p:nvSpPr>
            <p:spPr>
              <a:xfrm>
                <a:off x="4501288" y="3792632"/>
                <a:ext cx="1451798" cy="838156"/>
              </a:xfrm>
              <a:custGeom>
                <a:avLst/>
                <a:gdLst/>
                <a:ahLst/>
                <a:cxnLst/>
                <a:rect l="l" t="t" r="r" b="b"/>
                <a:pathLst>
                  <a:path w="1451798" h="838156" extrusionOk="0">
                    <a:moveTo>
                      <a:pt x="1450884" y="524573"/>
                    </a:moveTo>
                    <a:cubicBezTo>
                      <a:pt x="1448283" y="530298"/>
                      <a:pt x="1443816" y="534965"/>
                      <a:pt x="1438216" y="537813"/>
                    </a:cubicBezTo>
                    <a:lnTo>
                      <a:pt x="931581" y="830231"/>
                    </a:lnTo>
                    <a:cubicBezTo>
                      <a:pt x="914321" y="839889"/>
                      <a:pt x="893500" y="840766"/>
                      <a:pt x="875479" y="832612"/>
                    </a:cubicBezTo>
                    <a:lnTo>
                      <a:pt x="9751" y="332740"/>
                    </a:lnTo>
                    <a:cubicBezTo>
                      <a:pt x="5808" y="330683"/>
                      <a:pt x="2709" y="327311"/>
                      <a:pt x="988" y="323215"/>
                    </a:cubicBezTo>
                    <a:cubicBezTo>
                      <a:pt x="-2155" y="315595"/>
                      <a:pt x="2226" y="306641"/>
                      <a:pt x="13752" y="299974"/>
                    </a:cubicBezTo>
                    <a:lnTo>
                      <a:pt x="520387" y="7842"/>
                    </a:lnTo>
                    <a:cubicBezTo>
                      <a:pt x="537674" y="-1740"/>
                      <a:pt x="558477" y="-2588"/>
                      <a:pt x="576489" y="5556"/>
                    </a:cubicBezTo>
                    <a:lnTo>
                      <a:pt x="1442311" y="505428"/>
                    </a:lnTo>
                    <a:cubicBezTo>
                      <a:pt x="1449874" y="508438"/>
                      <a:pt x="1453675" y="516925"/>
                      <a:pt x="1450884" y="524573"/>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5" name="Google Shape;2859;p47"/>
              <p:cNvSpPr/>
              <p:nvPr/>
            </p:nvSpPr>
            <p:spPr>
              <a:xfrm>
                <a:off x="4502277" y="3802740"/>
                <a:ext cx="1449895" cy="828048"/>
              </a:xfrm>
              <a:custGeom>
                <a:avLst/>
                <a:gdLst/>
                <a:ahLst/>
                <a:cxnLst/>
                <a:rect l="l" t="t" r="r" b="b"/>
                <a:pathLst>
                  <a:path w="1449895" h="828048" extrusionOk="0">
                    <a:moveTo>
                      <a:pt x="1449896" y="514465"/>
                    </a:moveTo>
                    <a:cubicBezTo>
                      <a:pt x="1447295" y="520190"/>
                      <a:pt x="1442828" y="524857"/>
                      <a:pt x="1437227" y="527705"/>
                    </a:cubicBezTo>
                    <a:lnTo>
                      <a:pt x="930593" y="820123"/>
                    </a:lnTo>
                    <a:cubicBezTo>
                      <a:pt x="913333" y="829781"/>
                      <a:pt x="892512" y="830657"/>
                      <a:pt x="874490" y="822504"/>
                    </a:cubicBezTo>
                    <a:lnTo>
                      <a:pt x="8763" y="322632"/>
                    </a:lnTo>
                    <a:cubicBezTo>
                      <a:pt x="4820" y="320575"/>
                      <a:pt x="1720" y="317203"/>
                      <a:pt x="0" y="313107"/>
                    </a:cubicBezTo>
                    <a:cubicBezTo>
                      <a:pt x="2669" y="307582"/>
                      <a:pt x="7089" y="303096"/>
                      <a:pt x="12573" y="300343"/>
                    </a:cubicBezTo>
                    <a:lnTo>
                      <a:pt x="519208" y="7926"/>
                    </a:lnTo>
                    <a:cubicBezTo>
                      <a:pt x="536467" y="-1732"/>
                      <a:pt x="557289" y="-2609"/>
                      <a:pt x="575310" y="5545"/>
                    </a:cubicBezTo>
                    <a:lnTo>
                      <a:pt x="1441323" y="505417"/>
                    </a:lnTo>
                    <a:cubicBezTo>
                      <a:pt x="1445095" y="507417"/>
                      <a:pt x="1448105" y="510598"/>
                      <a:pt x="1449896" y="514465"/>
                    </a:cubicBezTo>
                    <a:close/>
                  </a:path>
                </a:pathLst>
              </a:custGeom>
              <a:solidFill>
                <a:srgbClr val="C3C6D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6" name="Google Shape;2860;p47"/>
              <p:cNvSpPr/>
              <p:nvPr/>
            </p:nvSpPr>
            <p:spPr>
              <a:xfrm>
                <a:off x="5378291" y="2993528"/>
                <a:ext cx="1867947" cy="1123828"/>
              </a:xfrm>
              <a:custGeom>
                <a:avLst/>
                <a:gdLst/>
                <a:ahLst/>
                <a:cxnLst/>
                <a:rect l="l" t="t" r="r" b="b"/>
                <a:pathLst>
                  <a:path w="1867947" h="1123828" extrusionOk="0">
                    <a:moveTo>
                      <a:pt x="1854422" y="1122224"/>
                    </a:moveTo>
                    <a:lnTo>
                      <a:pt x="13526" y="59425"/>
                    </a:lnTo>
                    <a:cubicBezTo>
                      <a:pt x="5191" y="53395"/>
                      <a:pt x="181" y="43804"/>
                      <a:pt x="0" y="33517"/>
                    </a:cubicBezTo>
                    <a:lnTo>
                      <a:pt x="0" y="11895"/>
                    </a:lnTo>
                    <a:cubicBezTo>
                      <a:pt x="0" y="1894"/>
                      <a:pt x="6096" y="-2678"/>
                      <a:pt x="13526" y="1608"/>
                    </a:cubicBezTo>
                    <a:lnTo>
                      <a:pt x="1854422" y="1064122"/>
                    </a:lnTo>
                    <a:cubicBezTo>
                      <a:pt x="1862804" y="1070103"/>
                      <a:pt x="1867833" y="1079733"/>
                      <a:pt x="1867948" y="1090030"/>
                    </a:cubicBezTo>
                    <a:lnTo>
                      <a:pt x="1867948" y="1111747"/>
                    </a:lnTo>
                    <a:cubicBezTo>
                      <a:pt x="1867948" y="1121938"/>
                      <a:pt x="1861947" y="1126510"/>
                      <a:pt x="1854422" y="1122224"/>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7" name="Google Shape;2861;p47"/>
              <p:cNvSpPr/>
              <p:nvPr/>
            </p:nvSpPr>
            <p:spPr>
              <a:xfrm>
                <a:off x="5482399" y="1596347"/>
                <a:ext cx="657230" cy="440903"/>
              </a:xfrm>
              <a:custGeom>
                <a:avLst/>
                <a:gdLst/>
                <a:ahLst/>
                <a:cxnLst/>
                <a:rect l="l" t="t" r="r" b="b"/>
                <a:pathLst>
                  <a:path w="657230" h="440903" extrusionOk="0">
                    <a:moveTo>
                      <a:pt x="647700" y="439716"/>
                    </a:moveTo>
                    <a:lnTo>
                      <a:pt x="9525" y="71480"/>
                    </a:lnTo>
                    <a:cubicBezTo>
                      <a:pt x="3610" y="67173"/>
                      <a:pt x="76" y="60320"/>
                      <a:pt x="0" y="53001"/>
                    </a:cubicBezTo>
                    <a:lnTo>
                      <a:pt x="0" y="8520"/>
                    </a:lnTo>
                    <a:cubicBezTo>
                      <a:pt x="0" y="1376"/>
                      <a:pt x="4381" y="-1958"/>
                      <a:pt x="9525" y="1185"/>
                    </a:cubicBezTo>
                    <a:lnTo>
                      <a:pt x="647700" y="369422"/>
                    </a:lnTo>
                    <a:cubicBezTo>
                      <a:pt x="653615" y="373729"/>
                      <a:pt x="657149" y="380581"/>
                      <a:pt x="657225" y="387900"/>
                    </a:cubicBezTo>
                    <a:lnTo>
                      <a:pt x="657225" y="432477"/>
                    </a:lnTo>
                    <a:cubicBezTo>
                      <a:pt x="657416" y="439526"/>
                      <a:pt x="653034" y="442860"/>
                      <a:pt x="647700" y="439716"/>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8" name="Google Shape;2862;p47"/>
              <p:cNvSpPr/>
              <p:nvPr/>
            </p:nvSpPr>
            <p:spPr>
              <a:xfrm>
                <a:off x="5485731" y="1725601"/>
                <a:ext cx="490070" cy="322282"/>
              </a:xfrm>
              <a:custGeom>
                <a:avLst/>
                <a:gdLst/>
                <a:ahLst/>
                <a:cxnLst/>
                <a:rect l="l" t="t" r="r" b="b"/>
                <a:pathLst>
                  <a:path w="490070" h="322282" extrusionOk="0">
                    <a:moveTo>
                      <a:pt x="480538" y="321130"/>
                    </a:moveTo>
                    <a:lnTo>
                      <a:pt x="9527" y="49191"/>
                    </a:lnTo>
                    <a:cubicBezTo>
                      <a:pt x="3460" y="44756"/>
                      <a:pt x="-93" y="37658"/>
                      <a:pt x="2" y="30141"/>
                    </a:cubicBezTo>
                    <a:lnTo>
                      <a:pt x="2" y="8520"/>
                    </a:lnTo>
                    <a:cubicBezTo>
                      <a:pt x="2" y="1376"/>
                      <a:pt x="4288" y="-1958"/>
                      <a:pt x="9527" y="1185"/>
                    </a:cubicBezTo>
                    <a:lnTo>
                      <a:pt x="480538" y="273124"/>
                    </a:lnTo>
                    <a:cubicBezTo>
                      <a:pt x="486606" y="277563"/>
                      <a:pt x="490158" y="284659"/>
                      <a:pt x="490063" y="292174"/>
                    </a:cubicBezTo>
                    <a:lnTo>
                      <a:pt x="490063" y="314272"/>
                    </a:lnTo>
                    <a:cubicBezTo>
                      <a:pt x="490254" y="320940"/>
                      <a:pt x="486444" y="324178"/>
                      <a:pt x="480538" y="321130"/>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9" name="Google Shape;2863;p47"/>
              <p:cNvSpPr/>
              <p:nvPr/>
            </p:nvSpPr>
            <p:spPr>
              <a:xfrm>
                <a:off x="5485731" y="1809557"/>
                <a:ext cx="490070" cy="322194"/>
              </a:xfrm>
              <a:custGeom>
                <a:avLst/>
                <a:gdLst/>
                <a:ahLst/>
                <a:cxnLst/>
                <a:rect l="l" t="t" r="r" b="b"/>
                <a:pathLst>
                  <a:path w="490070" h="322194" extrusionOk="0">
                    <a:moveTo>
                      <a:pt x="480538" y="321090"/>
                    </a:moveTo>
                    <a:lnTo>
                      <a:pt x="9527" y="49151"/>
                    </a:lnTo>
                    <a:cubicBezTo>
                      <a:pt x="3460" y="44715"/>
                      <a:pt x="-93" y="37618"/>
                      <a:pt x="2" y="30101"/>
                    </a:cubicBezTo>
                    <a:lnTo>
                      <a:pt x="2" y="8479"/>
                    </a:lnTo>
                    <a:cubicBezTo>
                      <a:pt x="2" y="1335"/>
                      <a:pt x="4288" y="-1903"/>
                      <a:pt x="9527" y="1145"/>
                    </a:cubicBezTo>
                    <a:lnTo>
                      <a:pt x="480538" y="273179"/>
                    </a:lnTo>
                    <a:cubicBezTo>
                      <a:pt x="486491" y="277456"/>
                      <a:pt x="490035" y="284323"/>
                      <a:pt x="490063" y="291657"/>
                    </a:cubicBezTo>
                    <a:lnTo>
                      <a:pt x="490063" y="313755"/>
                    </a:lnTo>
                    <a:cubicBezTo>
                      <a:pt x="490254" y="320899"/>
                      <a:pt x="486444" y="324042"/>
                      <a:pt x="480538" y="321090"/>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0" name="Google Shape;2864;p47"/>
              <p:cNvSpPr/>
              <p:nvPr/>
            </p:nvSpPr>
            <p:spPr>
              <a:xfrm>
                <a:off x="5485733" y="1893472"/>
                <a:ext cx="401289" cy="270998"/>
              </a:xfrm>
              <a:custGeom>
                <a:avLst/>
                <a:gdLst/>
                <a:ahLst/>
                <a:cxnLst/>
                <a:rect l="l" t="t" r="r" b="b"/>
                <a:pathLst>
                  <a:path w="401289" h="270998" extrusionOk="0">
                    <a:moveTo>
                      <a:pt x="391763" y="269845"/>
                    </a:moveTo>
                    <a:lnTo>
                      <a:pt x="9525" y="49627"/>
                    </a:lnTo>
                    <a:cubicBezTo>
                      <a:pt x="3572" y="45351"/>
                      <a:pt x="29" y="38479"/>
                      <a:pt x="0" y="31149"/>
                    </a:cubicBezTo>
                    <a:lnTo>
                      <a:pt x="0" y="8479"/>
                    </a:lnTo>
                    <a:cubicBezTo>
                      <a:pt x="0" y="1335"/>
                      <a:pt x="4286" y="-1903"/>
                      <a:pt x="9525" y="1145"/>
                    </a:cubicBezTo>
                    <a:lnTo>
                      <a:pt x="391763" y="221839"/>
                    </a:lnTo>
                    <a:cubicBezTo>
                      <a:pt x="397821" y="226287"/>
                      <a:pt x="401364" y="233374"/>
                      <a:pt x="401288" y="240889"/>
                    </a:cubicBezTo>
                    <a:lnTo>
                      <a:pt x="401288" y="262987"/>
                    </a:lnTo>
                    <a:cubicBezTo>
                      <a:pt x="401384" y="269655"/>
                      <a:pt x="397097" y="272893"/>
                      <a:pt x="391763" y="26984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1" name="Google Shape;2865;p47"/>
              <p:cNvSpPr/>
              <p:nvPr/>
            </p:nvSpPr>
            <p:spPr>
              <a:xfrm>
                <a:off x="5482398" y="2477545"/>
                <a:ext cx="657231" cy="440923"/>
              </a:xfrm>
              <a:custGeom>
                <a:avLst/>
                <a:gdLst/>
                <a:ahLst/>
                <a:cxnLst/>
                <a:rect l="l" t="t" r="r" b="b"/>
                <a:pathLst>
                  <a:path w="657231" h="440923" extrusionOk="0">
                    <a:moveTo>
                      <a:pt x="647701" y="439771"/>
                    </a:moveTo>
                    <a:lnTo>
                      <a:pt x="9526" y="71535"/>
                    </a:lnTo>
                    <a:cubicBezTo>
                      <a:pt x="3477" y="67077"/>
                      <a:pt x="-56" y="59990"/>
                      <a:pt x="1" y="52485"/>
                    </a:cubicBezTo>
                    <a:lnTo>
                      <a:pt x="1" y="8479"/>
                    </a:lnTo>
                    <a:cubicBezTo>
                      <a:pt x="1" y="1335"/>
                      <a:pt x="4382" y="-1903"/>
                      <a:pt x="9526" y="1145"/>
                    </a:cubicBezTo>
                    <a:lnTo>
                      <a:pt x="647701" y="369381"/>
                    </a:lnTo>
                    <a:cubicBezTo>
                      <a:pt x="653749" y="373839"/>
                      <a:pt x="657283" y="380926"/>
                      <a:pt x="657226" y="388431"/>
                    </a:cubicBezTo>
                    <a:lnTo>
                      <a:pt x="657226" y="432913"/>
                    </a:lnTo>
                    <a:cubicBezTo>
                      <a:pt x="657416" y="439581"/>
                      <a:pt x="653035" y="442819"/>
                      <a:pt x="647701" y="439771"/>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2" name="Google Shape;2866;p47"/>
              <p:cNvSpPr/>
              <p:nvPr/>
            </p:nvSpPr>
            <p:spPr>
              <a:xfrm>
                <a:off x="5485733" y="2606854"/>
                <a:ext cx="490068" cy="322274"/>
              </a:xfrm>
              <a:custGeom>
                <a:avLst/>
                <a:gdLst/>
                <a:ahLst/>
                <a:cxnLst/>
                <a:rect l="l" t="t" r="r" b="b"/>
                <a:pathLst>
                  <a:path w="490068" h="322274" extrusionOk="0">
                    <a:moveTo>
                      <a:pt x="480536" y="321130"/>
                    </a:moveTo>
                    <a:lnTo>
                      <a:pt x="9525" y="49096"/>
                    </a:lnTo>
                    <a:cubicBezTo>
                      <a:pt x="3572" y="44819"/>
                      <a:pt x="29" y="37952"/>
                      <a:pt x="0" y="30618"/>
                    </a:cubicBezTo>
                    <a:lnTo>
                      <a:pt x="0" y="8520"/>
                    </a:lnTo>
                    <a:cubicBezTo>
                      <a:pt x="0" y="1376"/>
                      <a:pt x="4286" y="-1958"/>
                      <a:pt x="9525" y="1185"/>
                    </a:cubicBezTo>
                    <a:lnTo>
                      <a:pt x="480536" y="273124"/>
                    </a:lnTo>
                    <a:cubicBezTo>
                      <a:pt x="486470" y="277420"/>
                      <a:pt x="490004" y="284278"/>
                      <a:pt x="490061" y="291603"/>
                    </a:cubicBezTo>
                    <a:lnTo>
                      <a:pt x="490061" y="313796"/>
                    </a:lnTo>
                    <a:cubicBezTo>
                      <a:pt x="490252" y="320940"/>
                      <a:pt x="486442" y="324178"/>
                      <a:pt x="480536" y="321130"/>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3" name="Google Shape;2867;p47"/>
              <p:cNvSpPr/>
              <p:nvPr/>
            </p:nvSpPr>
            <p:spPr>
              <a:xfrm>
                <a:off x="5485733" y="2690770"/>
                <a:ext cx="490068" cy="322283"/>
              </a:xfrm>
              <a:custGeom>
                <a:avLst/>
                <a:gdLst/>
                <a:ahLst/>
                <a:cxnLst/>
                <a:rect l="l" t="t" r="r" b="b"/>
                <a:pathLst>
                  <a:path w="490068" h="322283" extrusionOk="0">
                    <a:moveTo>
                      <a:pt x="480536" y="321130"/>
                    </a:moveTo>
                    <a:lnTo>
                      <a:pt x="9525" y="49191"/>
                    </a:lnTo>
                    <a:cubicBezTo>
                      <a:pt x="3591" y="44858"/>
                      <a:pt x="57" y="37971"/>
                      <a:pt x="0" y="30618"/>
                    </a:cubicBezTo>
                    <a:lnTo>
                      <a:pt x="0" y="8520"/>
                    </a:lnTo>
                    <a:cubicBezTo>
                      <a:pt x="0" y="1376"/>
                      <a:pt x="4286" y="-1958"/>
                      <a:pt x="9525" y="1185"/>
                    </a:cubicBezTo>
                    <a:lnTo>
                      <a:pt x="480536" y="273124"/>
                    </a:lnTo>
                    <a:cubicBezTo>
                      <a:pt x="486604" y="277563"/>
                      <a:pt x="490157" y="284659"/>
                      <a:pt x="490061" y="292174"/>
                    </a:cubicBezTo>
                    <a:lnTo>
                      <a:pt x="490061" y="314272"/>
                    </a:lnTo>
                    <a:cubicBezTo>
                      <a:pt x="490252" y="320940"/>
                      <a:pt x="486442" y="324178"/>
                      <a:pt x="480536" y="321130"/>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4" name="Google Shape;2868;p47"/>
              <p:cNvSpPr/>
              <p:nvPr/>
            </p:nvSpPr>
            <p:spPr>
              <a:xfrm>
                <a:off x="5485733" y="2774725"/>
                <a:ext cx="401289" cy="271152"/>
              </a:xfrm>
              <a:custGeom>
                <a:avLst/>
                <a:gdLst/>
                <a:ahLst/>
                <a:cxnLst/>
                <a:rect l="l" t="t" r="r" b="b"/>
                <a:pathLst>
                  <a:path w="401289" h="271152" extrusionOk="0">
                    <a:moveTo>
                      <a:pt x="391763" y="269845"/>
                    </a:moveTo>
                    <a:lnTo>
                      <a:pt x="9525" y="49151"/>
                    </a:lnTo>
                    <a:cubicBezTo>
                      <a:pt x="3591" y="44817"/>
                      <a:pt x="57" y="37931"/>
                      <a:pt x="0" y="30577"/>
                    </a:cubicBezTo>
                    <a:lnTo>
                      <a:pt x="0" y="8479"/>
                    </a:lnTo>
                    <a:cubicBezTo>
                      <a:pt x="0" y="1335"/>
                      <a:pt x="4286" y="-1903"/>
                      <a:pt x="9525" y="1145"/>
                    </a:cubicBezTo>
                    <a:lnTo>
                      <a:pt x="391763" y="221839"/>
                    </a:lnTo>
                    <a:cubicBezTo>
                      <a:pt x="397697" y="226135"/>
                      <a:pt x="401231" y="232993"/>
                      <a:pt x="401288" y="240318"/>
                    </a:cubicBezTo>
                    <a:lnTo>
                      <a:pt x="401288" y="262511"/>
                    </a:lnTo>
                    <a:cubicBezTo>
                      <a:pt x="401384" y="269655"/>
                      <a:pt x="397097" y="273274"/>
                      <a:pt x="391763" y="26984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5" name="Google Shape;2869;p47"/>
              <p:cNvSpPr/>
              <p:nvPr/>
            </p:nvSpPr>
            <p:spPr>
              <a:xfrm>
                <a:off x="6293929" y="2971606"/>
                <a:ext cx="893444" cy="828868"/>
              </a:xfrm>
              <a:custGeom>
                <a:avLst/>
                <a:gdLst/>
                <a:ahLst/>
                <a:cxnLst/>
                <a:rect l="l" t="t" r="r" b="b"/>
                <a:pathLst>
                  <a:path w="893444" h="828868" extrusionOk="0">
                    <a:moveTo>
                      <a:pt x="6858" y="55057"/>
                    </a:moveTo>
                    <a:cubicBezTo>
                      <a:pt x="6858" y="55057"/>
                      <a:pt x="77248" y="114113"/>
                      <a:pt x="178784" y="33436"/>
                    </a:cubicBezTo>
                    <a:cubicBezTo>
                      <a:pt x="251365" y="-26096"/>
                      <a:pt x="316230" y="7909"/>
                      <a:pt x="352330" y="28483"/>
                    </a:cubicBezTo>
                    <a:cubicBezTo>
                      <a:pt x="388430" y="49057"/>
                      <a:pt x="441007" y="61344"/>
                      <a:pt x="540068" y="240795"/>
                    </a:cubicBezTo>
                    <a:cubicBezTo>
                      <a:pt x="561489" y="276076"/>
                      <a:pt x="590845" y="305889"/>
                      <a:pt x="625793" y="327853"/>
                    </a:cubicBezTo>
                    <a:cubicBezTo>
                      <a:pt x="679228" y="358619"/>
                      <a:pt x="704850" y="343665"/>
                      <a:pt x="746855" y="280228"/>
                    </a:cubicBezTo>
                    <a:cubicBezTo>
                      <a:pt x="788861" y="216792"/>
                      <a:pt x="816293" y="146878"/>
                      <a:pt x="893445" y="192598"/>
                    </a:cubicBezTo>
                    <a:lnTo>
                      <a:pt x="893445" y="828868"/>
                    </a:lnTo>
                    <a:lnTo>
                      <a:pt x="0" y="313090"/>
                    </a:lnTo>
                    <a:lnTo>
                      <a:pt x="0" y="50867"/>
                    </a:lnTo>
                    <a:close/>
                  </a:path>
                </a:pathLst>
              </a:custGeom>
              <a:solidFill>
                <a:srgbClr val="F5F6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6" name="Google Shape;2870;p47"/>
              <p:cNvSpPr/>
              <p:nvPr/>
            </p:nvSpPr>
            <p:spPr>
              <a:xfrm>
                <a:off x="5485733" y="2024441"/>
                <a:ext cx="630461" cy="733619"/>
              </a:xfrm>
              <a:custGeom>
                <a:avLst/>
                <a:gdLst/>
                <a:ahLst/>
                <a:cxnLst/>
                <a:rect l="l" t="t" r="r" b="b"/>
                <a:pathLst>
                  <a:path w="630461" h="733619" extrusionOk="0">
                    <a:moveTo>
                      <a:pt x="620935" y="732474"/>
                    </a:moveTo>
                    <a:lnTo>
                      <a:pt x="9525" y="379478"/>
                    </a:lnTo>
                    <a:cubicBezTo>
                      <a:pt x="3591" y="375144"/>
                      <a:pt x="57" y="368257"/>
                      <a:pt x="0" y="360904"/>
                    </a:cubicBezTo>
                    <a:lnTo>
                      <a:pt x="0" y="8479"/>
                    </a:lnTo>
                    <a:cubicBezTo>
                      <a:pt x="0" y="1335"/>
                      <a:pt x="4286" y="-1903"/>
                      <a:pt x="9525" y="1145"/>
                    </a:cubicBezTo>
                    <a:lnTo>
                      <a:pt x="620935" y="354141"/>
                    </a:lnTo>
                    <a:cubicBezTo>
                      <a:pt x="626859" y="358485"/>
                      <a:pt x="630384" y="365371"/>
                      <a:pt x="630460" y="372715"/>
                    </a:cubicBezTo>
                    <a:lnTo>
                      <a:pt x="630460" y="725140"/>
                    </a:lnTo>
                    <a:cubicBezTo>
                      <a:pt x="630555" y="732284"/>
                      <a:pt x="626269" y="735522"/>
                      <a:pt x="620935" y="732474"/>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7" name="Google Shape;2871;p47"/>
              <p:cNvSpPr/>
              <p:nvPr/>
            </p:nvSpPr>
            <p:spPr>
              <a:xfrm>
                <a:off x="6293834" y="3011804"/>
                <a:ext cx="893445" cy="788955"/>
              </a:xfrm>
              <a:custGeom>
                <a:avLst/>
                <a:gdLst/>
                <a:ahLst/>
                <a:cxnLst/>
                <a:rect l="l" t="t" r="r" b="b"/>
                <a:pathLst>
                  <a:path w="893445" h="788955" extrusionOk="0">
                    <a:moveTo>
                      <a:pt x="0" y="0"/>
                    </a:moveTo>
                    <a:lnTo>
                      <a:pt x="0" y="273177"/>
                    </a:lnTo>
                    <a:lnTo>
                      <a:pt x="893445" y="788956"/>
                    </a:lnTo>
                    <a:lnTo>
                      <a:pt x="893445" y="152591"/>
                    </a:lnTo>
                  </a:path>
                </a:pathLst>
              </a:custGeom>
              <a:noFill/>
              <a:ln w="9525" cap="flat" cmpd="sng">
                <a:solidFill>
                  <a:srgbClr val="E9EAF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8" name="Google Shape;2872;p47"/>
              <p:cNvSpPr/>
              <p:nvPr/>
            </p:nvSpPr>
            <p:spPr>
              <a:xfrm>
                <a:off x="6645021" y="3003137"/>
                <a:ext cx="9525" cy="483869"/>
              </a:xfrm>
              <a:custGeom>
                <a:avLst/>
                <a:gdLst/>
                <a:ahLst/>
                <a:cxnLst/>
                <a:rect l="l" t="t" r="r" b="b"/>
                <a:pathLst>
                  <a:path w="9525" h="483869" extrusionOk="0">
                    <a:moveTo>
                      <a:pt x="0" y="0"/>
                    </a:moveTo>
                    <a:lnTo>
                      <a:pt x="0" y="483870"/>
                    </a:lnTo>
                  </a:path>
                </a:pathLst>
              </a:custGeom>
              <a:noFill/>
              <a:ln w="9525" cap="flat" cmpd="sng">
                <a:solidFill>
                  <a:srgbClr val="E9EAF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9" name="Google Shape;2873;p47"/>
              <p:cNvSpPr/>
              <p:nvPr/>
            </p:nvSpPr>
            <p:spPr>
              <a:xfrm>
                <a:off x="6918293" y="3309175"/>
                <a:ext cx="9525" cy="335661"/>
              </a:xfrm>
              <a:custGeom>
                <a:avLst/>
                <a:gdLst/>
                <a:ahLst/>
                <a:cxnLst/>
                <a:rect l="l" t="t" r="r" b="b"/>
                <a:pathLst>
                  <a:path w="9525" h="335661" extrusionOk="0">
                    <a:moveTo>
                      <a:pt x="0" y="0"/>
                    </a:moveTo>
                    <a:lnTo>
                      <a:pt x="0" y="335661"/>
                    </a:lnTo>
                  </a:path>
                </a:pathLst>
              </a:custGeom>
              <a:noFill/>
              <a:ln w="9525" cap="flat" cmpd="sng">
                <a:solidFill>
                  <a:srgbClr val="E9EAF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0" name="Google Shape;2874;p47"/>
              <p:cNvSpPr/>
              <p:nvPr/>
            </p:nvSpPr>
            <p:spPr>
              <a:xfrm>
                <a:off x="6293834" y="2971929"/>
                <a:ext cx="893349" cy="341800"/>
              </a:xfrm>
              <a:custGeom>
                <a:avLst/>
                <a:gdLst/>
                <a:ahLst/>
                <a:cxnLst/>
                <a:rect l="l" t="t" r="r" b="b"/>
                <a:pathLst>
                  <a:path w="893349" h="341800" extrusionOk="0">
                    <a:moveTo>
                      <a:pt x="0" y="50543"/>
                    </a:moveTo>
                    <a:cubicBezTo>
                      <a:pt x="158496" y="148841"/>
                      <a:pt x="180975" y="-73282"/>
                      <a:pt x="353663" y="26350"/>
                    </a:cubicBezTo>
                    <a:cubicBezTo>
                      <a:pt x="526352" y="125981"/>
                      <a:pt x="502539" y="255997"/>
                      <a:pt x="629888" y="329626"/>
                    </a:cubicBezTo>
                    <a:cubicBezTo>
                      <a:pt x="757238" y="403254"/>
                      <a:pt x="760381" y="115694"/>
                      <a:pt x="893350" y="192466"/>
                    </a:cubicBezTo>
                  </a:path>
                </a:pathLst>
              </a:custGeom>
              <a:noFill/>
              <a:ln w="10375" cap="flat" cmpd="sng">
                <a:solidFill>
                  <a:srgbClr val="E9EAF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1" name="Google Shape;2875;p47"/>
              <p:cNvSpPr/>
              <p:nvPr/>
            </p:nvSpPr>
            <p:spPr>
              <a:xfrm rot="-1801764">
                <a:off x="6627823" y="2973379"/>
                <a:ext cx="34449" cy="59573"/>
              </a:xfrm>
              <a:custGeom>
                <a:avLst/>
                <a:gdLst/>
                <a:ahLst/>
                <a:cxnLst/>
                <a:rect l="l" t="t" r="r" b="b"/>
                <a:pathLst>
                  <a:path w="34480" h="59626" extrusionOk="0">
                    <a:moveTo>
                      <a:pt x="34481" y="29813"/>
                    </a:moveTo>
                    <a:cubicBezTo>
                      <a:pt x="34481" y="46279"/>
                      <a:pt x="26762" y="59626"/>
                      <a:pt x="17240" y="59626"/>
                    </a:cubicBezTo>
                    <a:cubicBezTo>
                      <a:pt x="7719" y="59626"/>
                      <a:pt x="0" y="46279"/>
                      <a:pt x="0" y="29813"/>
                    </a:cubicBezTo>
                    <a:cubicBezTo>
                      <a:pt x="0" y="13348"/>
                      <a:pt x="7719" y="0"/>
                      <a:pt x="17240" y="0"/>
                    </a:cubicBezTo>
                    <a:cubicBezTo>
                      <a:pt x="26762" y="0"/>
                      <a:pt x="34481" y="13348"/>
                      <a:pt x="34481" y="2981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2" name="Google Shape;2876;p47"/>
              <p:cNvSpPr/>
              <p:nvPr/>
            </p:nvSpPr>
            <p:spPr>
              <a:xfrm rot="-1790023">
                <a:off x="7183546" y="3143044"/>
                <a:ext cx="34600" cy="59833"/>
              </a:xfrm>
              <a:custGeom>
                <a:avLst/>
                <a:gdLst/>
                <a:ahLst/>
                <a:cxnLst/>
                <a:rect l="l" t="t" r="r" b="b"/>
                <a:pathLst>
                  <a:path w="34599" h="59831" extrusionOk="0">
                    <a:moveTo>
                      <a:pt x="34601" y="29917"/>
                    </a:moveTo>
                    <a:cubicBezTo>
                      <a:pt x="34601" y="46439"/>
                      <a:pt x="26855" y="59833"/>
                      <a:pt x="17301" y="59833"/>
                    </a:cubicBezTo>
                    <a:cubicBezTo>
                      <a:pt x="7747" y="59833"/>
                      <a:pt x="2" y="46439"/>
                      <a:pt x="2" y="29917"/>
                    </a:cubicBezTo>
                    <a:cubicBezTo>
                      <a:pt x="2" y="13395"/>
                      <a:pt x="7747" y="1"/>
                      <a:pt x="17301" y="1"/>
                    </a:cubicBezTo>
                    <a:cubicBezTo>
                      <a:pt x="26855" y="1"/>
                      <a:pt x="34601" y="13395"/>
                      <a:pt x="34601" y="2991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3" name="Google Shape;2877;p47"/>
              <p:cNvSpPr/>
              <p:nvPr/>
            </p:nvSpPr>
            <p:spPr>
              <a:xfrm rot="-1790023">
                <a:off x="6913571" y="3282356"/>
                <a:ext cx="34600" cy="59833"/>
              </a:xfrm>
              <a:custGeom>
                <a:avLst/>
                <a:gdLst/>
                <a:ahLst/>
                <a:cxnLst/>
                <a:rect l="l" t="t" r="r" b="b"/>
                <a:pathLst>
                  <a:path w="34599" h="59831" extrusionOk="0">
                    <a:moveTo>
                      <a:pt x="34601" y="29917"/>
                    </a:moveTo>
                    <a:cubicBezTo>
                      <a:pt x="34601" y="46439"/>
                      <a:pt x="26855" y="59833"/>
                      <a:pt x="17301" y="59833"/>
                    </a:cubicBezTo>
                    <a:cubicBezTo>
                      <a:pt x="7747" y="59833"/>
                      <a:pt x="2" y="46439"/>
                      <a:pt x="2" y="29917"/>
                    </a:cubicBezTo>
                    <a:cubicBezTo>
                      <a:pt x="2" y="13395"/>
                      <a:pt x="7747" y="1"/>
                      <a:pt x="17301" y="1"/>
                    </a:cubicBezTo>
                    <a:cubicBezTo>
                      <a:pt x="26855" y="1"/>
                      <a:pt x="34601" y="13395"/>
                      <a:pt x="34601" y="2991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4" name="Google Shape;2878;p47"/>
              <p:cNvSpPr/>
              <p:nvPr/>
            </p:nvSpPr>
            <p:spPr>
              <a:xfrm rot="-1790023">
                <a:off x="6286614" y="3000522"/>
                <a:ext cx="34600" cy="59833"/>
              </a:xfrm>
              <a:custGeom>
                <a:avLst/>
                <a:gdLst/>
                <a:ahLst/>
                <a:cxnLst/>
                <a:rect l="l" t="t" r="r" b="b"/>
                <a:pathLst>
                  <a:path w="34599" h="59831" extrusionOk="0">
                    <a:moveTo>
                      <a:pt x="34600" y="29917"/>
                    </a:moveTo>
                    <a:cubicBezTo>
                      <a:pt x="34600" y="46439"/>
                      <a:pt x="26855" y="59833"/>
                      <a:pt x="17301" y="59833"/>
                    </a:cubicBezTo>
                    <a:cubicBezTo>
                      <a:pt x="7746" y="59833"/>
                      <a:pt x="1" y="46439"/>
                      <a:pt x="1" y="29917"/>
                    </a:cubicBezTo>
                    <a:cubicBezTo>
                      <a:pt x="1" y="13395"/>
                      <a:pt x="7746" y="1"/>
                      <a:pt x="17301" y="1"/>
                    </a:cubicBezTo>
                    <a:cubicBezTo>
                      <a:pt x="26855" y="1"/>
                      <a:pt x="34600" y="13395"/>
                      <a:pt x="34600" y="2991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5" name="Google Shape;2879;p47"/>
              <p:cNvSpPr/>
              <p:nvPr/>
            </p:nvSpPr>
            <p:spPr>
              <a:xfrm>
                <a:off x="6272974" y="2328193"/>
                <a:ext cx="55632" cy="226128"/>
              </a:xfrm>
              <a:custGeom>
                <a:avLst/>
                <a:gdLst/>
                <a:ahLst/>
                <a:cxnLst/>
                <a:rect l="l" t="t" r="r" b="b"/>
                <a:pathLst>
                  <a:path w="55632" h="226128" extrusionOk="0">
                    <a:moveTo>
                      <a:pt x="46101" y="224982"/>
                    </a:moveTo>
                    <a:lnTo>
                      <a:pt x="9525" y="203837"/>
                    </a:lnTo>
                    <a:cubicBezTo>
                      <a:pt x="3610" y="199532"/>
                      <a:pt x="76" y="192674"/>
                      <a:pt x="0" y="185358"/>
                    </a:cubicBezTo>
                    <a:lnTo>
                      <a:pt x="0" y="8479"/>
                    </a:lnTo>
                    <a:cubicBezTo>
                      <a:pt x="0" y="1335"/>
                      <a:pt x="4382" y="-1903"/>
                      <a:pt x="9525" y="1145"/>
                    </a:cubicBezTo>
                    <a:lnTo>
                      <a:pt x="46101" y="22290"/>
                    </a:lnTo>
                    <a:cubicBezTo>
                      <a:pt x="52007" y="26605"/>
                      <a:pt x="55541" y="33454"/>
                      <a:pt x="55626" y="40769"/>
                    </a:cubicBezTo>
                    <a:lnTo>
                      <a:pt x="55626" y="217743"/>
                    </a:lnTo>
                    <a:cubicBezTo>
                      <a:pt x="55817" y="224506"/>
                      <a:pt x="51626" y="228126"/>
                      <a:pt x="46101" y="224982"/>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6" name="Google Shape;2880;p47"/>
              <p:cNvSpPr/>
              <p:nvPr/>
            </p:nvSpPr>
            <p:spPr>
              <a:xfrm>
                <a:off x="6357270" y="2193891"/>
                <a:ext cx="55722" cy="409197"/>
              </a:xfrm>
              <a:custGeom>
                <a:avLst/>
                <a:gdLst/>
                <a:ahLst/>
                <a:cxnLst/>
                <a:rect l="l" t="t" r="r" b="b"/>
                <a:pathLst>
                  <a:path w="55722" h="409197" extrusionOk="0">
                    <a:moveTo>
                      <a:pt x="46196" y="408053"/>
                    </a:moveTo>
                    <a:lnTo>
                      <a:pt x="9525" y="387384"/>
                    </a:lnTo>
                    <a:cubicBezTo>
                      <a:pt x="3620" y="383031"/>
                      <a:pt x="86" y="376154"/>
                      <a:pt x="0" y="368810"/>
                    </a:cubicBezTo>
                    <a:lnTo>
                      <a:pt x="0" y="8479"/>
                    </a:lnTo>
                    <a:cubicBezTo>
                      <a:pt x="0" y="1335"/>
                      <a:pt x="4382" y="-1903"/>
                      <a:pt x="9525" y="1145"/>
                    </a:cubicBezTo>
                    <a:lnTo>
                      <a:pt x="46196" y="22290"/>
                    </a:lnTo>
                    <a:cubicBezTo>
                      <a:pt x="52254" y="26739"/>
                      <a:pt x="55797" y="33825"/>
                      <a:pt x="55721" y="41340"/>
                    </a:cubicBezTo>
                    <a:lnTo>
                      <a:pt x="55721" y="400719"/>
                    </a:lnTo>
                    <a:cubicBezTo>
                      <a:pt x="55817" y="407862"/>
                      <a:pt x="51530" y="411101"/>
                      <a:pt x="46196" y="40805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7" name="Google Shape;2881;p47"/>
              <p:cNvSpPr/>
              <p:nvPr/>
            </p:nvSpPr>
            <p:spPr>
              <a:xfrm>
                <a:off x="6526149" y="2326193"/>
                <a:ext cx="55625" cy="374240"/>
              </a:xfrm>
              <a:custGeom>
                <a:avLst/>
                <a:gdLst/>
                <a:ahLst/>
                <a:cxnLst/>
                <a:rect l="l" t="t" r="r" b="b"/>
                <a:pathLst>
                  <a:path w="55625" h="374240" extrusionOk="0">
                    <a:moveTo>
                      <a:pt x="46101" y="373096"/>
                    </a:moveTo>
                    <a:lnTo>
                      <a:pt x="9525" y="351951"/>
                    </a:lnTo>
                    <a:cubicBezTo>
                      <a:pt x="3591" y="347617"/>
                      <a:pt x="57" y="340730"/>
                      <a:pt x="0" y="333377"/>
                    </a:cubicBezTo>
                    <a:lnTo>
                      <a:pt x="0" y="8479"/>
                    </a:lnTo>
                    <a:cubicBezTo>
                      <a:pt x="0" y="1335"/>
                      <a:pt x="4286" y="-1903"/>
                      <a:pt x="9525" y="1145"/>
                    </a:cubicBezTo>
                    <a:lnTo>
                      <a:pt x="46101" y="22290"/>
                    </a:lnTo>
                    <a:cubicBezTo>
                      <a:pt x="52006" y="26643"/>
                      <a:pt x="55540" y="33520"/>
                      <a:pt x="55626" y="40864"/>
                    </a:cubicBezTo>
                    <a:lnTo>
                      <a:pt x="55626" y="365762"/>
                    </a:lnTo>
                    <a:cubicBezTo>
                      <a:pt x="55626" y="372906"/>
                      <a:pt x="51245" y="376144"/>
                      <a:pt x="46101" y="373096"/>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8" name="Google Shape;2882;p47"/>
              <p:cNvSpPr/>
              <p:nvPr/>
            </p:nvSpPr>
            <p:spPr>
              <a:xfrm>
                <a:off x="6610350" y="2430587"/>
                <a:ext cx="55627" cy="318519"/>
              </a:xfrm>
              <a:custGeom>
                <a:avLst/>
                <a:gdLst/>
                <a:ahLst/>
                <a:cxnLst/>
                <a:rect l="l" t="t" r="r" b="b"/>
                <a:pathLst>
                  <a:path w="55627" h="318519" extrusionOk="0">
                    <a:moveTo>
                      <a:pt x="46006" y="317375"/>
                    </a:moveTo>
                    <a:lnTo>
                      <a:pt x="9525" y="296229"/>
                    </a:lnTo>
                    <a:cubicBezTo>
                      <a:pt x="3620" y="291915"/>
                      <a:pt x="86" y="285066"/>
                      <a:pt x="0" y="277751"/>
                    </a:cubicBezTo>
                    <a:lnTo>
                      <a:pt x="0" y="8479"/>
                    </a:lnTo>
                    <a:cubicBezTo>
                      <a:pt x="0" y="1335"/>
                      <a:pt x="4381" y="-1903"/>
                      <a:pt x="9525" y="1145"/>
                    </a:cubicBezTo>
                    <a:lnTo>
                      <a:pt x="46101" y="22290"/>
                    </a:lnTo>
                    <a:cubicBezTo>
                      <a:pt x="52035" y="26624"/>
                      <a:pt x="55569" y="33511"/>
                      <a:pt x="55626" y="40864"/>
                    </a:cubicBezTo>
                    <a:lnTo>
                      <a:pt x="55626" y="310041"/>
                    </a:lnTo>
                    <a:cubicBezTo>
                      <a:pt x="55721" y="317184"/>
                      <a:pt x="51435" y="320423"/>
                      <a:pt x="46006" y="31737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9" name="Google Shape;2883;p47"/>
              <p:cNvSpPr/>
              <p:nvPr/>
            </p:nvSpPr>
            <p:spPr>
              <a:xfrm>
                <a:off x="6778179" y="2662902"/>
                <a:ext cx="55632" cy="183161"/>
              </a:xfrm>
              <a:custGeom>
                <a:avLst/>
                <a:gdLst/>
                <a:ahLst/>
                <a:cxnLst/>
                <a:rect l="l" t="t" r="r" b="b"/>
                <a:pathLst>
                  <a:path w="55632" h="183161" extrusionOk="0">
                    <a:moveTo>
                      <a:pt x="46102" y="182025"/>
                    </a:moveTo>
                    <a:lnTo>
                      <a:pt x="9526" y="160879"/>
                    </a:lnTo>
                    <a:cubicBezTo>
                      <a:pt x="3477" y="156421"/>
                      <a:pt x="-56" y="149335"/>
                      <a:pt x="1" y="141829"/>
                    </a:cubicBezTo>
                    <a:lnTo>
                      <a:pt x="1" y="8479"/>
                    </a:lnTo>
                    <a:cubicBezTo>
                      <a:pt x="1" y="1335"/>
                      <a:pt x="4382" y="-1903"/>
                      <a:pt x="9526" y="1145"/>
                    </a:cubicBezTo>
                    <a:lnTo>
                      <a:pt x="46102" y="22290"/>
                    </a:lnTo>
                    <a:cubicBezTo>
                      <a:pt x="52036" y="26624"/>
                      <a:pt x="55570" y="33511"/>
                      <a:pt x="55627" y="40864"/>
                    </a:cubicBezTo>
                    <a:lnTo>
                      <a:pt x="55627" y="174214"/>
                    </a:lnTo>
                    <a:cubicBezTo>
                      <a:pt x="55817" y="181834"/>
                      <a:pt x="51245" y="185073"/>
                      <a:pt x="46102" y="182025"/>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0" name="Google Shape;2884;p47"/>
              <p:cNvSpPr/>
              <p:nvPr/>
            </p:nvSpPr>
            <p:spPr>
              <a:xfrm>
                <a:off x="6862476" y="2392923"/>
                <a:ext cx="55722" cy="501818"/>
              </a:xfrm>
              <a:custGeom>
                <a:avLst/>
                <a:gdLst/>
                <a:ahLst/>
                <a:cxnLst/>
                <a:rect l="l" t="t" r="r" b="b"/>
                <a:pathLst>
                  <a:path w="55722" h="501818" extrusionOk="0">
                    <a:moveTo>
                      <a:pt x="46196" y="500676"/>
                    </a:moveTo>
                    <a:lnTo>
                      <a:pt x="9525" y="479531"/>
                    </a:lnTo>
                    <a:cubicBezTo>
                      <a:pt x="3620" y="475178"/>
                      <a:pt x="86" y="468301"/>
                      <a:pt x="0" y="460957"/>
                    </a:cubicBezTo>
                    <a:lnTo>
                      <a:pt x="0" y="8520"/>
                    </a:lnTo>
                    <a:cubicBezTo>
                      <a:pt x="0" y="1376"/>
                      <a:pt x="4381" y="-1958"/>
                      <a:pt x="9525" y="1185"/>
                    </a:cubicBezTo>
                    <a:lnTo>
                      <a:pt x="46196" y="22331"/>
                    </a:lnTo>
                    <a:cubicBezTo>
                      <a:pt x="52130" y="26627"/>
                      <a:pt x="55664" y="33485"/>
                      <a:pt x="55721" y="40809"/>
                    </a:cubicBezTo>
                    <a:lnTo>
                      <a:pt x="55721" y="493152"/>
                    </a:lnTo>
                    <a:cubicBezTo>
                      <a:pt x="55816" y="500486"/>
                      <a:pt x="51530" y="503724"/>
                      <a:pt x="46196" y="500676"/>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1" name="Google Shape;2885;p47"/>
              <p:cNvSpPr/>
              <p:nvPr/>
            </p:nvSpPr>
            <p:spPr>
              <a:xfrm>
                <a:off x="7068216" y="2830406"/>
                <a:ext cx="55722" cy="183106"/>
              </a:xfrm>
              <a:custGeom>
                <a:avLst/>
                <a:gdLst/>
                <a:ahLst/>
                <a:cxnLst/>
                <a:rect l="l" t="t" r="r" b="b"/>
                <a:pathLst>
                  <a:path w="55722" h="183106" extrusionOk="0">
                    <a:moveTo>
                      <a:pt x="46196" y="181970"/>
                    </a:moveTo>
                    <a:lnTo>
                      <a:pt x="9525" y="160443"/>
                    </a:lnTo>
                    <a:cubicBezTo>
                      <a:pt x="3620" y="156090"/>
                      <a:pt x="86" y="149213"/>
                      <a:pt x="0" y="141870"/>
                    </a:cubicBezTo>
                    <a:lnTo>
                      <a:pt x="0" y="8520"/>
                    </a:lnTo>
                    <a:cubicBezTo>
                      <a:pt x="0" y="1376"/>
                      <a:pt x="4381" y="-1958"/>
                      <a:pt x="9525" y="1185"/>
                    </a:cubicBezTo>
                    <a:lnTo>
                      <a:pt x="46196" y="22331"/>
                    </a:lnTo>
                    <a:cubicBezTo>
                      <a:pt x="52130" y="26627"/>
                      <a:pt x="55664" y="33485"/>
                      <a:pt x="55721" y="40809"/>
                    </a:cubicBezTo>
                    <a:lnTo>
                      <a:pt x="55721" y="174159"/>
                    </a:lnTo>
                    <a:cubicBezTo>
                      <a:pt x="55816" y="181779"/>
                      <a:pt x="51530" y="185018"/>
                      <a:pt x="46196" y="181970"/>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2" name="Google Shape;2886;p47"/>
              <p:cNvSpPr/>
              <p:nvPr/>
            </p:nvSpPr>
            <p:spPr>
              <a:xfrm>
                <a:off x="7152513" y="2836026"/>
                <a:ext cx="55727" cy="226167"/>
              </a:xfrm>
              <a:custGeom>
                <a:avLst/>
                <a:gdLst/>
                <a:ahLst/>
                <a:cxnLst/>
                <a:rect l="l" t="t" r="r" b="b"/>
                <a:pathLst>
                  <a:path w="55727" h="226167" extrusionOk="0">
                    <a:moveTo>
                      <a:pt x="46196" y="225023"/>
                    </a:moveTo>
                    <a:lnTo>
                      <a:pt x="9525" y="203877"/>
                    </a:lnTo>
                    <a:cubicBezTo>
                      <a:pt x="3591" y="199582"/>
                      <a:pt x="57" y="192724"/>
                      <a:pt x="0" y="185399"/>
                    </a:cubicBezTo>
                    <a:lnTo>
                      <a:pt x="0" y="8520"/>
                    </a:lnTo>
                    <a:cubicBezTo>
                      <a:pt x="0" y="1376"/>
                      <a:pt x="4286" y="-1958"/>
                      <a:pt x="9525" y="1185"/>
                    </a:cubicBezTo>
                    <a:lnTo>
                      <a:pt x="46196" y="22331"/>
                    </a:lnTo>
                    <a:cubicBezTo>
                      <a:pt x="52111" y="26636"/>
                      <a:pt x="55645" y="33494"/>
                      <a:pt x="55721" y="40809"/>
                    </a:cubicBezTo>
                    <a:lnTo>
                      <a:pt x="55721" y="217689"/>
                    </a:lnTo>
                    <a:cubicBezTo>
                      <a:pt x="55912" y="224832"/>
                      <a:pt x="51530" y="228071"/>
                      <a:pt x="46196" y="22502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53" name="Google Shape;2887;p47"/>
            <p:cNvSpPr/>
            <p:nvPr/>
          </p:nvSpPr>
          <p:spPr>
            <a:xfrm>
              <a:off x="4424312" y="3389781"/>
              <a:ext cx="2237898" cy="1292066"/>
            </a:xfrm>
            <a:custGeom>
              <a:avLst/>
              <a:gdLst/>
              <a:ahLst/>
              <a:cxnLst/>
              <a:rect l="l" t="t" r="r" b="b"/>
              <a:pathLst>
                <a:path w="2237898" h="1292066" extrusionOk="0">
                  <a:moveTo>
                    <a:pt x="942784" y="1292066"/>
                  </a:moveTo>
                  <a:lnTo>
                    <a:pt x="0" y="747713"/>
                  </a:lnTo>
                  <a:lnTo>
                    <a:pt x="1295114" y="0"/>
                  </a:lnTo>
                  <a:lnTo>
                    <a:pt x="2237899" y="544259"/>
                  </a:lnTo>
                  <a:lnTo>
                    <a:pt x="942784" y="1292066"/>
                  </a:ln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4" name="Google Shape;2888;p47"/>
            <p:cNvSpPr/>
            <p:nvPr/>
          </p:nvSpPr>
          <p:spPr>
            <a:xfrm>
              <a:off x="4458697" y="3370540"/>
              <a:ext cx="2237898" cy="1292066"/>
            </a:xfrm>
            <a:custGeom>
              <a:avLst/>
              <a:gdLst/>
              <a:ahLst/>
              <a:cxnLst/>
              <a:rect l="l" t="t" r="r" b="b"/>
              <a:pathLst>
                <a:path w="2237898" h="1292066" extrusionOk="0">
                  <a:moveTo>
                    <a:pt x="2206847" y="526447"/>
                  </a:moveTo>
                  <a:lnTo>
                    <a:pt x="1295210" y="0"/>
                  </a:lnTo>
                  <a:lnTo>
                    <a:pt x="31052" y="729901"/>
                  </a:lnTo>
                  <a:lnTo>
                    <a:pt x="0" y="711994"/>
                  </a:lnTo>
                  <a:lnTo>
                    <a:pt x="0" y="747808"/>
                  </a:lnTo>
                  <a:lnTo>
                    <a:pt x="942785" y="1292066"/>
                  </a:lnTo>
                  <a:lnTo>
                    <a:pt x="2237899" y="544354"/>
                  </a:lnTo>
                  <a:lnTo>
                    <a:pt x="2237899" y="508540"/>
                  </a:lnTo>
                  <a:lnTo>
                    <a:pt x="2206847" y="526447"/>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5" name="Google Shape;2889;p47"/>
            <p:cNvSpPr/>
            <p:nvPr/>
          </p:nvSpPr>
          <p:spPr>
            <a:xfrm>
              <a:off x="4458697" y="3334726"/>
              <a:ext cx="2237898" cy="1292066"/>
            </a:xfrm>
            <a:custGeom>
              <a:avLst/>
              <a:gdLst/>
              <a:ahLst/>
              <a:cxnLst/>
              <a:rect l="l" t="t" r="r" b="b"/>
              <a:pathLst>
                <a:path w="2237898" h="1292066" extrusionOk="0">
                  <a:moveTo>
                    <a:pt x="942785" y="1292066"/>
                  </a:moveTo>
                  <a:lnTo>
                    <a:pt x="0" y="747808"/>
                  </a:lnTo>
                  <a:lnTo>
                    <a:pt x="1295210" y="0"/>
                  </a:lnTo>
                  <a:lnTo>
                    <a:pt x="2237899" y="544354"/>
                  </a:lnTo>
                  <a:lnTo>
                    <a:pt x="942785" y="1292066"/>
                  </a:lnTo>
                  <a:close/>
                </a:path>
              </a:pathLst>
            </a:custGeom>
            <a:solidFill>
              <a:srgbClr val="FAFB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6" name="Google Shape;2890;p47"/>
            <p:cNvSpPr/>
            <p:nvPr/>
          </p:nvSpPr>
          <p:spPr>
            <a:xfrm>
              <a:off x="5662371" y="3457123"/>
              <a:ext cx="830865" cy="479678"/>
            </a:xfrm>
            <a:custGeom>
              <a:avLst/>
              <a:gdLst/>
              <a:ahLst/>
              <a:cxnLst/>
              <a:rect l="l" t="t" r="r" b="b"/>
              <a:pathLst>
                <a:path w="830865" h="479678" extrusionOk="0">
                  <a:moveTo>
                    <a:pt x="755904" y="479679"/>
                  </a:moveTo>
                  <a:lnTo>
                    <a:pt x="0" y="43243"/>
                  </a:lnTo>
                  <a:lnTo>
                    <a:pt x="74867" y="0"/>
                  </a:lnTo>
                  <a:lnTo>
                    <a:pt x="830866" y="436436"/>
                  </a:lnTo>
                  <a:lnTo>
                    <a:pt x="755904" y="479679"/>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7" name="Google Shape;2891;p47"/>
            <p:cNvSpPr/>
            <p:nvPr/>
          </p:nvSpPr>
          <p:spPr>
            <a:xfrm>
              <a:off x="5582647" y="3524845"/>
              <a:ext cx="793337" cy="458057"/>
            </a:xfrm>
            <a:custGeom>
              <a:avLst/>
              <a:gdLst/>
              <a:ahLst/>
              <a:cxnLst/>
              <a:rect l="l" t="t" r="r" b="b"/>
              <a:pathLst>
                <a:path w="793337" h="458057" extrusionOk="0">
                  <a:moveTo>
                    <a:pt x="755904" y="458057"/>
                  </a:moveTo>
                  <a:lnTo>
                    <a:pt x="0" y="21622"/>
                  </a:lnTo>
                  <a:lnTo>
                    <a:pt x="37433" y="0"/>
                  </a:lnTo>
                  <a:lnTo>
                    <a:pt x="793337" y="436436"/>
                  </a:lnTo>
                  <a:lnTo>
                    <a:pt x="755904" y="458057"/>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8" name="Google Shape;2892;p47"/>
            <p:cNvSpPr/>
            <p:nvPr/>
          </p:nvSpPr>
          <p:spPr>
            <a:xfrm>
              <a:off x="5520830" y="3560469"/>
              <a:ext cx="793337" cy="458057"/>
            </a:xfrm>
            <a:custGeom>
              <a:avLst/>
              <a:gdLst/>
              <a:ahLst/>
              <a:cxnLst/>
              <a:rect l="l" t="t" r="r" b="b"/>
              <a:pathLst>
                <a:path w="793337" h="458057" extrusionOk="0">
                  <a:moveTo>
                    <a:pt x="755904" y="458057"/>
                  </a:moveTo>
                  <a:lnTo>
                    <a:pt x="0" y="21622"/>
                  </a:lnTo>
                  <a:lnTo>
                    <a:pt x="37433" y="0"/>
                  </a:lnTo>
                  <a:lnTo>
                    <a:pt x="793337" y="436435"/>
                  </a:lnTo>
                  <a:lnTo>
                    <a:pt x="755904" y="458057"/>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9" name="Google Shape;2893;p47"/>
            <p:cNvSpPr/>
            <p:nvPr/>
          </p:nvSpPr>
          <p:spPr>
            <a:xfrm>
              <a:off x="5459108" y="3596188"/>
              <a:ext cx="793337" cy="458057"/>
            </a:xfrm>
            <a:custGeom>
              <a:avLst/>
              <a:gdLst/>
              <a:ahLst/>
              <a:cxnLst/>
              <a:rect l="l" t="t" r="r" b="b"/>
              <a:pathLst>
                <a:path w="793337" h="458057" extrusionOk="0">
                  <a:moveTo>
                    <a:pt x="755904" y="458057"/>
                  </a:moveTo>
                  <a:lnTo>
                    <a:pt x="0" y="21622"/>
                  </a:lnTo>
                  <a:lnTo>
                    <a:pt x="37433" y="0"/>
                  </a:lnTo>
                  <a:lnTo>
                    <a:pt x="793337" y="436435"/>
                  </a:lnTo>
                  <a:lnTo>
                    <a:pt x="755904" y="458057"/>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0" name="Google Shape;2894;p47"/>
            <p:cNvSpPr/>
            <p:nvPr/>
          </p:nvSpPr>
          <p:spPr>
            <a:xfrm>
              <a:off x="5006003" y="3836122"/>
              <a:ext cx="830770" cy="479679"/>
            </a:xfrm>
            <a:custGeom>
              <a:avLst/>
              <a:gdLst/>
              <a:ahLst/>
              <a:cxnLst/>
              <a:rect l="l" t="t" r="r" b="b"/>
              <a:pathLst>
                <a:path w="830770" h="479679" extrusionOk="0">
                  <a:moveTo>
                    <a:pt x="756000" y="479679"/>
                  </a:moveTo>
                  <a:lnTo>
                    <a:pt x="0" y="43244"/>
                  </a:lnTo>
                  <a:lnTo>
                    <a:pt x="74962" y="0"/>
                  </a:lnTo>
                  <a:lnTo>
                    <a:pt x="830771" y="436436"/>
                  </a:lnTo>
                  <a:lnTo>
                    <a:pt x="756000" y="479679"/>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1" name="Google Shape;2895;p47"/>
            <p:cNvSpPr/>
            <p:nvPr/>
          </p:nvSpPr>
          <p:spPr>
            <a:xfrm>
              <a:off x="4926279" y="3903750"/>
              <a:ext cx="741616" cy="428244"/>
            </a:xfrm>
            <a:custGeom>
              <a:avLst/>
              <a:gdLst/>
              <a:ahLst/>
              <a:cxnLst/>
              <a:rect l="l" t="t" r="r" b="b"/>
              <a:pathLst>
                <a:path w="741616" h="428244" extrusionOk="0">
                  <a:moveTo>
                    <a:pt x="704184" y="428244"/>
                  </a:moveTo>
                  <a:lnTo>
                    <a:pt x="0" y="21622"/>
                  </a:lnTo>
                  <a:lnTo>
                    <a:pt x="37433" y="0"/>
                  </a:lnTo>
                  <a:lnTo>
                    <a:pt x="741617" y="406622"/>
                  </a:lnTo>
                  <a:lnTo>
                    <a:pt x="704184" y="428244"/>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2" name="Google Shape;2896;p47"/>
            <p:cNvSpPr/>
            <p:nvPr/>
          </p:nvSpPr>
          <p:spPr>
            <a:xfrm>
              <a:off x="4864462" y="3939468"/>
              <a:ext cx="727614" cy="420052"/>
            </a:xfrm>
            <a:custGeom>
              <a:avLst/>
              <a:gdLst/>
              <a:ahLst/>
              <a:cxnLst/>
              <a:rect l="l" t="t" r="r" b="b"/>
              <a:pathLst>
                <a:path w="727614" h="420052" extrusionOk="0">
                  <a:moveTo>
                    <a:pt x="690181" y="420053"/>
                  </a:moveTo>
                  <a:lnTo>
                    <a:pt x="0" y="21622"/>
                  </a:lnTo>
                  <a:lnTo>
                    <a:pt x="37433" y="0"/>
                  </a:lnTo>
                  <a:lnTo>
                    <a:pt x="727615" y="398431"/>
                  </a:lnTo>
                  <a:lnTo>
                    <a:pt x="690181" y="420053"/>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3" name="Google Shape;2897;p47"/>
            <p:cNvSpPr/>
            <p:nvPr/>
          </p:nvSpPr>
          <p:spPr>
            <a:xfrm>
              <a:off x="4802740" y="3975092"/>
              <a:ext cx="620839" cy="358520"/>
            </a:xfrm>
            <a:custGeom>
              <a:avLst/>
              <a:gdLst/>
              <a:ahLst/>
              <a:cxnLst/>
              <a:rect l="l" t="t" r="r" b="b"/>
              <a:pathLst>
                <a:path w="620839" h="358520" extrusionOk="0">
                  <a:moveTo>
                    <a:pt x="583406" y="358521"/>
                  </a:moveTo>
                  <a:lnTo>
                    <a:pt x="0" y="21622"/>
                  </a:lnTo>
                  <a:lnTo>
                    <a:pt x="37433" y="0"/>
                  </a:lnTo>
                  <a:lnTo>
                    <a:pt x="620840" y="336899"/>
                  </a:lnTo>
                  <a:lnTo>
                    <a:pt x="583406" y="358521"/>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4" name="Google Shape;2898;p47"/>
            <p:cNvSpPr/>
            <p:nvPr/>
          </p:nvSpPr>
          <p:spPr>
            <a:xfrm>
              <a:off x="5169357" y="3663339"/>
              <a:ext cx="421766" cy="243458"/>
            </a:xfrm>
            <a:custGeom>
              <a:avLst/>
              <a:gdLst/>
              <a:ahLst/>
              <a:cxnLst/>
              <a:rect l="l" t="t" r="r" b="b"/>
              <a:pathLst>
                <a:path w="421766" h="243458" extrusionOk="0">
                  <a:moveTo>
                    <a:pt x="210883" y="243459"/>
                  </a:moveTo>
                  <a:lnTo>
                    <a:pt x="0" y="121729"/>
                  </a:lnTo>
                  <a:lnTo>
                    <a:pt x="210883" y="0"/>
                  </a:lnTo>
                  <a:lnTo>
                    <a:pt x="421767" y="121729"/>
                  </a:lnTo>
                  <a:lnTo>
                    <a:pt x="210883" y="243459"/>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5" name="Google Shape;2899;p47"/>
            <p:cNvSpPr/>
            <p:nvPr/>
          </p:nvSpPr>
          <p:spPr>
            <a:xfrm>
              <a:off x="5441867" y="3820597"/>
              <a:ext cx="421766" cy="243554"/>
            </a:xfrm>
            <a:custGeom>
              <a:avLst/>
              <a:gdLst/>
              <a:ahLst/>
              <a:cxnLst/>
              <a:rect l="l" t="t" r="r" b="b"/>
              <a:pathLst>
                <a:path w="421766" h="243554" extrusionOk="0">
                  <a:moveTo>
                    <a:pt x="210884" y="243554"/>
                  </a:moveTo>
                  <a:lnTo>
                    <a:pt x="0" y="121825"/>
                  </a:lnTo>
                  <a:lnTo>
                    <a:pt x="210884" y="0"/>
                  </a:lnTo>
                  <a:lnTo>
                    <a:pt x="421767" y="121825"/>
                  </a:lnTo>
                  <a:lnTo>
                    <a:pt x="210884" y="243554"/>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6" name="Google Shape;2900;p47"/>
            <p:cNvSpPr/>
            <p:nvPr/>
          </p:nvSpPr>
          <p:spPr>
            <a:xfrm>
              <a:off x="5714378" y="3977950"/>
              <a:ext cx="421766" cy="243554"/>
            </a:xfrm>
            <a:custGeom>
              <a:avLst/>
              <a:gdLst/>
              <a:ahLst/>
              <a:cxnLst/>
              <a:rect l="l" t="t" r="r" b="b"/>
              <a:pathLst>
                <a:path w="421766" h="243554" extrusionOk="0">
                  <a:moveTo>
                    <a:pt x="210883" y="243554"/>
                  </a:moveTo>
                  <a:lnTo>
                    <a:pt x="0" y="121729"/>
                  </a:lnTo>
                  <a:lnTo>
                    <a:pt x="210883" y="0"/>
                  </a:lnTo>
                  <a:lnTo>
                    <a:pt x="421767" y="121825"/>
                  </a:lnTo>
                  <a:lnTo>
                    <a:pt x="210883" y="243554"/>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7" name="Google Shape;2901;p47"/>
            <p:cNvSpPr/>
            <p:nvPr/>
          </p:nvSpPr>
          <p:spPr>
            <a:xfrm>
              <a:off x="2242896" y="2171438"/>
              <a:ext cx="357473" cy="206406"/>
            </a:xfrm>
            <a:custGeom>
              <a:avLst/>
              <a:gdLst/>
              <a:ahLst/>
              <a:cxnLst/>
              <a:rect l="l" t="t" r="r" b="b"/>
              <a:pathLst>
                <a:path w="357473" h="206406" extrusionOk="0">
                  <a:moveTo>
                    <a:pt x="178689" y="206407"/>
                  </a:moveTo>
                  <a:lnTo>
                    <a:pt x="0" y="103251"/>
                  </a:lnTo>
                  <a:lnTo>
                    <a:pt x="178689" y="0"/>
                  </a:lnTo>
                  <a:lnTo>
                    <a:pt x="357473" y="103251"/>
                  </a:lnTo>
                  <a:lnTo>
                    <a:pt x="178689" y="206407"/>
                  </a:lnTo>
                  <a:close/>
                </a:path>
              </a:pathLst>
            </a:custGeom>
            <a:solidFill>
              <a:srgbClr val="D6D8E5">
                <a:alpha val="2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8" name="Google Shape;2902;p47"/>
            <p:cNvSpPr/>
            <p:nvPr/>
          </p:nvSpPr>
          <p:spPr>
            <a:xfrm>
              <a:off x="2526170" y="2006084"/>
              <a:ext cx="357473" cy="206406"/>
            </a:xfrm>
            <a:custGeom>
              <a:avLst/>
              <a:gdLst/>
              <a:ahLst/>
              <a:cxnLst/>
              <a:rect l="l" t="t" r="r" b="b"/>
              <a:pathLst>
                <a:path w="357473" h="206406" extrusionOk="0">
                  <a:moveTo>
                    <a:pt x="178784" y="206407"/>
                  </a:moveTo>
                  <a:lnTo>
                    <a:pt x="0" y="103251"/>
                  </a:lnTo>
                  <a:lnTo>
                    <a:pt x="178784" y="0"/>
                  </a:lnTo>
                  <a:lnTo>
                    <a:pt x="357473" y="103251"/>
                  </a:lnTo>
                  <a:lnTo>
                    <a:pt x="178784" y="206407"/>
                  </a:lnTo>
                  <a:close/>
                </a:path>
              </a:pathLst>
            </a:custGeom>
            <a:solidFill>
              <a:srgbClr val="D6D8E5">
                <a:alpha val="2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9" name="Google Shape;2903;p47"/>
            <p:cNvSpPr/>
            <p:nvPr/>
          </p:nvSpPr>
          <p:spPr>
            <a:xfrm>
              <a:off x="2632278" y="1017294"/>
              <a:ext cx="357473" cy="206311"/>
            </a:xfrm>
            <a:custGeom>
              <a:avLst/>
              <a:gdLst/>
              <a:ahLst/>
              <a:cxnLst/>
              <a:rect l="l" t="t" r="r" b="b"/>
              <a:pathLst>
                <a:path w="357473" h="206311" extrusionOk="0">
                  <a:moveTo>
                    <a:pt x="178784" y="206312"/>
                  </a:moveTo>
                  <a:lnTo>
                    <a:pt x="0" y="103156"/>
                  </a:lnTo>
                  <a:lnTo>
                    <a:pt x="178784" y="0"/>
                  </a:lnTo>
                  <a:lnTo>
                    <a:pt x="357473" y="103156"/>
                  </a:lnTo>
                  <a:lnTo>
                    <a:pt x="178784" y="206312"/>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0" name="Google Shape;2904;p47"/>
            <p:cNvSpPr/>
            <p:nvPr/>
          </p:nvSpPr>
          <p:spPr>
            <a:xfrm>
              <a:off x="2632278" y="1120450"/>
              <a:ext cx="178784" cy="1032319"/>
            </a:xfrm>
            <a:custGeom>
              <a:avLst/>
              <a:gdLst/>
              <a:ahLst/>
              <a:cxnLst/>
              <a:rect l="l" t="t" r="r" b="b"/>
              <a:pathLst>
                <a:path w="178784" h="1032319" extrusionOk="0">
                  <a:moveTo>
                    <a:pt x="178784" y="1032320"/>
                  </a:moveTo>
                  <a:lnTo>
                    <a:pt x="0" y="929068"/>
                  </a:lnTo>
                  <a:lnTo>
                    <a:pt x="0" y="0"/>
                  </a:lnTo>
                  <a:lnTo>
                    <a:pt x="178784" y="103251"/>
                  </a:lnTo>
                  <a:lnTo>
                    <a:pt x="178784" y="103232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1" name="Google Shape;2905;p47"/>
            <p:cNvSpPr/>
            <p:nvPr/>
          </p:nvSpPr>
          <p:spPr>
            <a:xfrm>
              <a:off x="2632278" y="1120450"/>
              <a:ext cx="178784" cy="1032319"/>
            </a:xfrm>
            <a:custGeom>
              <a:avLst/>
              <a:gdLst/>
              <a:ahLst/>
              <a:cxnLst/>
              <a:rect l="l" t="t" r="r" b="b"/>
              <a:pathLst>
                <a:path w="178784" h="1032319" extrusionOk="0">
                  <a:moveTo>
                    <a:pt x="178784" y="1032320"/>
                  </a:moveTo>
                  <a:lnTo>
                    <a:pt x="0" y="929068"/>
                  </a:lnTo>
                  <a:lnTo>
                    <a:pt x="0" y="0"/>
                  </a:lnTo>
                  <a:lnTo>
                    <a:pt x="178784" y="103251"/>
                  </a:lnTo>
                  <a:lnTo>
                    <a:pt x="178784" y="1032320"/>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2" name="Google Shape;2906;p47"/>
            <p:cNvSpPr/>
            <p:nvPr/>
          </p:nvSpPr>
          <p:spPr>
            <a:xfrm>
              <a:off x="2811062" y="1120450"/>
              <a:ext cx="178689" cy="1032319"/>
            </a:xfrm>
            <a:custGeom>
              <a:avLst/>
              <a:gdLst/>
              <a:ahLst/>
              <a:cxnLst/>
              <a:rect l="l" t="t" r="r" b="b"/>
              <a:pathLst>
                <a:path w="178689" h="1032319" extrusionOk="0">
                  <a:moveTo>
                    <a:pt x="178689" y="929068"/>
                  </a:moveTo>
                  <a:lnTo>
                    <a:pt x="0" y="1032320"/>
                  </a:lnTo>
                  <a:lnTo>
                    <a:pt x="0" y="103251"/>
                  </a:lnTo>
                  <a:lnTo>
                    <a:pt x="178689" y="0"/>
                  </a:lnTo>
                  <a:lnTo>
                    <a:pt x="178689" y="929068"/>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3" name="Google Shape;2907;p47"/>
            <p:cNvSpPr/>
            <p:nvPr/>
          </p:nvSpPr>
          <p:spPr>
            <a:xfrm>
              <a:off x="2364150" y="1481542"/>
              <a:ext cx="357473" cy="206501"/>
            </a:xfrm>
            <a:custGeom>
              <a:avLst/>
              <a:gdLst/>
              <a:ahLst/>
              <a:cxnLst/>
              <a:rect l="l" t="t" r="r" b="b"/>
              <a:pathLst>
                <a:path w="357473" h="206501" extrusionOk="0">
                  <a:moveTo>
                    <a:pt x="178784" y="206502"/>
                  </a:moveTo>
                  <a:lnTo>
                    <a:pt x="0" y="103251"/>
                  </a:lnTo>
                  <a:lnTo>
                    <a:pt x="178784" y="0"/>
                  </a:lnTo>
                  <a:lnTo>
                    <a:pt x="357473" y="103251"/>
                  </a:lnTo>
                  <a:lnTo>
                    <a:pt x="178784" y="206502"/>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4" name="Google Shape;2908;p47"/>
            <p:cNvSpPr/>
            <p:nvPr/>
          </p:nvSpPr>
          <p:spPr>
            <a:xfrm>
              <a:off x="2364150" y="1584793"/>
              <a:ext cx="178784" cy="721899"/>
            </a:xfrm>
            <a:custGeom>
              <a:avLst/>
              <a:gdLst/>
              <a:ahLst/>
              <a:cxnLst/>
              <a:rect l="l" t="t" r="r" b="b"/>
              <a:pathLst>
                <a:path w="178784" h="721899" extrusionOk="0">
                  <a:moveTo>
                    <a:pt x="178784" y="721900"/>
                  </a:moveTo>
                  <a:lnTo>
                    <a:pt x="0" y="618744"/>
                  </a:lnTo>
                  <a:lnTo>
                    <a:pt x="0" y="0"/>
                  </a:lnTo>
                  <a:lnTo>
                    <a:pt x="178784" y="103251"/>
                  </a:lnTo>
                  <a:lnTo>
                    <a:pt x="178784" y="72190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5" name="Google Shape;2909;p47"/>
            <p:cNvSpPr/>
            <p:nvPr/>
          </p:nvSpPr>
          <p:spPr>
            <a:xfrm>
              <a:off x="2364150" y="1584793"/>
              <a:ext cx="178784" cy="721899"/>
            </a:xfrm>
            <a:custGeom>
              <a:avLst/>
              <a:gdLst/>
              <a:ahLst/>
              <a:cxnLst/>
              <a:rect l="l" t="t" r="r" b="b"/>
              <a:pathLst>
                <a:path w="178784" h="721899" extrusionOk="0">
                  <a:moveTo>
                    <a:pt x="178784" y="721900"/>
                  </a:moveTo>
                  <a:lnTo>
                    <a:pt x="0" y="618744"/>
                  </a:lnTo>
                  <a:lnTo>
                    <a:pt x="0" y="0"/>
                  </a:lnTo>
                  <a:lnTo>
                    <a:pt x="178784" y="103251"/>
                  </a:lnTo>
                  <a:lnTo>
                    <a:pt x="178784" y="721900"/>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6" name="Google Shape;2910;p47"/>
            <p:cNvSpPr/>
            <p:nvPr/>
          </p:nvSpPr>
          <p:spPr>
            <a:xfrm>
              <a:off x="2542934" y="1584793"/>
              <a:ext cx="178688" cy="721899"/>
            </a:xfrm>
            <a:custGeom>
              <a:avLst/>
              <a:gdLst/>
              <a:ahLst/>
              <a:cxnLst/>
              <a:rect l="l" t="t" r="r" b="b"/>
              <a:pathLst>
                <a:path w="178688" h="721899" extrusionOk="0">
                  <a:moveTo>
                    <a:pt x="178689" y="618744"/>
                  </a:moveTo>
                  <a:lnTo>
                    <a:pt x="0" y="721900"/>
                  </a:lnTo>
                  <a:lnTo>
                    <a:pt x="0" y="103251"/>
                  </a:lnTo>
                  <a:lnTo>
                    <a:pt x="178689" y="0"/>
                  </a:lnTo>
                  <a:lnTo>
                    <a:pt x="178689" y="618744"/>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7" name="Google Shape;2911;p47"/>
            <p:cNvSpPr/>
            <p:nvPr/>
          </p:nvSpPr>
          <p:spPr>
            <a:xfrm>
              <a:off x="2013915" y="2306693"/>
              <a:ext cx="357473" cy="206406"/>
            </a:xfrm>
            <a:custGeom>
              <a:avLst/>
              <a:gdLst/>
              <a:ahLst/>
              <a:cxnLst/>
              <a:rect l="l" t="t" r="r" b="b"/>
              <a:pathLst>
                <a:path w="357473" h="206406" extrusionOk="0">
                  <a:moveTo>
                    <a:pt x="178784" y="206407"/>
                  </a:moveTo>
                  <a:lnTo>
                    <a:pt x="0" y="103251"/>
                  </a:lnTo>
                  <a:lnTo>
                    <a:pt x="178784" y="0"/>
                  </a:lnTo>
                  <a:lnTo>
                    <a:pt x="357473" y="103251"/>
                  </a:lnTo>
                  <a:lnTo>
                    <a:pt x="178784" y="206407"/>
                  </a:lnTo>
                  <a:close/>
                </a:path>
              </a:pathLst>
            </a:custGeom>
            <a:solidFill>
              <a:srgbClr val="D6D8E5">
                <a:alpha val="2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8" name="Google Shape;2912;p47"/>
            <p:cNvSpPr/>
            <p:nvPr/>
          </p:nvSpPr>
          <p:spPr>
            <a:xfrm>
              <a:off x="2078685" y="1971984"/>
              <a:ext cx="357473" cy="206406"/>
            </a:xfrm>
            <a:custGeom>
              <a:avLst/>
              <a:gdLst/>
              <a:ahLst/>
              <a:cxnLst/>
              <a:rect l="l" t="t" r="r" b="b"/>
              <a:pathLst>
                <a:path w="357473" h="206406" extrusionOk="0">
                  <a:moveTo>
                    <a:pt x="178784" y="206407"/>
                  </a:moveTo>
                  <a:lnTo>
                    <a:pt x="0" y="103156"/>
                  </a:lnTo>
                  <a:lnTo>
                    <a:pt x="178689" y="0"/>
                  </a:lnTo>
                  <a:lnTo>
                    <a:pt x="357473" y="103156"/>
                  </a:lnTo>
                  <a:lnTo>
                    <a:pt x="178784" y="206407"/>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9" name="Google Shape;2913;p47"/>
            <p:cNvSpPr/>
            <p:nvPr/>
          </p:nvSpPr>
          <p:spPr>
            <a:xfrm>
              <a:off x="2078685" y="2075140"/>
              <a:ext cx="178784" cy="399097"/>
            </a:xfrm>
            <a:custGeom>
              <a:avLst/>
              <a:gdLst/>
              <a:ahLst/>
              <a:cxnLst/>
              <a:rect l="l" t="t" r="r" b="b"/>
              <a:pathLst>
                <a:path w="178784" h="399097" extrusionOk="0">
                  <a:moveTo>
                    <a:pt x="178784" y="399098"/>
                  </a:moveTo>
                  <a:lnTo>
                    <a:pt x="0" y="295846"/>
                  </a:lnTo>
                  <a:lnTo>
                    <a:pt x="0" y="0"/>
                  </a:lnTo>
                  <a:lnTo>
                    <a:pt x="178784" y="103251"/>
                  </a:lnTo>
                  <a:lnTo>
                    <a:pt x="178784" y="399098"/>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0" name="Google Shape;2914;p47"/>
            <p:cNvSpPr/>
            <p:nvPr/>
          </p:nvSpPr>
          <p:spPr>
            <a:xfrm>
              <a:off x="2078685" y="2075140"/>
              <a:ext cx="178784" cy="399097"/>
            </a:xfrm>
            <a:custGeom>
              <a:avLst/>
              <a:gdLst/>
              <a:ahLst/>
              <a:cxnLst/>
              <a:rect l="l" t="t" r="r" b="b"/>
              <a:pathLst>
                <a:path w="178784" h="399097" extrusionOk="0">
                  <a:moveTo>
                    <a:pt x="178784" y="399098"/>
                  </a:moveTo>
                  <a:lnTo>
                    <a:pt x="0" y="295846"/>
                  </a:lnTo>
                  <a:lnTo>
                    <a:pt x="0" y="0"/>
                  </a:lnTo>
                  <a:lnTo>
                    <a:pt x="178784" y="103251"/>
                  </a:lnTo>
                  <a:lnTo>
                    <a:pt x="178784" y="399098"/>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1" name="Google Shape;2915;p47"/>
            <p:cNvSpPr/>
            <p:nvPr/>
          </p:nvSpPr>
          <p:spPr>
            <a:xfrm>
              <a:off x="2257469" y="2075140"/>
              <a:ext cx="178689" cy="399097"/>
            </a:xfrm>
            <a:custGeom>
              <a:avLst/>
              <a:gdLst/>
              <a:ahLst/>
              <a:cxnLst/>
              <a:rect l="l" t="t" r="r" b="b"/>
              <a:pathLst>
                <a:path w="178689" h="399097" extrusionOk="0">
                  <a:moveTo>
                    <a:pt x="178689" y="295846"/>
                  </a:moveTo>
                  <a:lnTo>
                    <a:pt x="0" y="399098"/>
                  </a:lnTo>
                  <a:lnTo>
                    <a:pt x="0" y="103251"/>
                  </a:lnTo>
                  <a:lnTo>
                    <a:pt x="178689" y="0"/>
                  </a:lnTo>
                  <a:lnTo>
                    <a:pt x="178689" y="295846"/>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2" name="Google Shape;2916;p47"/>
            <p:cNvSpPr/>
            <p:nvPr/>
          </p:nvSpPr>
          <p:spPr>
            <a:xfrm>
              <a:off x="4050634" y="46890"/>
              <a:ext cx="205002" cy="299719"/>
            </a:xfrm>
            <a:custGeom>
              <a:avLst/>
              <a:gdLst/>
              <a:ahLst/>
              <a:cxnLst/>
              <a:rect l="l" t="t" r="r" b="b"/>
              <a:pathLst>
                <a:path w="205002" h="299719" extrusionOk="0">
                  <a:moveTo>
                    <a:pt x="72307" y="9903"/>
                  </a:moveTo>
                  <a:cubicBezTo>
                    <a:pt x="80498" y="-3146"/>
                    <a:pt x="142792" y="-11814"/>
                    <a:pt x="163271" y="41050"/>
                  </a:cubicBezTo>
                  <a:cubicBezTo>
                    <a:pt x="171081" y="61052"/>
                    <a:pt x="169843" y="112201"/>
                    <a:pt x="176320" y="144396"/>
                  </a:cubicBezTo>
                  <a:cubicBezTo>
                    <a:pt x="182797" y="176590"/>
                    <a:pt x="198227" y="194783"/>
                    <a:pt x="203657" y="220596"/>
                  </a:cubicBezTo>
                  <a:cubicBezTo>
                    <a:pt x="209086" y="246409"/>
                    <a:pt x="200228" y="290414"/>
                    <a:pt x="136982" y="298129"/>
                  </a:cubicBezTo>
                  <a:cubicBezTo>
                    <a:pt x="73736" y="305845"/>
                    <a:pt x="26111" y="284032"/>
                    <a:pt x="11252" y="263935"/>
                  </a:cubicBezTo>
                  <a:cubicBezTo>
                    <a:pt x="-3607" y="243837"/>
                    <a:pt x="-3893" y="201260"/>
                    <a:pt x="11252" y="178210"/>
                  </a:cubicBezTo>
                  <a:cubicBezTo>
                    <a:pt x="26396" y="155159"/>
                    <a:pt x="38398" y="136776"/>
                    <a:pt x="38017" y="106963"/>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3" name="Google Shape;2917;p47"/>
            <p:cNvSpPr/>
            <p:nvPr/>
          </p:nvSpPr>
          <p:spPr>
            <a:xfrm>
              <a:off x="4066180" y="44285"/>
              <a:ext cx="98194" cy="121006"/>
            </a:xfrm>
            <a:custGeom>
              <a:avLst/>
              <a:gdLst/>
              <a:ahLst/>
              <a:cxnLst/>
              <a:rect l="l" t="t" r="r" b="b"/>
              <a:pathLst>
                <a:path w="98194" h="121006" extrusionOk="0">
                  <a:moveTo>
                    <a:pt x="98195" y="3459"/>
                  </a:moveTo>
                  <a:cubicBezTo>
                    <a:pt x="98195" y="3459"/>
                    <a:pt x="50570" y="-9685"/>
                    <a:pt x="22471" y="15270"/>
                  </a:cubicBezTo>
                  <a:cubicBezTo>
                    <a:pt x="3316" y="32880"/>
                    <a:pt x="-4399" y="59709"/>
                    <a:pt x="2468" y="84803"/>
                  </a:cubicBezTo>
                  <a:cubicBezTo>
                    <a:pt x="6278" y="99662"/>
                    <a:pt x="13803" y="119855"/>
                    <a:pt x="25614" y="120998"/>
                  </a:cubicBezTo>
                  <a:cubicBezTo>
                    <a:pt x="37425" y="122141"/>
                    <a:pt x="98195" y="3459"/>
                    <a:pt x="98195" y="3459"/>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4" name="Google Shape;2918;p47"/>
            <p:cNvSpPr/>
            <p:nvPr/>
          </p:nvSpPr>
          <p:spPr>
            <a:xfrm>
              <a:off x="4085379" y="175665"/>
              <a:ext cx="121123" cy="135560"/>
            </a:xfrm>
            <a:custGeom>
              <a:avLst/>
              <a:gdLst/>
              <a:ahLst/>
              <a:cxnLst/>
              <a:rect l="l" t="t" r="r" b="b"/>
              <a:pathLst>
                <a:path w="121123" h="135560" extrusionOk="0">
                  <a:moveTo>
                    <a:pt x="96617" y="0"/>
                  </a:moveTo>
                  <a:cubicBezTo>
                    <a:pt x="96617" y="0"/>
                    <a:pt x="93569" y="52387"/>
                    <a:pt x="94522" y="56197"/>
                  </a:cubicBezTo>
                  <a:cubicBezTo>
                    <a:pt x="95474" y="60008"/>
                    <a:pt x="115000" y="63722"/>
                    <a:pt x="120525" y="68294"/>
                  </a:cubicBezTo>
                  <a:cubicBezTo>
                    <a:pt x="126049" y="72866"/>
                    <a:pt x="91950" y="125921"/>
                    <a:pt x="74805" y="133826"/>
                  </a:cubicBezTo>
                  <a:cubicBezTo>
                    <a:pt x="57660" y="141732"/>
                    <a:pt x="4129" y="121539"/>
                    <a:pt x="414" y="94964"/>
                  </a:cubicBezTo>
                  <a:cubicBezTo>
                    <a:pt x="-3015" y="70580"/>
                    <a:pt x="15750" y="51530"/>
                    <a:pt x="22989" y="44863"/>
                  </a:cubicBezTo>
                  <a:cubicBezTo>
                    <a:pt x="27875" y="44509"/>
                    <a:pt x="32771" y="44509"/>
                    <a:pt x="37657" y="44863"/>
                  </a:cubicBezTo>
                  <a:lnTo>
                    <a:pt x="39276" y="19526"/>
                  </a:lnTo>
                  <a:cubicBezTo>
                    <a:pt x="62613" y="11335"/>
                    <a:pt x="96617" y="0"/>
                    <a:pt x="96617" y="0"/>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5" name="Google Shape;2919;p47"/>
            <p:cNvSpPr/>
            <p:nvPr/>
          </p:nvSpPr>
          <p:spPr>
            <a:xfrm>
              <a:off x="3878508" y="229758"/>
              <a:ext cx="228579" cy="325392"/>
            </a:xfrm>
            <a:custGeom>
              <a:avLst/>
              <a:gdLst/>
              <a:ahLst/>
              <a:cxnLst/>
              <a:rect l="l" t="t" r="r" b="b"/>
              <a:pathLst>
                <a:path w="228579" h="325392" extrusionOk="0">
                  <a:moveTo>
                    <a:pt x="149659" y="225085"/>
                  </a:moveTo>
                  <a:cubicBezTo>
                    <a:pt x="134829" y="245426"/>
                    <a:pt x="117303" y="263658"/>
                    <a:pt x="97557" y="279282"/>
                  </a:cubicBezTo>
                  <a:cubicBezTo>
                    <a:pt x="91252" y="285914"/>
                    <a:pt x="85308" y="292878"/>
                    <a:pt x="79746" y="300142"/>
                  </a:cubicBezTo>
                  <a:cubicBezTo>
                    <a:pt x="70392" y="310933"/>
                    <a:pt x="58276" y="318969"/>
                    <a:pt x="44694" y="323383"/>
                  </a:cubicBezTo>
                  <a:cubicBezTo>
                    <a:pt x="32883" y="326431"/>
                    <a:pt x="27930" y="325669"/>
                    <a:pt x="25644" y="323383"/>
                  </a:cubicBezTo>
                  <a:cubicBezTo>
                    <a:pt x="23358" y="321097"/>
                    <a:pt x="24596" y="317858"/>
                    <a:pt x="29739" y="315763"/>
                  </a:cubicBezTo>
                  <a:cubicBezTo>
                    <a:pt x="38150" y="313277"/>
                    <a:pt x="45961" y="309096"/>
                    <a:pt x="52695" y="303475"/>
                  </a:cubicBezTo>
                  <a:cubicBezTo>
                    <a:pt x="52695" y="303475"/>
                    <a:pt x="41741" y="308524"/>
                    <a:pt x="34788" y="310905"/>
                  </a:cubicBezTo>
                  <a:cubicBezTo>
                    <a:pt x="28644" y="313041"/>
                    <a:pt x="22234" y="314323"/>
                    <a:pt x="15738" y="314715"/>
                  </a:cubicBezTo>
                  <a:cubicBezTo>
                    <a:pt x="9165" y="314715"/>
                    <a:pt x="2403" y="307190"/>
                    <a:pt x="7546" y="305190"/>
                  </a:cubicBezTo>
                  <a:cubicBezTo>
                    <a:pt x="12690" y="303190"/>
                    <a:pt x="17071" y="302713"/>
                    <a:pt x="27549" y="298999"/>
                  </a:cubicBezTo>
                  <a:cubicBezTo>
                    <a:pt x="32921" y="297080"/>
                    <a:pt x="38017" y="294454"/>
                    <a:pt x="42693" y="291188"/>
                  </a:cubicBezTo>
                  <a:cubicBezTo>
                    <a:pt x="35655" y="293262"/>
                    <a:pt x="28454" y="294759"/>
                    <a:pt x="21167" y="295665"/>
                  </a:cubicBezTo>
                  <a:cubicBezTo>
                    <a:pt x="15090" y="296657"/>
                    <a:pt x="8851" y="295932"/>
                    <a:pt x="3165" y="293569"/>
                  </a:cubicBezTo>
                  <a:cubicBezTo>
                    <a:pt x="117" y="292236"/>
                    <a:pt x="-2550" y="286711"/>
                    <a:pt x="4308" y="284902"/>
                  </a:cubicBezTo>
                  <a:cubicBezTo>
                    <a:pt x="13166" y="284041"/>
                    <a:pt x="21881" y="282023"/>
                    <a:pt x="30216" y="278901"/>
                  </a:cubicBezTo>
                  <a:cubicBezTo>
                    <a:pt x="38217" y="275281"/>
                    <a:pt x="43265" y="271471"/>
                    <a:pt x="41455" y="270709"/>
                  </a:cubicBezTo>
                  <a:cubicBezTo>
                    <a:pt x="39645" y="269947"/>
                    <a:pt x="35169" y="272424"/>
                    <a:pt x="27168" y="271852"/>
                  </a:cubicBezTo>
                  <a:cubicBezTo>
                    <a:pt x="19167" y="271281"/>
                    <a:pt x="11642" y="266137"/>
                    <a:pt x="11737" y="262327"/>
                  </a:cubicBezTo>
                  <a:cubicBezTo>
                    <a:pt x="11832" y="258517"/>
                    <a:pt x="13452" y="260422"/>
                    <a:pt x="21262" y="259756"/>
                  </a:cubicBezTo>
                  <a:cubicBezTo>
                    <a:pt x="29559" y="257716"/>
                    <a:pt x="37998" y="256284"/>
                    <a:pt x="46503" y="255469"/>
                  </a:cubicBezTo>
                  <a:cubicBezTo>
                    <a:pt x="54924" y="255791"/>
                    <a:pt x="63344" y="254795"/>
                    <a:pt x="71459" y="252517"/>
                  </a:cubicBezTo>
                  <a:cubicBezTo>
                    <a:pt x="79936" y="249945"/>
                    <a:pt x="99081" y="226990"/>
                    <a:pt x="113750" y="205939"/>
                  </a:cubicBezTo>
                  <a:cubicBezTo>
                    <a:pt x="129714" y="182391"/>
                    <a:pt x="142344" y="156747"/>
                    <a:pt x="151278" y="129739"/>
                  </a:cubicBezTo>
                  <a:cubicBezTo>
                    <a:pt x="160041" y="101164"/>
                    <a:pt x="170328" y="46586"/>
                    <a:pt x="178044" y="27727"/>
                  </a:cubicBezTo>
                  <a:cubicBezTo>
                    <a:pt x="185759" y="8867"/>
                    <a:pt x="198427" y="390"/>
                    <a:pt x="210714" y="9"/>
                  </a:cubicBezTo>
                  <a:cubicBezTo>
                    <a:pt x="225097" y="-467"/>
                    <a:pt x="231289" y="18487"/>
                    <a:pt x="227478" y="34870"/>
                  </a:cubicBezTo>
                  <a:cubicBezTo>
                    <a:pt x="220811" y="62969"/>
                    <a:pt x="188807" y="173650"/>
                    <a:pt x="149659" y="225085"/>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6" name="Google Shape;2920;p47"/>
            <p:cNvSpPr/>
            <p:nvPr/>
          </p:nvSpPr>
          <p:spPr>
            <a:xfrm>
              <a:off x="4050113" y="220052"/>
              <a:ext cx="176568" cy="232904"/>
            </a:xfrm>
            <a:custGeom>
              <a:avLst/>
              <a:gdLst/>
              <a:ahLst/>
              <a:cxnLst/>
              <a:rect l="l" t="t" r="r" b="b"/>
              <a:pathLst>
                <a:path w="176568" h="232904" extrusionOk="0">
                  <a:moveTo>
                    <a:pt x="139122" y="16859"/>
                  </a:moveTo>
                  <a:cubicBezTo>
                    <a:pt x="153790" y="19145"/>
                    <a:pt x="170554" y="26955"/>
                    <a:pt x="172840" y="35051"/>
                  </a:cubicBezTo>
                  <a:cubicBezTo>
                    <a:pt x="178965" y="64011"/>
                    <a:pt x="177526" y="94062"/>
                    <a:pt x="168649" y="122300"/>
                  </a:cubicBezTo>
                  <a:cubicBezTo>
                    <a:pt x="155981" y="156019"/>
                    <a:pt x="141503" y="216693"/>
                    <a:pt x="134264" y="231266"/>
                  </a:cubicBezTo>
                  <a:cubicBezTo>
                    <a:pt x="96383" y="236540"/>
                    <a:pt x="57826" y="228996"/>
                    <a:pt x="24726" y="209835"/>
                  </a:cubicBezTo>
                  <a:cubicBezTo>
                    <a:pt x="24726" y="209835"/>
                    <a:pt x="21678" y="151352"/>
                    <a:pt x="21488" y="132016"/>
                  </a:cubicBezTo>
                  <a:cubicBezTo>
                    <a:pt x="-26137" y="90773"/>
                    <a:pt x="14630" y="39814"/>
                    <a:pt x="54635" y="285"/>
                  </a:cubicBezTo>
                  <a:cubicBezTo>
                    <a:pt x="59455" y="-95"/>
                    <a:pt x="64293" y="-95"/>
                    <a:pt x="69113" y="285"/>
                  </a:cubicBezTo>
                  <a:cubicBezTo>
                    <a:pt x="69113" y="285"/>
                    <a:pt x="33394" y="42576"/>
                    <a:pt x="58159" y="66960"/>
                  </a:cubicBezTo>
                  <a:cubicBezTo>
                    <a:pt x="111499" y="50291"/>
                    <a:pt x="122072" y="26384"/>
                    <a:pt x="139122" y="16859"/>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7" name="Google Shape;2921;p47"/>
            <p:cNvSpPr/>
            <p:nvPr/>
          </p:nvSpPr>
          <p:spPr>
            <a:xfrm>
              <a:off x="4081568" y="53558"/>
              <a:ext cx="129892" cy="160015"/>
            </a:xfrm>
            <a:custGeom>
              <a:avLst/>
              <a:gdLst/>
              <a:ahLst/>
              <a:cxnLst/>
              <a:rect l="l" t="t" r="r" b="b"/>
              <a:pathLst>
                <a:path w="129892" h="160015" extrusionOk="0">
                  <a:moveTo>
                    <a:pt x="2701" y="57241"/>
                  </a:moveTo>
                  <a:lnTo>
                    <a:pt x="2701" y="57241"/>
                  </a:lnTo>
                  <a:cubicBezTo>
                    <a:pt x="8035" y="23618"/>
                    <a:pt x="32324" y="-1719"/>
                    <a:pt x="66995" y="91"/>
                  </a:cubicBezTo>
                  <a:cubicBezTo>
                    <a:pt x="103761" y="2178"/>
                    <a:pt x="131870" y="33673"/>
                    <a:pt x="129784" y="70438"/>
                  </a:cubicBezTo>
                  <a:cubicBezTo>
                    <a:pt x="129774" y="70547"/>
                    <a:pt x="129774" y="70657"/>
                    <a:pt x="129765" y="70767"/>
                  </a:cubicBezTo>
                  <a:cubicBezTo>
                    <a:pt x="128441" y="91415"/>
                    <a:pt x="117601" y="110276"/>
                    <a:pt x="100428" y="121821"/>
                  </a:cubicBezTo>
                  <a:cubicBezTo>
                    <a:pt x="99228" y="126932"/>
                    <a:pt x="97437" y="131886"/>
                    <a:pt x="95094" y="136584"/>
                  </a:cubicBezTo>
                  <a:cubicBezTo>
                    <a:pt x="82806" y="150872"/>
                    <a:pt x="50231" y="159921"/>
                    <a:pt x="39468" y="160016"/>
                  </a:cubicBezTo>
                  <a:cubicBezTo>
                    <a:pt x="29943" y="160016"/>
                    <a:pt x="22132" y="151443"/>
                    <a:pt x="13369" y="137061"/>
                  </a:cubicBezTo>
                  <a:cubicBezTo>
                    <a:pt x="-4728" y="107247"/>
                    <a:pt x="-156" y="73910"/>
                    <a:pt x="2701" y="57241"/>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8" name="Google Shape;2922;p47"/>
            <p:cNvSpPr/>
            <p:nvPr/>
          </p:nvSpPr>
          <p:spPr>
            <a:xfrm>
              <a:off x="4086841" y="52931"/>
              <a:ext cx="130406" cy="122734"/>
            </a:xfrm>
            <a:custGeom>
              <a:avLst/>
              <a:gdLst/>
              <a:ahLst/>
              <a:cxnLst/>
              <a:rect l="l" t="t" r="r" b="b"/>
              <a:pathLst>
                <a:path w="130406" h="122734" extrusionOk="0">
                  <a:moveTo>
                    <a:pt x="72390" y="1671"/>
                  </a:moveTo>
                  <a:cubicBezTo>
                    <a:pt x="96679" y="6339"/>
                    <a:pt x="116681" y="13197"/>
                    <a:pt x="123254" y="37104"/>
                  </a:cubicBezTo>
                  <a:cubicBezTo>
                    <a:pt x="127825" y="53487"/>
                    <a:pt x="133731" y="84729"/>
                    <a:pt x="128111" y="98064"/>
                  </a:cubicBezTo>
                  <a:lnTo>
                    <a:pt x="124587" y="107589"/>
                  </a:lnTo>
                  <a:lnTo>
                    <a:pt x="95155" y="122734"/>
                  </a:lnTo>
                  <a:cubicBezTo>
                    <a:pt x="95155" y="122734"/>
                    <a:pt x="81439" y="111304"/>
                    <a:pt x="85630" y="77776"/>
                  </a:cubicBezTo>
                  <a:cubicBezTo>
                    <a:pt x="85506" y="73249"/>
                    <a:pt x="84077" y="68853"/>
                    <a:pt x="81534" y="65108"/>
                  </a:cubicBezTo>
                  <a:cubicBezTo>
                    <a:pt x="79667" y="61944"/>
                    <a:pt x="78315" y="58504"/>
                    <a:pt x="77533" y="54916"/>
                  </a:cubicBezTo>
                  <a:cubicBezTo>
                    <a:pt x="74028" y="45886"/>
                    <a:pt x="67218" y="38529"/>
                    <a:pt x="58483" y="34342"/>
                  </a:cubicBezTo>
                  <a:cubicBezTo>
                    <a:pt x="39653" y="26020"/>
                    <a:pt x="18002" y="27007"/>
                    <a:pt x="0" y="37009"/>
                  </a:cubicBezTo>
                  <a:cubicBezTo>
                    <a:pt x="12706" y="9565"/>
                    <a:pt x="42939" y="-5191"/>
                    <a:pt x="72390" y="1671"/>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9" name="Google Shape;2923;p47"/>
            <p:cNvSpPr/>
            <p:nvPr/>
          </p:nvSpPr>
          <p:spPr>
            <a:xfrm>
              <a:off x="3930273" y="858890"/>
              <a:ext cx="102549" cy="78223"/>
            </a:xfrm>
            <a:custGeom>
              <a:avLst/>
              <a:gdLst/>
              <a:ahLst/>
              <a:cxnLst/>
              <a:rect l="l" t="t" r="r" b="b"/>
              <a:pathLst>
                <a:path w="102549" h="78223" extrusionOk="0">
                  <a:moveTo>
                    <a:pt x="95132" y="3"/>
                  </a:moveTo>
                  <a:cubicBezTo>
                    <a:pt x="82845" y="9528"/>
                    <a:pt x="63699" y="3051"/>
                    <a:pt x="62747" y="4003"/>
                  </a:cubicBezTo>
                  <a:cubicBezTo>
                    <a:pt x="48374" y="16282"/>
                    <a:pt x="33334" y="27761"/>
                    <a:pt x="17694" y="38388"/>
                  </a:cubicBezTo>
                  <a:cubicBezTo>
                    <a:pt x="10074" y="44389"/>
                    <a:pt x="-1928" y="52485"/>
                    <a:pt x="263" y="64106"/>
                  </a:cubicBezTo>
                  <a:cubicBezTo>
                    <a:pt x="4168" y="84775"/>
                    <a:pt x="37315" y="78393"/>
                    <a:pt x="49888" y="72107"/>
                  </a:cubicBezTo>
                  <a:cubicBezTo>
                    <a:pt x="62461" y="65820"/>
                    <a:pt x="72558" y="55248"/>
                    <a:pt x="84464" y="47913"/>
                  </a:cubicBezTo>
                  <a:cubicBezTo>
                    <a:pt x="92846" y="42675"/>
                    <a:pt x="101228" y="39912"/>
                    <a:pt x="102466" y="28863"/>
                  </a:cubicBezTo>
                  <a:cubicBezTo>
                    <a:pt x="103323" y="22767"/>
                    <a:pt x="97323" y="-283"/>
                    <a:pt x="95132" y="3"/>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0" name="Google Shape;2924;p47"/>
            <p:cNvSpPr/>
            <p:nvPr/>
          </p:nvSpPr>
          <p:spPr>
            <a:xfrm>
              <a:off x="3930726" y="883849"/>
              <a:ext cx="102084" cy="53297"/>
            </a:xfrm>
            <a:custGeom>
              <a:avLst/>
              <a:gdLst/>
              <a:ahLst/>
              <a:cxnLst/>
              <a:rect l="l" t="t" r="r" b="b"/>
              <a:pathLst>
                <a:path w="102084" h="53297" extrusionOk="0">
                  <a:moveTo>
                    <a:pt x="101917" y="0"/>
                  </a:moveTo>
                  <a:cubicBezTo>
                    <a:pt x="100298" y="10192"/>
                    <a:pt x="92392" y="13049"/>
                    <a:pt x="83725" y="18193"/>
                  </a:cubicBezTo>
                  <a:cubicBezTo>
                    <a:pt x="71628" y="25717"/>
                    <a:pt x="61055" y="36481"/>
                    <a:pt x="48482" y="42863"/>
                  </a:cubicBezTo>
                  <a:cubicBezTo>
                    <a:pt x="35909" y="49244"/>
                    <a:pt x="8096" y="54483"/>
                    <a:pt x="0" y="39719"/>
                  </a:cubicBezTo>
                  <a:cubicBezTo>
                    <a:pt x="4381" y="59722"/>
                    <a:pt x="36957" y="53435"/>
                    <a:pt x="49435" y="47149"/>
                  </a:cubicBezTo>
                  <a:cubicBezTo>
                    <a:pt x="61913" y="40862"/>
                    <a:pt x="72104" y="30289"/>
                    <a:pt x="84010" y="22955"/>
                  </a:cubicBezTo>
                  <a:cubicBezTo>
                    <a:pt x="92392" y="17716"/>
                    <a:pt x="100775" y="14954"/>
                    <a:pt x="102013" y="3905"/>
                  </a:cubicBezTo>
                  <a:cubicBezTo>
                    <a:pt x="102137" y="2604"/>
                    <a:pt x="102098" y="1293"/>
                    <a:pt x="101917"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1" name="Google Shape;2925;p47"/>
            <p:cNvSpPr/>
            <p:nvPr/>
          </p:nvSpPr>
          <p:spPr>
            <a:xfrm>
              <a:off x="3878956" y="825175"/>
              <a:ext cx="93870" cy="72719"/>
            </a:xfrm>
            <a:custGeom>
              <a:avLst/>
              <a:gdLst/>
              <a:ahLst/>
              <a:cxnLst/>
              <a:rect l="l" t="t" r="r" b="b"/>
              <a:pathLst>
                <a:path w="93870" h="72719" extrusionOk="0">
                  <a:moveTo>
                    <a:pt x="86537" y="0"/>
                  </a:moveTo>
                  <a:cubicBezTo>
                    <a:pt x="75297" y="9525"/>
                    <a:pt x="57962" y="4000"/>
                    <a:pt x="57390" y="4858"/>
                  </a:cubicBezTo>
                  <a:cubicBezTo>
                    <a:pt x="44255" y="16047"/>
                    <a:pt x="30520" y="26508"/>
                    <a:pt x="16242" y="36195"/>
                  </a:cubicBezTo>
                  <a:cubicBezTo>
                    <a:pt x="9194" y="41719"/>
                    <a:pt x="-1760" y="49149"/>
                    <a:pt x="240" y="59722"/>
                  </a:cubicBezTo>
                  <a:cubicBezTo>
                    <a:pt x="3764" y="78772"/>
                    <a:pt x="34149" y="72866"/>
                    <a:pt x="45674" y="67056"/>
                  </a:cubicBezTo>
                  <a:cubicBezTo>
                    <a:pt x="57200" y="61246"/>
                    <a:pt x="66439" y="51625"/>
                    <a:pt x="77297" y="44958"/>
                  </a:cubicBezTo>
                  <a:cubicBezTo>
                    <a:pt x="85013" y="40100"/>
                    <a:pt x="92633" y="37624"/>
                    <a:pt x="93871" y="27813"/>
                  </a:cubicBezTo>
                  <a:cubicBezTo>
                    <a:pt x="93547" y="18108"/>
                    <a:pt x="91042" y="8600"/>
                    <a:pt x="86537" y="0"/>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2" name="Google Shape;2926;p47"/>
            <p:cNvSpPr/>
            <p:nvPr/>
          </p:nvSpPr>
          <p:spPr>
            <a:xfrm>
              <a:off x="3879387" y="849177"/>
              <a:ext cx="93498" cy="48808"/>
            </a:xfrm>
            <a:custGeom>
              <a:avLst/>
              <a:gdLst/>
              <a:ahLst/>
              <a:cxnLst/>
              <a:rect l="l" t="t" r="r" b="b"/>
              <a:pathLst>
                <a:path w="93498" h="48808" extrusionOk="0">
                  <a:moveTo>
                    <a:pt x="93345" y="0"/>
                  </a:moveTo>
                  <a:cubicBezTo>
                    <a:pt x="91821" y="9525"/>
                    <a:pt x="84296" y="11906"/>
                    <a:pt x="76581" y="16669"/>
                  </a:cubicBezTo>
                  <a:cubicBezTo>
                    <a:pt x="65913" y="23622"/>
                    <a:pt x="56388" y="33147"/>
                    <a:pt x="44387" y="39243"/>
                  </a:cubicBezTo>
                  <a:cubicBezTo>
                    <a:pt x="32385" y="45339"/>
                    <a:pt x="7429" y="49911"/>
                    <a:pt x="0" y="36385"/>
                  </a:cubicBezTo>
                  <a:cubicBezTo>
                    <a:pt x="4000" y="54674"/>
                    <a:pt x="33814" y="48959"/>
                    <a:pt x="45244" y="43148"/>
                  </a:cubicBezTo>
                  <a:cubicBezTo>
                    <a:pt x="56674" y="37338"/>
                    <a:pt x="66008" y="27718"/>
                    <a:pt x="76867" y="21050"/>
                  </a:cubicBezTo>
                  <a:cubicBezTo>
                    <a:pt x="84582" y="16193"/>
                    <a:pt x="92202" y="13716"/>
                    <a:pt x="93440" y="3905"/>
                  </a:cubicBezTo>
                  <a:cubicBezTo>
                    <a:pt x="93545" y="2604"/>
                    <a:pt x="93507" y="1295"/>
                    <a:pt x="93345"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3" name="Google Shape;2927;p47"/>
            <p:cNvSpPr/>
            <p:nvPr/>
          </p:nvSpPr>
          <p:spPr>
            <a:xfrm>
              <a:off x="3913772" y="449985"/>
              <a:ext cx="223526" cy="385528"/>
            </a:xfrm>
            <a:custGeom>
              <a:avLst/>
              <a:gdLst/>
              <a:ahLst/>
              <a:cxnLst/>
              <a:rect l="l" t="t" r="r" b="b"/>
              <a:pathLst>
                <a:path w="223526" h="385528" extrusionOk="0">
                  <a:moveTo>
                    <a:pt x="222028" y="14192"/>
                  </a:moveTo>
                  <a:cubicBezTo>
                    <a:pt x="188671" y="18631"/>
                    <a:pt x="154743" y="13718"/>
                    <a:pt x="124016" y="0"/>
                  </a:cubicBezTo>
                  <a:cubicBezTo>
                    <a:pt x="124587" y="10477"/>
                    <a:pt x="125158" y="19717"/>
                    <a:pt x="125158" y="19717"/>
                  </a:cubicBezTo>
                  <a:cubicBezTo>
                    <a:pt x="85249" y="48292"/>
                    <a:pt x="5239" y="95345"/>
                    <a:pt x="0" y="128111"/>
                  </a:cubicBezTo>
                  <a:cubicBezTo>
                    <a:pt x="5239" y="231553"/>
                    <a:pt x="20955" y="379381"/>
                    <a:pt x="25432" y="381476"/>
                  </a:cubicBezTo>
                  <a:cubicBezTo>
                    <a:pt x="37909" y="387477"/>
                    <a:pt x="46672" y="386525"/>
                    <a:pt x="52578" y="380524"/>
                  </a:cubicBezTo>
                  <a:cubicBezTo>
                    <a:pt x="52578" y="380524"/>
                    <a:pt x="77724" y="292894"/>
                    <a:pt x="70390" y="164306"/>
                  </a:cubicBezTo>
                  <a:cubicBezTo>
                    <a:pt x="70390" y="164306"/>
                    <a:pt x="209931" y="102489"/>
                    <a:pt x="219075" y="69056"/>
                  </a:cubicBezTo>
                  <a:cubicBezTo>
                    <a:pt x="223152" y="55420"/>
                    <a:pt x="224447" y="41103"/>
                    <a:pt x="222885" y="26956"/>
                  </a:cubicBezTo>
                  <a:cubicBezTo>
                    <a:pt x="222790" y="22765"/>
                    <a:pt x="222504" y="18288"/>
                    <a:pt x="222028" y="14192"/>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4" name="Google Shape;2928;p47"/>
            <p:cNvSpPr/>
            <p:nvPr/>
          </p:nvSpPr>
          <p:spPr>
            <a:xfrm>
              <a:off x="3974732" y="450747"/>
              <a:ext cx="222535" cy="417442"/>
            </a:xfrm>
            <a:custGeom>
              <a:avLst/>
              <a:gdLst/>
              <a:ahLst/>
              <a:cxnLst/>
              <a:rect l="l" t="t" r="r" b="b"/>
              <a:pathLst>
                <a:path w="222535" h="417442" extrusionOk="0">
                  <a:moveTo>
                    <a:pt x="207359" y="0"/>
                  </a:moveTo>
                  <a:cubicBezTo>
                    <a:pt x="180927" y="11882"/>
                    <a:pt x="151600" y="15820"/>
                    <a:pt x="122968" y="11335"/>
                  </a:cubicBezTo>
                  <a:cubicBezTo>
                    <a:pt x="122968" y="25146"/>
                    <a:pt x="124968" y="51149"/>
                    <a:pt x="124968" y="51149"/>
                  </a:cubicBezTo>
                  <a:cubicBezTo>
                    <a:pt x="84868" y="79153"/>
                    <a:pt x="5144" y="126778"/>
                    <a:pt x="0" y="159544"/>
                  </a:cubicBezTo>
                  <a:cubicBezTo>
                    <a:pt x="5144" y="263081"/>
                    <a:pt x="14859" y="412909"/>
                    <a:pt x="19050" y="414814"/>
                  </a:cubicBezTo>
                  <a:cubicBezTo>
                    <a:pt x="29994" y="419399"/>
                    <a:pt x="42529" y="417917"/>
                    <a:pt x="52102" y="410909"/>
                  </a:cubicBezTo>
                  <a:cubicBezTo>
                    <a:pt x="52102" y="410909"/>
                    <a:pt x="77343" y="324326"/>
                    <a:pt x="70009" y="195739"/>
                  </a:cubicBezTo>
                  <a:cubicBezTo>
                    <a:pt x="70009" y="193358"/>
                    <a:pt x="189643" y="134398"/>
                    <a:pt x="204788" y="118872"/>
                  </a:cubicBezTo>
                  <a:cubicBezTo>
                    <a:pt x="219932" y="103346"/>
                    <a:pt x="222885" y="80105"/>
                    <a:pt x="222504" y="58103"/>
                  </a:cubicBezTo>
                  <a:cubicBezTo>
                    <a:pt x="221466" y="37907"/>
                    <a:pt x="216313" y="18135"/>
                    <a:pt x="207359" y="0"/>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5" name="Google Shape;2929;p47"/>
            <p:cNvSpPr/>
            <p:nvPr/>
          </p:nvSpPr>
          <p:spPr>
            <a:xfrm>
              <a:off x="3891839" y="424458"/>
              <a:ext cx="332782" cy="306321"/>
            </a:xfrm>
            <a:custGeom>
              <a:avLst/>
              <a:gdLst/>
              <a:ahLst/>
              <a:cxnLst/>
              <a:rect l="l" t="t" r="r" b="b"/>
              <a:pathLst>
                <a:path w="332782" h="306321" extrusionOk="0">
                  <a:moveTo>
                    <a:pt x="319589" y="48292"/>
                  </a:moveTo>
                  <a:cubicBezTo>
                    <a:pt x="319589" y="48292"/>
                    <a:pt x="363881" y="126682"/>
                    <a:pt x="290157" y="166973"/>
                  </a:cubicBezTo>
                  <a:cubicBezTo>
                    <a:pt x="212338" y="209455"/>
                    <a:pt x="164999" y="219361"/>
                    <a:pt x="164999" y="219361"/>
                  </a:cubicBezTo>
                  <a:lnTo>
                    <a:pt x="153283" y="222123"/>
                  </a:lnTo>
                  <a:cubicBezTo>
                    <a:pt x="156950" y="249145"/>
                    <a:pt x="156950" y="276539"/>
                    <a:pt x="153283" y="303562"/>
                  </a:cubicBezTo>
                  <a:cubicBezTo>
                    <a:pt x="153283" y="303562"/>
                    <a:pt x="97752" y="322612"/>
                    <a:pt x="26981" y="260604"/>
                  </a:cubicBezTo>
                  <a:lnTo>
                    <a:pt x="3550" y="185071"/>
                  </a:lnTo>
                  <a:lnTo>
                    <a:pt x="788" y="165068"/>
                  </a:lnTo>
                  <a:cubicBezTo>
                    <a:pt x="-1936" y="151189"/>
                    <a:pt x="2502" y="136869"/>
                    <a:pt x="12599" y="126968"/>
                  </a:cubicBezTo>
                  <a:cubicBezTo>
                    <a:pt x="29553" y="111538"/>
                    <a:pt x="83369" y="72104"/>
                    <a:pt x="116802" y="49625"/>
                  </a:cubicBezTo>
                  <a:cubicBezTo>
                    <a:pt x="150235" y="27146"/>
                    <a:pt x="177286" y="5429"/>
                    <a:pt x="177286" y="5429"/>
                  </a:cubicBezTo>
                  <a:lnTo>
                    <a:pt x="183096" y="0"/>
                  </a:lnTo>
                  <a:cubicBezTo>
                    <a:pt x="183096" y="0"/>
                    <a:pt x="222815" y="31623"/>
                    <a:pt x="295301" y="21050"/>
                  </a:cubicBezTo>
                  <a:cubicBezTo>
                    <a:pt x="304826" y="28750"/>
                    <a:pt x="313027" y="37951"/>
                    <a:pt x="319589" y="48292"/>
                  </a:cubicBezTo>
                  <a:close/>
                </a:path>
              </a:pathLst>
            </a:custGeom>
            <a:solidFill>
              <a:srgbClr val="E2616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6" name="Google Shape;2930;p47"/>
            <p:cNvSpPr/>
            <p:nvPr/>
          </p:nvSpPr>
          <p:spPr>
            <a:xfrm>
              <a:off x="4159410" y="243442"/>
              <a:ext cx="115651" cy="405453"/>
            </a:xfrm>
            <a:custGeom>
              <a:avLst/>
              <a:gdLst/>
              <a:ahLst/>
              <a:cxnLst/>
              <a:rect l="l" t="t" r="r" b="b"/>
              <a:pathLst>
                <a:path w="115651" h="405453" extrusionOk="0">
                  <a:moveTo>
                    <a:pt x="8203" y="345513"/>
                  </a:moveTo>
                  <a:cubicBezTo>
                    <a:pt x="14946" y="339437"/>
                    <a:pt x="22071" y="333806"/>
                    <a:pt x="29539" y="328654"/>
                  </a:cubicBezTo>
                  <a:cubicBezTo>
                    <a:pt x="37482" y="324626"/>
                    <a:pt x="44769" y="319424"/>
                    <a:pt x="51160" y="313223"/>
                  </a:cubicBezTo>
                  <a:cubicBezTo>
                    <a:pt x="57923" y="306460"/>
                    <a:pt x="67924" y="277981"/>
                    <a:pt x="73163" y="250263"/>
                  </a:cubicBezTo>
                  <a:cubicBezTo>
                    <a:pt x="77992" y="219257"/>
                    <a:pt x="77478" y="187654"/>
                    <a:pt x="71639" y="156823"/>
                  </a:cubicBezTo>
                  <a:cubicBezTo>
                    <a:pt x="62447" y="119935"/>
                    <a:pt x="50046" y="83921"/>
                    <a:pt x="34587" y="49190"/>
                  </a:cubicBezTo>
                  <a:cubicBezTo>
                    <a:pt x="25062" y="28426"/>
                    <a:pt x="30301" y="15757"/>
                    <a:pt x="39254" y="6518"/>
                  </a:cubicBezTo>
                  <a:cubicBezTo>
                    <a:pt x="49827" y="-4245"/>
                    <a:pt x="60781" y="-3959"/>
                    <a:pt x="73354" y="24997"/>
                  </a:cubicBezTo>
                  <a:cubicBezTo>
                    <a:pt x="90984" y="65646"/>
                    <a:pt x="104015" y="108137"/>
                    <a:pt x="112216" y="151679"/>
                  </a:cubicBezTo>
                  <a:cubicBezTo>
                    <a:pt x="117207" y="183273"/>
                    <a:pt x="116759" y="215488"/>
                    <a:pt x="110882" y="246929"/>
                  </a:cubicBezTo>
                  <a:cubicBezTo>
                    <a:pt x="105701" y="274524"/>
                    <a:pt x="97195" y="301390"/>
                    <a:pt x="85546" y="326939"/>
                  </a:cubicBezTo>
                  <a:cubicBezTo>
                    <a:pt x="82307" y="334464"/>
                    <a:pt x="81736" y="340750"/>
                    <a:pt x="77259" y="355514"/>
                  </a:cubicBezTo>
                  <a:cubicBezTo>
                    <a:pt x="72992" y="370530"/>
                    <a:pt x="65143" y="384289"/>
                    <a:pt x="54399" y="395614"/>
                  </a:cubicBezTo>
                  <a:cubicBezTo>
                    <a:pt x="44874" y="404568"/>
                    <a:pt x="39921" y="406282"/>
                    <a:pt x="37349" y="405139"/>
                  </a:cubicBezTo>
                  <a:cubicBezTo>
                    <a:pt x="34777" y="403996"/>
                    <a:pt x="34206" y="400186"/>
                    <a:pt x="38111" y="395614"/>
                  </a:cubicBezTo>
                  <a:cubicBezTo>
                    <a:pt x="44836" y="388828"/>
                    <a:pt x="50284" y="380892"/>
                    <a:pt x="54208" y="372183"/>
                  </a:cubicBezTo>
                  <a:cubicBezTo>
                    <a:pt x="54208" y="372183"/>
                    <a:pt x="46112" y="382565"/>
                    <a:pt x="40778" y="388375"/>
                  </a:cubicBezTo>
                  <a:cubicBezTo>
                    <a:pt x="36044" y="393624"/>
                    <a:pt x="30596" y="398178"/>
                    <a:pt x="24586" y="401901"/>
                  </a:cubicBezTo>
                  <a:cubicBezTo>
                    <a:pt x="18775" y="405425"/>
                    <a:pt x="9536" y="401234"/>
                    <a:pt x="13346" y="396567"/>
                  </a:cubicBezTo>
                  <a:cubicBezTo>
                    <a:pt x="17156" y="391900"/>
                    <a:pt x="21442" y="389233"/>
                    <a:pt x="29253" y="380470"/>
                  </a:cubicBezTo>
                  <a:cubicBezTo>
                    <a:pt x="33444" y="375880"/>
                    <a:pt x="37063" y="370793"/>
                    <a:pt x="40016" y="365325"/>
                  </a:cubicBezTo>
                  <a:cubicBezTo>
                    <a:pt x="34473" y="370853"/>
                    <a:pt x="28481" y="375918"/>
                    <a:pt x="22109" y="380470"/>
                  </a:cubicBezTo>
                  <a:cubicBezTo>
                    <a:pt x="17156" y="384430"/>
                    <a:pt x="11174" y="386907"/>
                    <a:pt x="4869" y="387613"/>
                  </a:cubicBezTo>
                  <a:cubicBezTo>
                    <a:pt x="1630" y="387613"/>
                    <a:pt x="-2942" y="383803"/>
                    <a:pt x="2583" y="378565"/>
                  </a:cubicBezTo>
                  <a:cubicBezTo>
                    <a:pt x="10451" y="373116"/>
                    <a:pt x="17613" y="366718"/>
                    <a:pt x="23919" y="359515"/>
                  </a:cubicBezTo>
                  <a:cubicBezTo>
                    <a:pt x="29824" y="351990"/>
                    <a:pt x="32872" y="345799"/>
                    <a:pt x="30967" y="345989"/>
                  </a:cubicBezTo>
                  <a:cubicBezTo>
                    <a:pt x="29062" y="346180"/>
                    <a:pt x="25919" y="350752"/>
                    <a:pt x="18394" y="354276"/>
                  </a:cubicBezTo>
                  <a:cubicBezTo>
                    <a:pt x="10870" y="357800"/>
                    <a:pt x="2011" y="356562"/>
                    <a:pt x="487" y="352371"/>
                  </a:cubicBezTo>
                  <a:cubicBezTo>
                    <a:pt x="-1037" y="348180"/>
                    <a:pt x="1249" y="350085"/>
                    <a:pt x="8203" y="345513"/>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7" name="Google Shape;2931;p47"/>
            <p:cNvSpPr/>
            <p:nvPr/>
          </p:nvSpPr>
          <p:spPr>
            <a:xfrm>
              <a:off x="4182076" y="238331"/>
              <a:ext cx="69928" cy="88934"/>
            </a:xfrm>
            <a:custGeom>
              <a:avLst/>
              <a:gdLst/>
              <a:ahLst/>
              <a:cxnLst/>
              <a:rect l="l" t="t" r="r" b="b"/>
              <a:pathLst>
                <a:path w="69928" h="88934" extrusionOk="0">
                  <a:moveTo>
                    <a:pt x="69928" y="69255"/>
                  </a:moveTo>
                  <a:cubicBezTo>
                    <a:pt x="69928" y="69255"/>
                    <a:pt x="43163" y="93068"/>
                    <a:pt x="13350" y="88305"/>
                  </a:cubicBezTo>
                  <a:lnTo>
                    <a:pt x="1348" y="38299"/>
                  </a:lnTo>
                  <a:cubicBezTo>
                    <a:pt x="1348" y="38299"/>
                    <a:pt x="-6558" y="12105"/>
                    <a:pt x="15921" y="2104"/>
                  </a:cubicBezTo>
                  <a:cubicBezTo>
                    <a:pt x="38400" y="-7897"/>
                    <a:pt x="60212" y="18296"/>
                    <a:pt x="69928" y="69255"/>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8" name="Google Shape;2932;p47"/>
            <p:cNvSpPr/>
            <p:nvPr/>
          </p:nvSpPr>
          <p:spPr>
            <a:xfrm>
              <a:off x="4044931" y="219924"/>
              <a:ext cx="59816" cy="62802"/>
            </a:xfrm>
            <a:custGeom>
              <a:avLst/>
              <a:gdLst/>
              <a:ahLst/>
              <a:cxnLst/>
              <a:rect l="l" t="t" r="r" b="b"/>
              <a:pathLst>
                <a:path w="59816" h="62802" extrusionOk="0">
                  <a:moveTo>
                    <a:pt x="59817" y="413"/>
                  </a:moveTo>
                  <a:cubicBezTo>
                    <a:pt x="59817" y="413"/>
                    <a:pt x="30766" y="-8445"/>
                    <a:pt x="0" y="55849"/>
                  </a:cubicBezTo>
                  <a:lnTo>
                    <a:pt x="11525" y="62802"/>
                  </a:lnTo>
                  <a:cubicBezTo>
                    <a:pt x="25917" y="40743"/>
                    <a:pt x="42072" y="19879"/>
                    <a:pt x="59817" y="413"/>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9" name="Google Shape;2933;p47"/>
            <p:cNvSpPr/>
            <p:nvPr/>
          </p:nvSpPr>
          <p:spPr>
            <a:xfrm>
              <a:off x="2494198" y="1192008"/>
              <a:ext cx="154251" cy="303342"/>
            </a:xfrm>
            <a:custGeom>
              <a:avLst/>
              <a:gdLst/>
              <a:ahLst/>
              <a:cxnLst/>
              <a:rect l="l" t="t" r="r" b="b"/>
              <a:pathLst>
                <a:path w="154251" h="303342" extrusionOk="0">
                  <a:moveTo>
                    <a:pt x="65595" y="234575"/>
                  </a:moveTo>
                  <a:cubicBezTo>
                    <a:pt x="79310" y="258921"/>
                    <a:pt x="95907" y="281534"/>
                    <a:pt x="115030" y="301917"/>
                  </a:cubicBezTo>
                  <a:cubicBezTo>
                    <a:pt x="120364" y="308108"/>
                    <a:pt x="161512" y="292392"/>
                    <a:pt x="153130" y="288010"/>
                  </a:cubicBezTo>
                  <a:cubicBezTo>
                    <a:pt x="144747" y="283629"/>
                    <a:pt x="117601" y="246005"/>
                    <a:pt x="104171" y="221335"/>
                  </a:cubicBezTo>
                  <a:cubicBezTo>
                    <a:pt x="92896" y="191398"/>
                    <a:pt x="83356" y="160833"/>
                    <a:pt x="75596" y="129800"/>
                  </a:cubicBezTo>
                  <a:cubicBezTo>
                    <a:pt x="67119" y="99225"/>
                    <a:pt x="59880" y="54267"/>
                    <a:pt x="53689" y="33121"/>
                  </a:cubicBezTo>
                  <a:cubicBezTo>
                    <a:pt x="50377" y="17186"/>
                    <a:pt x="38044" y="4670"/>
                    <a:pt x="22161" y="1117"/>
                  </a:cubicBezTo>
                  <a:cubicBezTo>
                    <a:pt x="7397" y="-2312"/>
                    <a:pt x="-2223" y="1689"/>
                    <a:pt x="444" y="19596"/>
                  </a:cubicBezTo>
                  <a:cubicBezTo>
                    <a:pt x="4730" y="50743"/>
                    <a:pt x="29305" y="172853"/>
                    <a:pt x="65595" y="234575"/>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0" name="Google Shape;2934;p47"/>
            <p:cNvSpPr/>
            <p:nvPr/>
          </p:nvSpPr>
          <p:spPr>
            <a:xfrm>
              <a:off x="2527565" y="1904831"/>
              <a:ext cx="106588" cy="82319"/>
            </a:xfrm>
            <a:custGeom>
              <a:avLst/>
              <a:gdLst/>
              <a:ahLst/>
              <a:cxnLst/>
              <a:rect l="l" t="t" r="r" b="b"/>
              <a:pathLst>
                <a:path w="106588" h="82319" extrusionOk="0">
                  <a:moveTo>
                    <a:pt x="8606" y="2"/>
                  </a:moveTo>
                  <a:cubicBezTo>
                    <a:pt x="21369" y="10385"/>
                    <a:pt x="40229" y="860"/>
                    <a:pt x="41181" y="1812"/>
                  </a:cubicBezTo>
                  <a:cubicBezTo>
                    <a:pt x="56119" y="15766"/>
                    <a:pt x="71828" y="28863"/>
                    <a:pt x="88235" y="41055"/>
                  </a:cubicBezTo>
                  <a:cubicBezTo>
                    <a:pt x="96141" y="47246"/>
                    <a:pt x="108523" y="55628"/>
                    <a:pt x="106332" y="67630"/>
                  </a:cubicBezTo>
                  <a:cubicBezTo>
                    <a:pt x="102332" y="89156"/>
                    <a:pt x="68232" y="82489"/>
                    <a:pt x="54897" y="75917"/>
                  </a:cubicBezTo>
                  <a:cubicBezTo>
                    <a:pt x="41562" y="69344"/>
                    <a:pt x="31371" y="58486"/>
                    <a:pt x="19083" y="50866"/>
                  </a:cubicBezTo>
                  <a:cubicBezTo>
                    <a:pt x="10320" y="45437"/>
                    <a:pt x="1653" y="42579"/>
                    <a:pt x="33" y="31816"/>
                  </a:cubicBezTo>
                  <a:cubicBezTo>
                    <a:pt x="-538" y="25244"/>
                    <a:pt x="6415" y="-283"/>
                    <a:pt x="8606" y="2"/>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1" name="Google Shape;2935;p47"/>
            <p:cNvSpPr/>
            <p:nvPr/>
          </p:nvSpPr>
          <p:spPr>
            <a:xfrm>
              <a:off x="2527774" y="1931884"/>
              <a:ext cx="106123" cy="55368"/>
            </a:xfrm>
            <a:custGeom>
              <a:avLst/>
              <a:gdLst/>
              <a:ahLst/>
              <a:cxnLst/>
              <a:rect l="l" t="t" r="r" b="b"/>
              <a:pathLst>
                <a:path w="106123" h="55368" extrusionOk="0">
                  <a:moveTo>
                    <a:pt x="301" y="0"/>
                  </a:moveTo>
                  <a:cubicBezTo>
                    <a:pt x="1920" y="10668"/>
                    <a:pt x="10492" y="13525"/>
                    <a:pt x="19351" y="19050"/>
                  </a:cubicBezTo>
                  <a:cubicBezTo>
                    <a:pt x="31828" y="26765"/>
                    <a:pt x="42782" y="38100"/>
                    <a:pt x="55831" y="44577"/>
                  </a:cubicBezTo>
                  <a:cubicBezTo>
                    <a:pt x="68881" y="51054"/>
                    <a:pt x="97646" y="56674"/>
                    <a:pt x="106123" y="41338"/>
                  </a:cubicBezTo>
                  <a:cubicBezTo>
                    <a:pt x="101551" y="62008"/>
                    <a:pt x="68023" y="55531"/>
                    <a:pt x="54879" y="48958"/>
                  </a:cubicBezTo>
                  <a:cubicBezTo>
                    <a:pt x="41734" y="42386"/>
                    <a:pt x="31352" y="31528"/>
                    <a:pt x="19065" y="23908"/>
                  </a:cubicBezTo>
                  <a:cubicBezTo>
                    <a:pt x="10302" y="18479"/>
                    <a:pt x="1634" y="15621"/>
                    <a:pt x="15" y="4858"/>
                  </a:cubicBezTo>
                  <a:cubicBezTo>
                    <a:pt x="-40" y="3229"/>
                    <a:pt x="56" y="1610"/>
                    <a:pt x="301"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2" name="Google Shape;2936;p47"/>
            <p:cNvSpPr/>
            <p:nvPr/>
          </p:nvSpPr>
          <p:spPr>
            <a:xfrm>
              <a:off x="2655329" y="1830290"/>
              <a:ext cx="106576" cy="79516"/>
            </a:xfrm>
            <a:custGeom>
              <a:avLst/>
              <a:gdLst/>
              <a:ahLst/>
              <a:cxnLst/>
              <a:rect l="l" t="t" r="r" b="b"/>
              <a:pathLst>
                <a:path w="106576" h="79516" extrusionOk="0">
                  <a:moveTo>
                    <a:pt x="10192" y="58"/>
                  </a:moveTo>
                  <a:cubicBezTo>
                    <a:pt x="22955" y="10440"/>
                    <a:pt x="45244" y="-895"/>
                    <a:pt x="46196" y="58"/>
                  </a:cubicBezTo>
                  <a:cubicBezTo>
                    <a:pt x="59433" y="13574"/>
                    <a:pt x="73460" y="26299"/>
                    <a:pt x="88202" y="38158"/>
                  </a:cubicBezTo>
                  <a:cubicBezTo>
                    <a:pt x="96202" y="44444"/>
                    <a:pt x="108585" y="52826"/>
                    <a:pt x="106299" y="64828"/>
                  </a:cubicBezTo>
                  <a:cubicBezTo>
                    <a:pt x="102298" y="86354"/>
                    <a:pt x="68199" y="79687"/>
                    <a:pt x="54959" y="73114"/>
                  </a:cubicBezTo>
                  <a:cubicBezTo>
                    <a:pt x="41719" y="66542"/>
                    <a:pt x="31337" y="55684"/>
                    <a:pt x="19050" y="48064"/>
                  </a:cubicBezTo>
                  <a:cubicBezTo>
                    <a:pt x="10287" y="42634"/>
                    <a:pt x="1715" y="39777"/>
                    <a:pt x="0" y="29014"/>
                  </a:cubicBezTo>
                  <a:cubicBezTo>
                    <a:pt x="721" y="18622"/>
                    <a:pt x="4243" y="8611"/>
                    <a:pt x="10192" y="58"/>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3" name="Google Shape;2937;p47"/>
            <p:cNvSpPr/>
            <p:nvPr/>
          </p:nvSpPr>
          <p:spPr>
            <a:xfrm>
              <a:off x="2655759" y="1855875"/>
              <a:ext cx="106154" cy="55320"/>
            </a:xfrm>
            <a:custGeom>
              <a:avLst/>
              <a:gdLst/>
              <a:ahLst/>
              <a:cxnLst/>
              <a:rect l="l" t="t" r="r" b="b"/>
              <a:pathLst>
                <a:path w="106154" h="55320" extrusionOk="0">
                  <a:moveTo>
                    <a:pt x="331" y="0"/>
                  </a:moveTo>
                  <a:cubicBezTo>
                    <a:pt x="1951" y="10573"/>
                    <a:pt x="10523" y="13525"/>
                    <a:pt x="19381" y="19050"/>
                  </a:cubicBezTo>
                  <a:cubicBezTo>
                    <a:pt x="31859" y="26765"/>
                    <a:pt x="42813" y="38100"/>
                    <a:pt x="55767" y="44482"/>
                  </a:cubicBezTo>
                  <a:cubicBezTo>
                    <a:pt x="68721" y="50863"/>
                    <a:pt x="97677" y="56578"/>
                    <a:pt x="106154" y="41243"/>
                  </a:cubicBezTo>
                  <a:cubicBezTo>
                    <a:pt x="101582" y="62008"/>
                    <a:pt x="68054" y="55435"/>
                    <a:pt x="54910" y="48958"/>
                  </a:cubicBezTo>
                  <a:cubicBezTo>
                    <a:pt x="41765" y="42481"/>
                    <a:pt x="31383" y="31528"/>
                    <a:pt x="19096" y="23908"/>
                  </a:cubicBezTo>
                  <a:cubicBezTo>
                    <a:pt x="10333" y="18478"/>
                    <a:pt x="1665" y="15621"/>
                    <a:pt x="46" y="4858"/>
                  </a:cubicBezTo>
                  <a:cubicBezTo>
                    <a:pt x="-67" y="3229"/>
                    <a:pt x="28" y="1600"/>
                    <a:pt x="331"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4" name="Google Shape;2938;p47"/>
            <p:cNvSpPr/>
            <p:nvPr/>
          </p:nvSpPr>
          <p:spPr>
            <a:xfrm>
              <a:off x="2362866" y="1465363"/>
              <a:ext cx="372536" cy="450662"/>
            </a:xfrm>
            <a:custGeom>
              <a:avLst/>
              <a:gdLst/>
              <a:ahLst/>
              <a:cxnLst/>
              <a:rect l="l" t="t" r="r" b="b"/>
              <a:pathLst>
                <a:path w="372536" h="450662" extrusionOk="0">
                  <a:moveTo>
                    <a:pt x="2903" y="30848"/>
                  </a:moveTo>
                  <a:cubicBezTo>
                    <a:pt x="-11194" y="119145"/>
                    <a:pt x="27954" y="152006"/>
                    <a:pt x="79103" y="170865"/>
                  </a:cubicBezTo>
                  <a:cubicBezTo>
                    <a:pt x="115679" y="184296"/>
                    <a:pt x="168162" y="205060"/>
                    <a:pt x="168162" y="205060"/>
                  </a:cubicBezTo>
                  <a:cubicBezTo>
                    <a:pt x="168162" y="205060"/>
                    <a:pt x="167400" y="224110"/>
                    <a:pt x="167019" y="267925"/>
                  </a:cubicBezTo>
                  <a:cubicBezTo>
                    <a:pt x="167019" y="306025"/>
                    <a:pt x="171686" y="445947"/>
                    <a:pt x="171686" y="445947"/>
                  </a:cubicBezTo>
                  <a:cubicBezTo>
                    <a:pt x="183944" y="452234"/>
                    <a:pt x="198481" y="452234"/>
                    <a:pt x="210739" y="445947"/>
                  </a:cubicBezTo>
                  <a:cubicBezTo>
                    <a:pt x="210739" y="445947"/>
                    <a:pt x="231313" y="338886"/>
                    <a:pt x="235694" y="290595"/>
                  </a:cubicBezTo>
                  <a:cubicBezTo>
                    <a:pt x="241600" y="225063"/>
                    <a:pt x="251601" y="182200"/>
                    <a:pt x="248267" y="168103"/>
                  </a:cubicBezTo>
                  <a:cubicBezTo>
                    <a:pt x="245314" y="155721"/>
                    <a:pt x="173782" y="120478"/>
                    <a:pt x="151017" y="101428"/>
                  </a:cubicBezTo>
                  <a:lnTo>
                    <a:pt x="301036" y="151720"/>
                  </a:lnTo>
                  <a:cubicBezTo>
                    <a:pt x="298036" y="167932"/>
                    <a:pt x="296538" y="184381"/>
                    <a:pt x="296559" y="200869"/>
                  </a:cubicBezTo>
                  <a:cubicBezTo>
                    <a:pt x="297892" y="252780"/>
                    <a:pt x="300845" y="365271"/>
                    <a:pt x="300845" y="365271"/>
                  </a:cubicBezTo>
                  <a:cubicBezTo>
                    <a:pt x="300845" y="365271"/>
                    <a:pt x="321419" y="380130"/>
                    <a:pt x="338945" y="365271"/>
                  </a:cubicBezTo>
                  <a:cubicBezTo>
                    <a:pt x="338945" y="365271"/>
                    <a:pt x="377045" y="142576"/>
                    <a:pt x="372092" y="113144"/>
                  </a:cubicBezTo>
                  <a:cubicBezTo>
                    <a:pt x="367711" y="85140"/>
                    <a:pt x="235599" y="27990"/>
                    <a:pt x="212263" y="8369"/>
                  </a:cubicBezTo>
                  <a:cubicBezTo>
                    <a:pt x="204058" y="1673"/>
                    <a:pt x="193384" y="-1204"/>
                    <a:pt x="182926" y="463"/>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5" name="Google Shape;2939;p47"/>
            <p:cNvSpPr/>
            <p:nvPr/>
          </p:nvSpPr>
          <p:spPr>
            <a:xfrm>
              <a:off x="2393925" y="1163883"/>
              <a:ext cx="117160" cy="114020"/>
            </a:xfrm>
            <a:custGeom>
              <a:avLst/>
              <a:gdLst/>
              <a:ahLst/>
              <a:cxnLst/>
              <a:rect l="l" t="t" r="r" b="b"/>
              <a:pathLst>
                <a:path w="117160" h="114020" extrusionOk="0">
                  <a:moveTo>
                    <a:pt x="24041" y="0"/>
                  </a:moveTo>
                  <a:cubicBezTo>
                    <a:pt x="24041" y="0"/>
                    <a:pt x="26232" y="42101"/>
                    <a:pt x="25279" y="45815"/>
                  </a:cubicBezTo>
                  <a:cubicBezTo>
                    <a:pt x="24327" y="49530"/>
                    <a:pt x="6229" y="61817"/>
                    <a:pt x="609" y="66294"/>
                  </a:cubicBezTo>
                  <a:cubicBezTo>
                    <a:pt x="-5010" y="70771"/>
                    <a:pt x="29661" y="104394"/>
                    <a:pt x="46425" y="112300"/>
                  </a:cubicBezTo>
                  <a:cubicBezTo>
                    <a:pt x="63189" y="120205"/>
                    <a:pt x="116148" y="99727"/>
                    <a:pt x="117100" y="74200"/>
                  </a:cubicBezTo>
                  <a:cubicBezTo>
                    <a:pt x="118053" y="48673"/>
                    <a:pt x="107575" y="26575"/>
                    <a:pt x="99860" y="25146"/>
                  </a:cubicBezTo>
                  <a:cubicBezTo>
                    <a:pt x="92145" y="23717"/>
                    <a:pt x="24041" y="0"/>
                    <a:pt x="24041" y="0"/>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6" name="Google Shape;2940;p47"/>
            <p:cNvSpPr/>
            <p:nvPr/>
          </p:nvSpPr>
          <p:spPr>
            <a:xfrm>
              <a:off x="2362970" y="1179922"/>
              <a:ext cx="189574" cy="370837"/>
            </a:xfrm>
            <a:custGeom>
              <a:avLst/>
              <a:gdLst/>
              <a:ahLst/>
              <a:cxnLst/>
              <a:rect l="l" t="t" r="r" b="b"/>
              <a:pathLst>
                <a:path w="189574" h="370837" extrusionOk="0">
                  <a:moveTo>
                    <a:pt x="50329" y="37015"/>
                  </a:moveTo>
                  <a:cubicBezTo>
                    <a:pt x="50329" y="37015"/>
                    <a:pt x="80809" y="82450"/>
                    <a:pt x="123386" y="86736"/>
                  </a:cubicBezTo>
                  <a:cubicBezTo>
                    <a:pt x="136816" y="73496"/>
                    <a:pt x="137959" y="26442"/>
                    <a:pt x="119385" y="11393"/>
                  </a:cubicBezTo>
                  <a:cubicBezTo>
                    <a:pt x="119385" y="11393"/>
                    <a:pt x="136530" y="-2323"/>
                    <a:pt x="147960" y="344"/>
                  </a:cubicBezTo>
                  <a:cubicBezTo>
                    <a:pt x="160529" y="7926"/>
                    <a:pt x="169882" y="19861"/>
                    <a:pt x="174249" y="33872"/>
                  </a:cubicBezTo>
                  <a:cubicBezTo>
                    <a:pt x="185150" y="65076"/>
                    <a:pt x="190313" y="97985"/>
                    <a:pt x="189489" y="131027"/>
                  </a:cubicBezTo>
                  <a:cubicBezTo>
                    <a:pt x="188727" y="175604"/>
                    <a:pt x="189489" y="288380"/>
                    <a:pt x="189489" y="288380"/>
                  </a:cubicBezTo>
                  <a:cubicBezTo>
                    <a:pt x="184440" y="315326"/>
                    <a:pt x="168114" y="338824"/>
                    <a:pt x="144626" y="352960"/>
                  </a:cubicBezTo>
                  <a:cubicBezTo>
                    <a:pt x="113965" y="370266"/>
                    <a:pt x="77860" y="375239"/>
                    <a:pt x="43661" y="366866"/>
                  </a:cubicBezTo>
                  <a:cubicBezTo>
                    <a:pt x="26445" y="363208"/>
                    <a:pt x="12392" y="350816"/>
                    <a:pt x="6609" y="334195"/>
                  </a:cubicBezTo>
                  <a:cubicBezTo>
                    <a:pt x="8609" y="302858"/>
                    <a:pt x="20992" y="238945"/>
                    <a:pt x="16134" y="199226"/>
                  </a:cubicBezTo>
                  <a:cubicBezTo>
                    <a:pt x="11276" y="159507"/>
                    <a:pt x="2609" y="130551"/>
                    <a:pt x="418" y="98832"/>
                  </a:cubicBezTo>
                  <a:cubicBezTo>
                    <a:pt x="-1773" y="67114"/>
                    <a:pt x="4609" y="67686"/>
                    <a:pt x="20611" y="56351"/>
                  </a:cubicBezTo>
                  <a:cubicBezTo>
                    <a:pt x="30053" y="49217"/>
                    <a:pt x="39984" y="42759"/>
                    <a:pt x="50329" y="37015"/>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7" name="Google Shape;2941;p47"/>
            <p:cNvSpPr/>
            <p:nvPr/>
          </p:nvSpPr>
          <p:spPr>
            <a:xfrm>
              <a:off x="2389574" y="1045793"/>
              <a:ext cx="126365" cy="153696"/>
            </a:xfrm>
            <a:custGeom>
              <a:avLst/>
              <a:gdLst/>
              <a:ahLst/>
              <a:cxnLst/>
              <a:rect l="l" t="t" r="r" b="b"/>
              <a:pathLst>
                <a:path w="126365" h="153696" extrusionOk="0">
                  <a:moveTo>
                    <a:pt x="123547" y="55607"/>
                  </a:moveTo>
                  <a:lnTo>
                    <a:pt x="123547" y="55607"/>
                  </a:lnTo>
                  <a:cubicBezTo>
                    <a:pt x="118499" y="22936"/>
                    <a:pt x="94972" y="-1543"/>
                    <a:pt x="61349" y="76"/>
                  </a:cubicBezTo>
                  <a:cubicBezTo>
                    <a:pt x="25578" y="2019"/>
                    <a:pt x="-1846" y="32594"/>
                    <a:pt x="97" y="68361"/>
                  </a:cubicBezTo>
                  <a:cubicBezTo>
                    <a:pt x="99" y="68399"/>
                    <a:pt x="101" y="68427"/>
                    <a:pt x="103" y="68465"/>
                  </a:cubicBezTo>
                  <a:cubicBezTo>
                    <a:pt x="1271" y="88611"/>
                    <a:pt x="11858" y="107032"/>
                    <a:pt x="28678" y="118186"/>
                  </a:cubicBezTo>
                  <a:cubicBezTo>
                    <a:pt x="29839" y="123139"/>
                    <a:pt x="31598" y="127940"/>
                    <a:pt x="33917" y="132473"/>
                  </a:cubicBezTo>
                  <a:cubicBezTo>
                    <a:pt x="45728" y="146380"/>
                    <a:pt x="81542" y="155048"/>
                    <a:pt x="92114" y="153524"/>
                  </a:cubicBezTo>
                  <a:cubicBezTo>
                    <a:pt x="104686" y="152400"/>
                    <a:pt x="115295" y="143713"/>
                    <a:pt x="118880" y="131616"/>
                  </a:cubicBezTo>
                  <a:cubicBezTo>
                    <a:pt x="129833" y="105899"/>
                    <a:pt x="126309" y="71609"/>
                    <a:pt x="123547" y="55607"/>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8" name="Google Shape;2942;p47"/>
            <p:cNvSpPr/>
            <p:nvPr/>
          </p:nvSpPr>
          <p:spPr>
            <a:xfrm>
              <a:off x="2377852" y="1032078"/>
              <a:ext cx="133256" cy="131805"/>
            </a:xfrm>
            <a:custGeom>
              <a:avLst/>
              <a:gdLst/>
              <a:ahLst/>
              <a:cxnLst/>
              <a:rect l="l" t="t" r="r" b="b"/>
              <a:pathLst>
                <a:path w="133256" h="131805" extrusionOk="0">
                  <a:moveTo>
                    <a:pt x="40114" y="131806"/>
                  </a:moveTo>
                  <a:lnTo>
                    <a:pt x="40114" y="131806"/>
                  </a:lnTo>
                  <a:lnTo>
                    <a:pt x="43162" y="103231"/>
                  </a:lnTo>
                  <a:cubicBezTo>
                    <a:pt x="43162" y="103231"/>
                    <a:pt x="19921" y="43033"/>
                    <a:pt x="74880" y="54653"/>
                  </a:cubicBezTo>
                  <a:cubicBezTo>
                    <a:pt x="111170" y="62273"/>
                    <a:pt x="120314" y="65512"/>
                    <a:pt x="131363" y="41223"/>
                  </a:cubicBezTo>
                  <a:cubicBezTo>
                    <a:pt x="142412" y="16934"/>
                    <a:pt x="103455" y="-5068"/>
                    <a:pt x="57164" y="1028"/>
                  </a:cubicBezTo>
                  <a:cubicBezTo>
                    <a:pt x="24162" y="4533"/>
                    <a:pt x="-666" y="32717"/>
                    <a:pt x="14" y="65893"/>
                  </a:cubicBezTo>
                  <a:cubicBezTo>
                    <a:pt x="1252" y="83895"/>
                    <a:pt x="6014" y="120185"/>
                    <a:pt x="40114" y="13180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9" name="Google Shape;2943;p47"/>
            <p:cNvSpPr/>
            <p:nvPr/>
          </p:nvSpPr>
          <p:spPr>
            <a:xfrm>
              <a:off x="2511120" y="1180647"/>
              <a:ext cx="61436" cy="88868"/>
            </a:xfrm>
            <a:custGeom>
              <a:avLst/>
              <a:gdLst/>
              <a:ahLst/>
              <a:cxnLst/>
              <a:rect l="l" t="t" r="r" b="b"/>
              <a:pathLst>
                <a:path w="61436" h="88868" extrusionOk="0">
                  <a:moveTo>
                    <a:pt x="39243" y="88868"/>
                  </a:moveTo>
                  <a:cubicBezTo>
                    <a:pt x="47575" y="88601"/>
                    <a:pt x="55499" y="85192"/>
                    <a:pt x="61436" y="79343"/>
                  </a:cubicBezTo>
                  <a:cubicBezTo>
                    <a:pt x="60198" y="63722"/>
                    <a:pt x="40196" y="4381"/>
                    <a:pt x="0" y="0"/>
                  </a:cubicBezTo>
                  <a:cubicBezTo>
                    <a:pt x="10976" y="7630"/>
                    <a:pt x="19668" y="18098"/>
                    <a:pt x="25146" y="30290"/>
                  </a:cubicBezTo>
                  <a:cubicBezTo>
                    <a:pt x="31347" y="49425"/>
                    <a:pt x="36060" y="69009"/>
                    <a:pt x="39243" y="88868"/>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0" name="Google Shape;2944;p47"/>
            <p:cNvSpPr/>
            <p:nvPr/>
          </p:nvSpPr>
          <p:spPr>
            <a:xfrm>
              <a:off x="6137574" y="3350157"/>
              <a:ext cx="432244" cy="249555"/>
            </a:xfrm>
            <a:custGeom>
              <a:avLst/>
              <a:gdLst/>
              <a:ahLst/>
              <a:cxnLst/>
              <a:rect l="l" t="t" r="r" b="b"/>
              <a:pathLst>
                <a:path w="432244" h="249555" extrusionOk="0">
                  <a:moveTo>
                    <a:pt x="432245" y="124778"/>
                  </a:moveTo>
                  <a:cubicBezTo>
                    <a:pt x="432245" y="193690"/>
                    <a:pt x="335483" y="249555"/>
                    <a:pt x="216122" y="249555"/>
                  </a:cubicBezTo>
                  <a:cubicBezTo>
                    <a:pt x="96761" y="249555"/>
                    <a:pt x="0" y="193690"/>
                    <a:pt x="0" y="124778"/>
                  </a:cubicBezTo>
                  <a:cubicBezTo>
                    <a:pt x="0" y="55865"/>
                    <a:pt x="96761" y="0"/>
                    <a:pt x="216122" y="0"/>
                  </a:cubicBezTo>
                  <a:cubicBezTo>
                    <a:pt x="335483" y="0"/>
                    <a:pt x="432245" y="55865"/>
                    <a:pt x="432245" y="124778"/>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1" name="Google Shape;2945;p47"/>
            <p:cNvSpPr/>
            <p:nvPr/>
          </p:nvSpPr>
          <p:spPr>
            <a:xfrm>
              <a:off x="6267054" y="2297586"/>
              <a:ext cx="217597" cy="318657"/>
            </a:xfrm>
            <a:custGeom>
              <a:avLst/>
              <a:gdLst/>
              <a:ahLst/>
              <a:cxnLst/>
              <a:rect l="l" t="t" r="r" b="b"/>
              <a:pathLst>
                <a:path w="217597" h="318657" extrusionOk="0">
                  <a:moveTo>
                    <a:pt x="77117" y="10535"/>
                  </a:moveTo>
                  <a:cubicBezTo>
                    <a:pt x="85785" y="-3371"/>
                    <a:pt x="151983" y="-12515"/>
                    <a:pt x="173796" y="43587"/>
                  </a:cubicBezTo>
                  <a:cubicBezTo>
                    <a:pt x="181987" y="64828"/>
                    <a:pt x="180749" y="119216"/>
                    <a:pt x="187702" y="153315"/>
                  </a:cubicBezTo>
                  <a:cubicBezTo>
                    <a:pt x="194655" y="187415"/>
                    <a:pt x="210848" y="206846"/>
                    <a:pt x="216277" y="234563"/>
                  </a:cubicBezTo>
                  <a:cubicBezTo>
                    <a:pt x="221706" y="262281"/>
                    <a:pt x="212658" y="308668"/>
                    <a:pt x="145888" y="316954"/>
                  </a:cubicBezTo>
                  <a:cubicBezTo>
                    <a:pt x="79117" y="325241"/>
                    <a:pt x="27778" y="301715"/>
                    <a:pt x="11966" y="280379"/>
                  </a:cubicBezTo>
                  <a:cubicBezTo>
                    <a:pt x="-3845" y="259043"/>
                    <a:pt x="-4131" y="213704"/>
                    <a:pt x="11966" y="189605"/>
                  </a:cubicBezTo>
                  <a:cubicBezTo>
                    <a:pt x="28063" y="165507"/>
                    <a:pt x="40541" y="145505"/>
                    <a:pt x="40541" y="113405"/>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2" name="Google Shape;2946;p47"/>
            <p:cNvSpPr/>
            <p:nvPr/>
          </p:nvSpPr>
          <p:spPr>
            <a:xfrm>
              <a:off x="6260770" y="2526901"/>
              <a:ext cx="40647" cy="235450"/>
            </a:xfrm>
            <a:custGeom>
              <a:avLst/>
              <a:gdLst/>
              <a:ahLst/>
              <a:cxnLst/>
              <a:rect l="l" t="t" r="r" b="b"/>
              <a:pathLst>
                <a:path w="40647" h="235450" extrusionOk="0">
                  <a:moveTo>
                    <a:pt x="4152" y="15917"/>
                  </a:moveTo>
                  <a:cubicBezTo>
                    <a:pt x="4152" y="15917"/>
                    <a:pt x="-11564" y="127074"/>
                    <a:pt x="18154" y="205274"/>
                  </a:cubicBezTo>
                  <a:cubicBezTo>
                    <a:pt x="47872" y="283474"/>
                    <a:pt x="39585" y="184986"/>
                    <a:pt x="39585" y="184986"/>
                  </a:cubicBezTo>
                  <a:lnTo>
                    <a:pt x="32442" y="161554"/>
                  </a:lnTo>
                  <a:cubicBezTo>
                    <a:pt x="32442" y="161554"/>
                    <a:pt x="26536" y="71067"/>
                    <a:pt x="29013" y="48873"/>
                  </a:cubicBezTo>
                  <a:cubicBezTo>
                    <a:pt x="31489" y="26680"/>
                    <a:pt x="30918" y="7630"/>
                    <a:pt x="32442" y="5820"/>
                  </a:cubicBezTo>
                  <a:cubicBezTo>
                    <a:pt x="33966" y="4011"/>
                    <a:pt x="26632" y="486"/>
                    <a:pt x="23488" y="10"/>
                  </a:cubicBezTo>
                  <a:cubicBezTo>
                    <a:pt x="20345" y="-466"/>
                    <a:pt x="4152" y="15917"/>
                    <a:pt x="4152" y="15917"/>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3" name="Google Shape;2947;p47"/>
            <p:cNvSpPr/>
            <p:nvPr/>
          </p:nvSpPr>
          <p:spPr>
            <a:xfrm>
              <a:off x="6283969" y="2294668"/>
              <a:ext cx="103921" cy="128329"/>
            </a:xfrm>
            <a:custGeom>
              <a:avLst/>
              <a:gdLst/>
              <a:ahLst/>
              <a:cxnLst/>
              <a:rect l="l" t="t" r="r" b="b"/>
              <a:pathLst>
                <a:path w="103921" h="128329" extrusionOk="0">
                  <a:moveTo>
                    <a:pt x="103921" y="3833"/>
                  </a:moveTo>
                  <a:cubicBezTo>
                    <a:pt x="103921" y="3833"/>
                    <a:pt x="54105" y="-10550"/>
                    <a:pt x="23911" y="16406"/>
                  </a:cubicBezTo>
                  <a:cubicBezTo>
                    <a:pt x="3585" y="35104"/>
                    <a:pt x="-4645" y="63564"/>
                    <a:pt x="2575" y="90225"/>
                  </a:cubicBezTo>
                  <a:cubicBezTo>
                    <a:pt x="6576" y="105941"/>
                    <a:pt x="14672" y="127468"/>
                    <a:pt x="27150" y="128325"/>
                  </a:cubicBezTo>
                  <a:cubicBezTo>
                    <a:pt x="39627" y="129182"/>
                    <a:pt x="103921" y="3833"/>
                    <a:pt x="103921" y="3833"/>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4" name="Google Shape;2948;p47"/>
            <p:cNvSpPr/>
            <p:nvPr/>
          </p:nvSpPr>
          <p:spPr>
            <a:xfrm>
              <a:off x="6304395" y="2434900"/>
              <a:ext cx="128622" cy="143860"/>
            </a:xfrm>
            <a:custGeom>
              <a:avLst/>
              <a:gdLst/>
              <a:ahLst/>
              <a:cxnLst/>
              <a:rect l="l" t="t" r="r" b="b"/>
              <a:pathLst>
                <a:path w="128622" h="143860" extrusionOk="0">
                  <a:moveTo>
                    <a:pt x="102545" y="0"/>
                  </a:moveTo>
                  <a:cubicBezTo>
                    <a:pt x="102545" y="0"/>
                    <a:pt x="99307" y="55531"/>
                    <a:pt x="100355" y="59627"/>
                  </a:cubicBezTo>
                  <a:cubicBezTo>
                    <a:pt x="101402" y="63722"/>
                    <a:pt x="122071" y="67628"/>
                    <a:pt x="127977" y="72485"/>
                  </a:cubicBezTo>
                  <a:cubicBezTo>
                    <a:pt x="133883" y="77343"/>
                    <a:pt x="97783" y="133636"/>
                    <a:pt x="79400" y="142018"/>
                  </a:cubicBezTo>
                  <a:cubicBezTo>
                    <a:pt x="61016" y="150400"/>
                    <a:pt x="4343" y="129064"/>
                    <a:pt x="437" y="100774"/>
                  </a:cubicBezTo>
                  <a:cubicBezTo>
                    <a:pt x="-3182" y="74866"/>
                    <a:pt x="16630" y="54673"/>
                    <a:pt x="24345" y="47625"/>
                  </a:cubicBezTo>
                  <a:cubicBezTo>
                    <a:pt x="29546" y="47282"/>
                    <a:pt x="34765" y="47282"/>
                    <a:pt x="39966" y="47625"/>
                  </a:cubicBezTo>
                  <a:lnTo>
                    <a:pt x="41585" y="20764"/>
                  </a:lnTo>
                  <a:cubicBezTo>
                    <a:pt x="66446" y="11906"/>
                    <a:pt x="102545" y="0"/>
                    <a:pt x="102545" y="0"/>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5" name="Google Shape;2949;p47"/>
            <p:cNvSpPr/>
            <p:nvPr/>
          </p:nvSpPr>
          <p:spPr>
            <a:xfrm>
              <a:off x="6266985" y="2481191"/>
              <a:ext cx="187397" cy="215209"/>
            </a:xfrm>
            <a:custGeom>
              <a:avLst/>
              <a:gdLst/>
              <a:ahLst/>
              <a:cxnLst/>
              <a:rect l="l" t="t" r="r" b="b"/>
              <a:pathLst>
                <a:path w="187397" h="215209" extrusionOk="0">
                  <a:moveTo>
                    <a:pt x="147575" y="18193"/>
                  </a:moveTo>
                  <a:cubicBezTo>
                    <a:pt x="163196" y="20669"/>
                    <a:pt x="181008" y="28956"/>
                    <a:pt x="183485" y="37243"/>
                  </a:cubicBezTo>
                  <a:cubicBezTo>
                    <a:pt x="189933" y="68008"/>
                    <a:pt x="188390" y="99917"/>
                    <a:pt x="179008" y="129921"/>
                  </a:cubicBezTo>
                  <a:cubicBezTo>
                    <a:pt x="165482" y="165640"/>
                    <a:pt x="156434" y="188405"/>
                    <a:pt x="148623" y="203835"/>
                  </a:cubicBezTo>
                  <a:cubicBezTo>
                    <a:pt x="148623" y="203835"/>
                    <a:pt x="81091" y="232410"/>
                    <a:pt x="26703" y="198977"/>
                  </a:cubicBezTo>
                  <a:cubicBezTo>
                    <a:pt x="26703" y="198977"/>
                    <a:pt x="22893" y="160877"/>
                    <a:pt x="22703" y="140208"/>
                  </a:cubicBezTo>
                  <a:cubicBezTo>
                    <a:pt x="-27589" y="96393"/>
                    <a:pt x="15368" y="42291"/>
                    <a:pt x="57945" y="286"/>
                  </a:cubicBezTo>
                  <a:cubicBezTo>
                    <a:pt x="63050" y="-95"/>
                    <a:pt x="68175" y="-95"/>
                    <a:pt x="73280" y="286"/>
                  </a:cubicBezTo>
                  <a:cubicBezTo>
                    <a:pt x="73280" y="286"/>
                    <a:pt x="35180" y="45244"/>
                    <a:pt x="61755" y="70771"/>
                  </a:cubicBezTo>
                  <a:cubicBezTo>
                    <a:pt x="118238" y="53721"/>
                    <a:pt x="129478" y="28384"/>
                    <a:pt x="147575" y="18193"/>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6" name="Google Shape;2950;p47"/>
            <p:cNvSpPr/>
            <p:nvPr/>
          </p:nvSpPr>
          <p:spPr>
            <a:xfrm>
              <a:off x="6300305" y="2304949"/>
              <a:ext cx="138529" cy="170431"/>
            </a:xfrm>
            <a:custGeom>
              <a:avLst/>
              <a:gdLst/>
              <a:ahLst/>
              <a:cxnLst/>
              <a:rect l="l" t="t" r="r" b="b"/>
              <a:pathLst>
                <a:path w="138529" h="170431" extrusionOk="0">
                  <a:moveTo>
                    <a:pt x="2908" y="60608"/>
                  </a:moveTo>
                  <a:lnTo>
                    <a:pt x="2908" y="60608"/>
                  </a:lnTo>
                  <a:cubicBezTo>
                    <a:pt x="8528" y="24890"/>
                    <a:pt x="34245" y="-2066"/>
                    <a:pt x="71107" y="125"/>
                  </a:cubicBezTo>
                  <a:cubicBezTo>
                    <a:pt x="110150" y="1972"/>
                    <a:pt x="140297" y="35129"/>
                    <a:pt x="138449" y="74172"/>
                  </a:cubicBezTo>
                  <a:cubicBezTo>
                    <a:pt x="137372" y="96775"/>
                    <a:pt x="125552" y="117511"/>
                    <a:pt x="106635" y="129950"/>
                  </a:cubicBezTo>
                  <a:cubicBezTo>
                    <a:pt x="105369" y="135322"/>
                    <a:pt x="103483" y="140533"/>
                    <a:pt x="101016" y="145476"/>
                  </a:cubicBezTo>
                  <a:cubicBezTo>
                    <a:pt x="87966" y="160716"/>
                    <a:pt x="53391" y="170336"/>
                    <a:pt x="41865" y="170432"/>
                  </a:cubicBezTo>
                  <a:cubicBezTo>
                    <a:pt x="32340" y="170432"/>
                    <a:pt x="23482" y="161383"/>
                    <a:pt x="14243" y="146048"/>
                  </a:cubicBezTo>
                  <a:cubicBezTo>
                    <a:pt x="-5093" y="113663"/>
                    <a:pt x="-140" y="78230"/>
                    <a:pt x="2908" y="60608"/>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7" name="Google Shape;2951;p47"/>
            <p:cNvSpPr/>
            <p:nvPr/>
          </p:nvSpPr>
          <p:spPr>
            <a:xfrm>
              <a:off x="6305880" y="2304032"/>
              <a:ext cx="138474" cy="130867"/>
            </a:xfrm>
            <a:custGeom>
              <a:avLst/>
              <a:gdLst/>
              <a:ahLst/>
              <a:cxnLst/>
              <a:rect l="l" t="t" r="r" b="b"/>
              <a:pathLst>
                <a:path w="138474" h="130867" extrusionOk="0">
                  <a:moveTo>
                    <a:pt x="76867" y="1709"/>
                  </a:moveTo>
                  <a:cubicBezTo>
                    <a:pt x="102679" y="6757"/>
                    <a:pt x="123920" y="13996"/>
                    <a:pt x="130969" y="39332"/>
                  </a:cubicBezTo>
                  <a:cubicBezTo>
                    <a:pt x="135731" y="56858"/>
                    <a:pt x="142018" y="90101"/>
                    <a:pt x="136017" y="104102"/>
                  </a:cubicBezTo>
                  <a:lnTo>
                    <a:pt x="132398" y="114294"/>
                  </a:lnTo>
                  <a:lnTo>
                    <a:pt x="101060" y="130868"/>
                  </a:lnTo>
                  <a:cubicBezTo>
                    <a:pt x="101060" y="130868"/>
                    <a:pt x="86487" y="118676"/>
                    <a:pt x="91059" y="83243"/>
                  </a:cubicBezTo>
                  <a:cubicBezTo>
                    <a:pt x="90850" y="78423"/>
                    <a:pt x="89335" y="73746"/>
                    <a:pt x="86678" y="69717"/>
                  </a:cubicBezTo>
                  <a:cubicBezTo>
                    <a:pt x="84687" y="66364"/>
                    <a:pt x="83211" y="62735"/>
                    <a:pt x="82296" y="58954"/>
                  </a:cubicBezTo>
                  <a:cubicBezTo>
                    <a:pt x="78591" y="49353"/>
                    <a:pt x="71371" y="41514"/>
                    <a:pt x="62103" y="37046"/>
                  </a:cubicBezTo>
                  <a:cubicBezTo>
                    <a:pt x="38767" y="23997"/>
                    <a:pt x="4953" y="35237"/>
                    <a:pt x="0" y="39999"/>
                  </a:cubicBezTo>
                  <a:cubicBezTo>
                    <a:pt x="13221" y="10548"/>
                    <a:pt x="45396" y="-5483"/>
                    <a:pt x="76867" y="1709"/>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8" name="Google Shape;2952;p47"/>
            <p:cNvSpPr/>
            <p:nvPr/>
          </p:nvSpPr>
          <p:spPr>
            <a:xfrm>
              <a:off x="6412912" y="2510225"/>
              <a:ext cx="93089" cy="307779"/>
            </a:xfrm>
            <a:custGeom>
              <a:avLst/>
              <a:gdLst/>
              <a:ahLst/>
              <a:cxnLst/>
              <a:rect l="l" t="t" r="r" b="b"/>
              <a:pathLst>
                <a:path w="93089" h="307779" extrusionOk="0">
                  <a:moveTo>
                    <a:pt x="39367" y="248524"/>
                  </a:moveTo>
                  <a:cubicBezTo>
                    <a:pt x="45177" y="212329"/>
                    <a:pt x="56036" y="188898"/>
                    <a:pt x="50988" y="168990"/>
                  </a:cubicBezTo>
                  <a:cubicBezTo>
                    <a:pt x="39739" y="128738"/>
                    <a:pt x="25013" y="89542"/>
                    <a:pt x="6982" y="51833"/>
                  </a:cubicBezTo>
                  <a:cubicBezTo>
                    <a:pt x="-4448" y="29354"/>
                    <a:pt x="-924" y="13733"/>
                    <a:pt x="10887" y="4779"/>
                  </a:cubicBezTo>
                  <a:cubicBezTo>
                    <a:pt x="24222" y="-4746"/>
                    <a:pt x="36891" y="-840"/>
                    <a:pt x="48987" y="23829"/>
                  </a:cubicBezTo>
                  <a:cubicBezTo>
                    <a:pt x="64132" y="55167"/>
                    <a:pt x="81086" y="87361"/>
                    <a:pt x="89373" y="134034"/>
                  </a:cubicBezTo>
                  <a:cubicBezTo>
                    <a:pt x="94688" y="164228"/>
                    <a:pt x="94298" y="195136"/>
                    <a:pt x="88230" y="225188"/>
                  </a:cubicBezTo>
                  <a:cubicBezTo>
                    <a:pt x="83087" y="257668"/>
                    <a:pt x="72800" y="275956"/>
                    <a:pt x="60513" y="306436"/>
                  </a:cubicBezTo>
                  <a:cubicBezTo>
                    <a:pt x="57084" y="315199"/>
                    <a:pt x="34414" y="279385"/>
                    <a:pt x="39367" y="248524"/>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9" name="Google Shape;2953;p47"/>
            <p:cNvSpPr/>
            <p:nvPr/>
          </p:nvSpPr>
          <p:spPr>
            <a:xfrm>
              <a:off x="6328850" y="3433403"/>
              <a:ext cx="108744" cy="83141"/>
            </a:xfrm>
            <a:custGeom>
              <a:avLst/>
              <a:gdLst/>
              <a:ahLst/>
              <a:cxnLst/>
              <a:rect l="l" t="t" r="r" b="b"/>
              <a:pathLst>
                <a:path w="108744" h="83141" extrusionOk="0">
                  <a:moveTo>
                    <a:pt x="100855" y="2"/>
                  </a:moveTo>
                  <a:cubicBezTo>
                    <a:pt x="87806" y="10575"/>
                    <a:pt x="67423" y="3241"/>
                    <a:pt x="66470" y="4194"/>
                  </a:cubicBezTo>
                  <a:cubicBezTo>
                    <a:pt x="51297" y="17281"/>
                    <a:pt x="35400" y="29492"/>
                    <a:pt x="18845" y="40769"/>
                  </a:cubicBezTo>
                  <a:cubicBezTo>
                    <a:pt x="10654" y="47151"/>
                    <a:pt x="-2014" y="55724"/>
                    <a:pt x="271" y="68106"/>
                  </a:cubicBezTo>
                  <a:cubicBezTo>
                    <a:pt x="4367" y="90109"/>
                    <a:pt x="39610" y="83346"/>
                    <a:pt x="52945" y="76584"/>
                  </a:cubicBezTo>
                  <a:cubicBezTo>
                    <a:pt x="66280" y="69821"/>
                    <a:pt x="77043" y="58677"/>
                    <a:pt x="89616" y="50866"/>
                  </a:cubicBezTo>
                  <a:cubicBezTo>
                    <a:pt x="98665" y="45246"/>
                    <a:pt x="107428" y="42389"/>
                    <a:pt x="108666" y="31054"/>
                  </a:cubicBezTo>
                  <a:cubicBezTo>
                    <a:pt x="109523" y="24196"/>
                    <a:pt x="103142" y="-283"/>
                    <a:pt x="100855" y="2"/>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0" name="Google Shape;2954;p47"/>
            <p:cNvSpPr/>
            <p:nvPr/>
          </p:nvSpPr>
          <p:spPr>
            <a:xfrm>
              <a:off x="6329407" y="3459885"/>
              <a:ext cx="108204" cy="56238"/>
            </a:xfrm>
            <a:custGeom>
              <a:avLst/>
              <a:gdLst/>
              <a:ahLst/>
              <a:cxnLst/>
              <a:rect l="l" t="t" r="r" b="b"/>
              <a:pathLst>
                <a:path w="108204" h="56238" extrusionOk="0">
                  <a:moveTo>
                    <a:pt x="107918" y="0"/>
                  </a:moveTo>
                  <a:cubicBezTo>
                    <a:pt x="106204" y="10859"/>
                    <a:pt x="97536" y="13907"/>
                    <a:pt x="88868" y="19050"/>
                  </a:cubicBezTo>
                  <a:cubicBezTo>
                    <a:pt x="76105" y="26956"/>
                    <a:pt x="64865" y="38100"/>
                    <a:pt x="51530" y="45149"/>
                  </a:cubicBezTo>
                  <a:cubicBezTo>
                    <a:pt x="38195" y="52197"/>
                    <a:pt x="8573" y="57531"/>
                    <a:pt x="0" y="41815"/>
                  </a:cubicBezTo>
                  <a:cubicBezTo>
                    <a:pt x="4667" y="63056"/>
                    <a:pt x="39338" y="56388"/>
                    <a:pt x="52483" y="49721"/>
                  </a:cubicBezTo>
                  <a:cubicBezTo>
                    <a:pt x="65627" y="43053"/>
                    <a:pt x="76581" y="31814"/>
                    <a:pt x="89154" y="24003"/>
                  </a:cubicBezTo>
                  <a:cubicBezTo>
                    <a:pt x="98203" y="18383"/>
                    <a:pt x="106966" y="15526"/>
                    <a:pt x="108204" y="4191"/>
                  </a:cubicBezTo>
                  <a:cubicBezTo>
                    <a:pt x="108214" y="2791"/>
                    <a:pt x="108118" y="1391"/>
                    <a:pt x="107918"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1" name="Google Shape;2955;p47"/>
            <p:cNvSpPr/>
            <p:nvPr/>
          </p:nvSpPr>
          <p:spPr>
            <a:xfrm>
              <a:off x="6246119" y="3415021"/>
              <a:ext cx="99827" cy="77341"/>
            </a:xfrm>
            <a:custGeom>
              <a:avLst/>
              <a:gdLst/>
              <a:ahLst/>
              <a:cxnLst/>
              <a:rect l="l" t="t" r="r" b="b"/>
              <a:pathLst>
                <a:path w="99827" h="77341" extrusionOk="0">
                  <a:moveTo>
                    <a:pt x="91860" y="1"/>
                  </a:moveTo>
                  <a:cubicBezTo>
                    <a:pt x="79954" y="9526"/>
                    <a:pt x="61856" y="4288"/>
                    <a:pt x="60999" y="5240"/>
                  </a:cubicBezTo>
                  <a:cubicBezTo>
                    <a:pt x="47045" y="17146"/>
                    <a:pt x="32453" y="28281"/>
                    <a:pt x="17279" y="38578"/>
                  </a:cubicBezTo>
                  <a:cubicBezTo>
                    <a:pt x="9754" y="44388"/>
                    <a:pt x="-1771" y="52294"/>
                    <a:pt x="229" y="63533"/>
                  </a:cubicBezTo>
                  <a:cubicBezTo>
                    <a:pt x="4040" y="83726"/>
                    <a:pt x="36329" y="77535"/>
                    <a:pt x="48521" y="71344"/>
                  </a:cubicBezTo>
                  <a:cubicBezTo>
                    <a:pt x="60713" y="65152"/>
                    <a:pt x="70619" y="54961"/>
                    <a:pt x="82145" y="47817"/>
                  </a:cubicBezTo>
                  <a:cubicBezTo>
                    <a:pt x="90336" y="42673"/>
                    <a:pt x="98433" y="40006"/>
                    <a:pt x="99766" y="29624"/>
                  </a:cubicBezTo>
                  <a:cubicBezTo>
                    <a:pt x="100528" y="23338"/>
                    <a:pt x="94051" y="-189"/>
                    <a:pt x="91860" y="1"/>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2" name="Google Shape;2956;p47"/>
            <p:cNvSpPr/>
            <p:nvPr/>
          </p:nvSpPr>
          <p:spPr>
            <a:xfrm>
              <a:off x="6246063" y="3440454"/>
              <a:ext cx="99536" cy="51729"/>
            </a:xfrm>
            <a:custGeom>
              <a:avLst/>
              <a:gdLst/>
              <a:ahLst/>
              <a:cxnLst/>
              <a:rect l="l" t="t" r="r" b="b"/>
              <a:pathLst>
                <a:path w="99536" h="51729" extrusionOk="0">
                  <a:moveTo>
                    <a:pt x="99536" y="0"/>
                  </a:moveTo>
                  <a:cubicBezTo>
                    <a:pt x="97917" y="10001"/>
                    <a:pt x="90011" y="12668"/>
                    <a:pt x="81820" y="17812"/>
                  </a:cubicBezTo>
                  <a:cubicBezTo>
                    <a:pt x="70104" y="25051"/>
                    <a:pt x="59817" y="35528"/>
                    <a:pt x="47625" y="41720"/>
                  </a:cubicBezTo>
                  <a:cubicBezTo>
                    <a:pt x="35433" y="47911"/>
                    <a:pt x="8287" y="53054"/>
                    <a:pt x="0" y="38671"/>
                  </a:cubicBezTo>
                  <a:cubicBezTo>
                    <a:pt x="4286" y="57721"/>
                    <a:pt x="36004" y="52006"/>
                    <a:pt x="47625" y="45911"/>
                  </a:cubicBezTo>
                  <a:cubicBezTo>
                    <a:pt x="59246" y="39814"/>
                    <a:pt x="69723" y="29528"/>
                    <a:pt x="81248" y="22384"/>
                  </a:cubicBezTo>
                  <a:cubicBezTo>
                    <a:pt x="89440" y="17240"/>
                    <a:pt x="97536" y="14573"/>
                    <a:pt x="98870" y="4191"/>
                  </a:cubicBezTo>
                  <a:cubicBezTo>
                    <a:pt x="99222" y="2819"/>
                    <a:pt x="99441" y="1419"/>
                    <a:pt x="99536"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3" name="Google Shape;2957;p47"/>
            <p:cNvSpPr/>
            <p:nvPr/>
          </p:nvSpPr>
          <p:spPr>
            <a:xfrm>
              <a:off x="6262125" y="2696837"/>
              <a:ext cx="213068" cy="744450"/>
            </a:xfrm>
            <a:custGeom>
              <a:avLst/>
              <a:gdLst/>
              <a:ahLst/>
              <a:cxnLst/>
              <a:rect l="l" t="t" r="r" b="b"/>
              <a:pathLst>
                <a:path w="213068" h="744450" extrusionOk="0">
                  <a:moveTo>
                    <a:pt x="5465" y="110490"/>
                  </a:moveTo>
                  <a:cubicBezTo>
                    <a:pt x="11276" y="65437"/>
                    <a:pt x="27849" y="0"/>
                    <a:pt x="27849" y="0"/>
                  </a:cubicBezTo>
                  <a:cubicBezTo>
                    <a:pt x="43546" y="7372"/>
                    <a:pt x="60529" y="11611"/>
                    <a:pt x="77855" y="12478"/>
                  </a:cubicBezTo>
                  <a:cubicBezTo>
                    <a:pt x="103211" y="12316"/>
                    <a:pt x="128490" y="9830"/>
                    <a:pt x="153388" y="5048"/>
                  </a:cubicBezTo>
                  <a:cubicBezTo>
                    <a:pt x="161532" y="19269"/>
                    <a:pt x="170429" y="33033"/>
                    <a:pt x="180059" y="46291"/>
                  </a:cubicBezTo>
                  <a:cubicBezTo>
                    <a:pt x="193012" y="64294"/>
                    <a:pt x="218159" y="103441"/>
                    <a:pt x="212158" y="172879"/>
                  </a:cubicBezTo>
                  <a:cubicBezTo>
                    <a:pt x="208253" y="217932"/>
                    <a:pt x="182916" y="409480"/>
                    <a:pt x="182916" y="409480"/>
                  </a:cubicBezTo>
                  <a:cubicBezTo>
                    <a:pt x="192755" y="441693"/>
                    <a:pt x="197985" y="475145"/>
                    <a:pt x="198442" y="508826"/>
                  </a:cubicBezTo>
                  <a:cubicBezTo>
                    <a:pt x="196156" y="548821"/>
                    <a:pt x="190869" y="588588"/>
                    <a:pt x="182630" y="627793"/>
                  </a:cubicBezTo>
                  <a:lnTo>
                    <a:pt x="167581" y="736568"/>
                  </a:lnTo>
                  <a:cubicBezTo>
                    <a:pt x="167581" y="736568"/>
                    <a:pt x="147483" y="751046"/>
                    <a:pt x="133195" y="740759"/>
                  </a:cubicBezTo>
                  <a:lnTo>
                    <a:pt x="135005" y="634365"/>
                  </a:lnTo>
                  <a:cubicBezTo>
                    <a:pt x="133291" y="608362"/>
                    <a:pt x="130719" y="569976"/>
                    <a:pt x="129004" y="545402"/>
                  </a:cubicBezTo>
                  <a:cubicBezTo>
                    <a:pt x="126337" y="505492"/>
                    <a:pt x="119479" y="442055"/>
                    <a:pt x="117098" y="426148"/>
                  </a:cubicBezTo>
                  <a:cubicBezTo>
                    <a:pt x="114717" y="410242"/>
                    <a:pt x="109954" y="382619"/>
                    <a:pt x="107573" y="351568"/>
                  </a:cubicBezTo>
                  <a:cubicBezTo>
                    <a:pt x="105192" y="320516"/>
                    <a:pt x="93476" y="162973"/>
                    <a:pt x="93476" y="162973"/>
                  </a:cubicBezTo>
                  <a:lnTo>
                    <a:pt x="91857" y="192500"/>
                  </a:lnTo>
                  <a:cubicBezTo>
                    <a:pt x="91857" y="192500"/>
                    <a:pt x="90238" y="240125"/>
                    <a:pt x="83380" y="299561"/>
                  </a:cubicBezTo>
                  <a:cubicBezTo>
                    <a:pt x="76522" y="358997"/>
                    <a:pt x="73855" y="385286"/>
                    <a:pt x="73855" y="385286"/>
                  </a:cubicBezTo>
                  <a:cubicBezTo>
                    <a:pt x="80370" y="397183"/>
                    <a:pt x="84932" y="410042"/>
                    <a:pt x="87380" y="423386"/>
                  </a:cubicBezTo>
                  <a:cubicBezTo>
                    <a:pt x="88619" y="436150"/>
                    <a:pt x="103192" y="537686"/>
                    <a:pt x="94429" y="588740"/>
                  </a:cubicBezTo>
                  <a:lnTo>
                    <a:pt x="76712" y="719138"/>
                  </a:lnTo>
                  <a:cubicBezTo>
                    <a:pt x="67645" y="725376"/>
                    <a:pt x="56138" y="726900"/>
                    <a:pt x="45756" y="723233"/>
                  </a:cubicBezTo>
                  <a:lnTo>
                    <a:pt x="35183" y="591407"/>
                  </a:lnTo>
                  <a:cubicBezTo>
                    <a:pt x="28135" y="541211"/>
                    <a:pt x="13180" y="434912"/>
                    <a:pt x="10895" y="421100"/>
                  </a:cubicBezTo>
                  <a:cubicBezTo>
                    <a:pt x="5808" y="393268"/>
                    <a:pt x="2817" y="365084"/>
                    <a:pt x="1941" y="336804"/>
                  </a:cubicBezTo>
                  <a:cubicBezTo>
                    <a:pt x="-1583" y="279749"/>
                    <a:pt x="-250" y="155543"/>
                    <a:pt x="5465" y="110490"/>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4" name="Google Shape;2958;p47"/>
            <p:cNvSpPr/>
            <p:nvPr/>
          </p:nvSpPr>
          <p:spPr>
            <a:xfrm>
              <a:off x="6253173" y="2679311"/>
              <a:ext cx="226922" cy="495109"/>
            </a:xfrm>
            <a:custGeom>
              <a:avLst/>
              <a:gdLst/>
              <a:ahLst/>
              <a:cxnLst/>
              <a:rect l="l" t="t" r="r" b="b"/>
              <a:pathLst>
                <a:path w="226922" h="495109" extrusionOk="0">
                  <a:moveTo>
                    <a:pt x="162435" y="6001"/>
                  </a:moveTo>
                  <a:lnTo>
                    <a:pt x="201202" y="83915"/>
                  </a:lnTo>
                  <a:cubicBezTo>
                    <a:pt x="201202" y="83915"/>
                    <a:pt x="260447" y="170593"/>
                    <a:pt x="199106" y="393287"/>
                  </a:cubicBezTo>
                  <a:lnTo>
                    <a:pt x="210631" y="461963"/>
                  </a:lnTo>
                  <a:cubicBezTo>
                    <a:pt x="210631" y="461963"/>
                    <a:pt x="94522" y="536543"/>
                    <a:pt x="16798" y="461963"/>
                  </a:cubicBezTo>
                  <a:cubicBezTo>
                    <a:pt x="16798" y="461963"/>
                    <a:pt x="-10158" y="256127"/>
                    <a:pt x="4224" y="161258"/>
                  </a:cubicBezTo>
                  <a:cubicBezTo>
                    <a:pt x="12149" y="106661"/>
                    <a:pt x="24246" y="52749"/>
                    <a:pt x="40420" y="0"/>
                  </a:cubicBezTo>
                  <a:cubicBezTo>
                    <a:pt x="40420" y="0"/>
                    <a:pt x="59470" y="21050"/>
                    <a:pt x="157291" y="7144"/>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5" name="Google Shape;2959;p47"/>
            <p:cNvSpPr/>
            <p:nvPr/>
          </p:nvSpPr>
          <p:spPr>
            <a:xfrm>
              <a:off x="6408973" y="2507035"/>
              <a:ext cx="76263" cy="95029"/>
            </a:xfrm>
            <a:custGeom>
              <a:avLst/>
              <a:gdLst/>
              <a:ahLst/>
              <a:cxnLst/>
              <a:rect l="l" t="t" r="r" b="b"/>
              <a:pathLst>
                <a:path w="76263" h="95029" extrusionOk="0">
                  <a:moveTo>
                    <a:pt x="76263" y="71216"/>
                  </a:moveTo>
                  <a:cubicBezTo>
                    <a:pt x="76263" y="71216"/>
                    <a:pt x="49307" y="98076"/>
                    <a:pt x="17303" y="94743"/>
                  </a:cubicBezTo>
                  <a:lnTo>
                    <a:pt x="1968" y="42165"/>
                  </a:lnTo>
                  <a:cubicBezTo>
                    <a:pt x="1968" y="42165"/>
                    <a:pt x="-7557" y="14828"/>
                    <a:pt x="15303" y="2826"/>
                  </a:cubicBezTo>
                  <a:cubicBezTo>
                    <a:pt x="38163" y="-9175"/>
                    <a:pt x="62833" y="17685"/>
                    <a:pt x="76263" y="71216"/>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6" name="Google Shape;2960;p47"/>
            <p:cNvSpPr/>
            <p:nvPr/>
          </p:nvSpPr>
          <p:spPr>
            <a:xfrm>
              <a:off x="6261399" y="2481311"/>
              <a:ext cx="63531" cy="66745"/>
            </a:xfrm>
            <a:custGeom>
              <a:avLst/>
              <a:gdLst/>
              <a:ahLst/>
              <a:cxnLst/>
              <a:rect l="l" t="t" r="r" b="b"/>
              <a:pathLst>
                <a:path w="63531" h="66745" extrusionOk="0">
                  <a:moveTo>
                    <a:pt x="63532" y="451"/>
                  </a:moveTo>
                  <a:cubicBezTo>
                    <a:pt x="63532" y="451"/>
                    <a:pt x="32671" y="-9074"/>
                    <a:pt x="0" y="59411"/>
                  </a:cubicBezTo>
                  <a:lnTo>
                    <a:pt x="12192" y="66745"/>
                  </a:lnTo>
                  <a:cubicBezTo>
                    <a:pt x="27499" y="43304"/>
                    <a:pt x="44663" y="21130"/>
                    <a:pt x="63532" y="451"/>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7" name="Google Shape;2961;p47"/>
            <p:cNvSpPr/>
            <p:nvPr/>
          </p:nvSpPr>
          <p:spPr>
            <a:xfrm>
              <a:off x="2608942" y="4557070"/>
              <a:ext cx="432244" cy="249555"/>
            </a:xfrm>
            <a:custGeom>
              <a:avLst/>
              <a:gdLst/>
              <a:ahLst/>
              <a:cxnLst/>
              <a:rect l="l" t="t" r="r" b="b"/>
              <a:pathLst>
                <a:path w="432244" h="249555" extrusionOk="0">
                  <a:moveTo>
                    <a:pt x="432245" y="124777"/>
                  </a:moveTo>
                  <a:cubicBezTo>
                    <a:pt x="432245" y="193690"/>
                    <a:pt x="335483" y="249555"/>
                    <a:pt x="216122" y="249555"/>
                  </a:cubicBezTo>
                  <a:cubicBezTo>
                    <a:pt x="96761" y="249555"/>
                    <a:pt x="0" y="193690"/>
                    <a:pt x="0" y="124777"/>
                  </a:cubicBezTo>
                  <a:cubicBezTo>
                    <a:pt x="0" y="55865"/>
                    <a:pt x="96761" y="0"/>
                    <a:pt x="216122" y="0"/>
                  </a:cubicBezTo>
                  <a:cubicBezTo>
                    <a:pt x="335483" y="0"/>
                    <a:pt x="432245" y="55865"/>
                    <a:pt x="432245" y="124777"/>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8" name="Google Shape;2962;p47"/>
            <p:cNvSpPr/>
            <p:nvPr/>
          </p:nvSpPr>
          <p:spPr>
            <a:xfrm>
              <a:off x="2930982" y="3722965"/>
              <a:ext cx="85002" cy="305847"/>
            </a:xfrm>
            <a:custGeom>
              <a:avLst/>
              <a:gdLst/>
              <a:ahLst/>
              <a:cxnLst/>
              <a:rect l="l" t="t" r="r" b="b"/>
              <a:pathLst>
                <a:path w="85002" h="305847" extrusionOk="0">
                  <a:moveTo>
                    <a:pt x="18764" y="0"/>
                  </a:moveTo>
                  <a:cubicBezTo>
                    <a:pt x="37814" y="5429"/>
                    <a:pt x="48482" y="26289"/>
                    <a:pt x="65056" y="70961"/>
                  </a:cubicBezTo>
                  <a:cubicBezTo>
                    <a:pt x="78848" y="111490"/>
                    <a:pt x="85582" y="154076"/>
                    <a:pt x="84963" y="196882"/>
                  </a:cubicBezTo>
                  <a:cubicBezTo>
                    <a:pt x="79629" y="238982"/>
                    <a:pt x="62198" y="271748"/>
                    <a:pt x="20098" y="305848"/>
                  </a:cubicBezTo>
                  <a:lnTo>
                    <a:pt x="0" y="268986"/>
                  </a:lnTo>
                  <a:cubicBezTo>
                    <a:pt x="0" y="268986"/>
                    <a:pt x="41243" y="232600"/>
                    <a:pt x="45434" y="190500"/>
                  </a:cubicBezTo>
                  <a:cubicBezTo>
                    <a:pt x="47815" y="166878"/>
                    <a:pt x="20098" y="87249"/>
                    <a:pt x="20098" y="85058"/>
                  </a:cubicBezTo>
                  <a:cubicBezTo>
                    <a:pt x="20098" y="82867"/>
                    <a:pt x="18764" y="0"/>
                    <a:pt x="18764" y="0"/>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9" name="Google Shape;2963;p47"/>
            <p:cNvSpPr/>
            <p:nvPr/>
          </p:nvSpPr>
          <p:spPr>
            <a:xfrm>
              <a:off x="2667241" y="4676337"/>
              <a:ext cx="123900" cy="70118"/>
            </a:xfrm>
            <a:custGeom>
              <a:avLst/>
              <a:gdLst/>
              <a:ahLst/>
              <a:cxnLst/>
              <a:rect l="l" t="t" r="r" b="b"/>
              <a:pathLst>
                <a:path w="123900" h="70118" extrusionOk="0">
                  <a:moveTo>
                    <a:pt x="117628" y="16845"/>
                  </a:moveTo>
                  <a:cubicBezTo>
                    <a:pt x="104783" y="20750"/>
                    <a:pt x="90877" y="18874"/>
                    <a:pt x="79528" y="11701"/>
                  </a:cubicBezTo>
                  <a:cubicBezTo>
                    <a:pt x="69241" y="11701"/>
                    <a:pt x="8757" y="-12016"/>
                    <a:pt x="1137" y="8082"/>
                  </a:cubicBezTo>
                  <a:cubicBezTo>
                    <a:pt x="-5531" y="25703"/>
                    <a:pt x="18758" y="42086"/>
                    <a:pt x="31617" y="45229"/>
                  </a:cubicBezTo>
                  <a:cubicBezTo>
                    <a:pt x="60192" y="51992"/>
                    <a:pt x="80766" y="66089"/>
                    <a:pt x="92196" y="68470"/>
                  </a:cubicBezTo>
                  <a:cubicBezTo>
                    <a:pt x="100966" y="71585"/>
                    <a:pt x="110703" y="70232"/>
                    <a:pt x="118294" y="64851"/>
                  </a:cubicBezTo>
                  <a:cubicBezTo>
                    <a:pt x="126200" y="56850"/>
                    <a:pt x="125533" y="27322"/>
                    <a:pt x="117628" y="16845"/>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0" name="Google Shape;2964;p47"/>
            <p:cNvSpPr/>
            <p:nvPr/>
          </p:nvSpPr>
          <p:spPr>
            <a:xfrm>
              <a:off x="2667120" y="4688038"/>
              <a:ext cx="121939" cy="58416"/>
            </a:xfrm>
            <a:custGeom>
              <a:avLst/>
              <a:gdLst/>
              <a:ahLst/>
              <a:cxnLst/>
              <a:rect l="l" t="t" r="r" b="b"/>
              <a:pathLst>
                <a:path w="121939" h="58416" extrusionOk="0">
                  <a:moveTo>
                    <a:pt x="92127" y="51911"/>
                  </a:moveTo>
                  <a:cubicBezTo>
                    <a:pt x="80697" y="49530"/>
                    <a:pt x="59837" y="35433"/>
                    <a:pt x="31548" y="28575"/>
                  </a:cubicBezTo>
                  <a:cubicBezTo>
                    <a:pt x="20784" y="26003"/>
                    <a:pt x="2020" y="14097"/>
                    <a:pt x="210" y="0"/>
                  </a:cubicBezTo>
                  <a:cubicBezTo>
                    <a:pt x="-2361" y="16193"/>
                    <a:pt x="19260" y="30575"/>
                    <a:pt x="31548" y="33528"/>
                  </a:cubicBezTo>
                  <a:cubicBezTo>
                    <a:pt x="60123" y="40291"/>
                    <a:pt x="80697" y="54388"/>
                    <a:pt x="92127" y="56769"/>
                  </a:cubicBezTo>
                  <a:cubicBezTo>
                    <a:pt x="100896" y="59884"/>
                    <a:pt x="110634" y="58531"/>
                    <a:pt x="118225" y="53150"/>
                  </a:cubicBezTo>
                  <a:cubicBezTo>
                    <a:pt x="119933" y="51188"/>
                    <a:pt x="121200" y="48882"/>
                    <a:pt x="121940" y="46387"/>
                  </a:cubicBezTo>
                  <a:cubicBezTo>
                    <a:pt x="113425" y="52816"/>
                    <a:pt x="102380" y="54864"/>
                    <a:pt x="92127" y="51911"/>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1" name="Google Shape;2965;p47"/>
            <p:cNvSpPr/>
            <p:nvPr/>
          </p:nvSpPr>
          <p:spPr>
            <a:xfrm>
              <a:off x="2825027" y="4597173"/>
              <a:ext cx="119416" cy="67472"/>
            </a:xfrm>
            <a:custGeom>
              <a:avLst/>
              <a:gdLst/>
              <a:ahLst/>
              <a:cxnLst/>
              <a:rect l="l" t="t" r="r" b="b"/>
              <a:pathLst>
                <a:path w="119416" h="67472" extrusionOk="0">
                  <a:moveTo>
                    <a:pt x="113384" y="16189"/>
                  </a:moveTo>
                  <a:cubicBezTo>
                    <a:pt x="102146" y="20047"/>
                    <a:pt x="89728" y="18161"/>
                    <a:pt x="80142" y="11141"/>
                  </a:cubicBezTo>
                  <a:cubicBezTo>
                    <a:pt x="70617" y="11141"/>
                    <a:pt x="8419" y="-11529"/>
                    <a:pt x="1085" y="7807"/>
                  </a:cubicBezTo>
                  <a:cubicBezTo>
                    <a:pt x="-5297" y="24762"/>
                    <a:pt x="18039" y="40383"/>
                    <a:pt x="30422" y="43431"/>
                  </a:cubicBezTo>
                  <a:cubicBezTo>
                    <a:pt x="57663" y="50003"/>
                    <a:pt x="78047" y="63624"/>
                    <a:pt x="88715" y="65910"/>
                  </a:cubicBezTo>
                  <a:cubicBezTo>
                    <a:pt x="97172" y="68882"/>
                    <a:pt x="106547" y="67567"/>
                    <a:pt x="113861" y="62385"/>
                  </a:cubicBezTo>
                  <a:cubicBezTo>
                    <a:pt x="121671" y="54670"/>
                    <a:pt x="121004" y="26286"/>
                    <a:pt x="113384" y="16189"/>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2" name="Google Shape;2966;p47"/>
            <p:cNvSpPr/>
            <p:nvPr/>
          </p:nvSpPr>
          <p:spPr>
            <a:xfrm>
              <a:off x="2825072" y="4608314"/>
              <a:ext cx="117340" cy="56332"/>
            </a:xfrm>
            <a:custGeom>
              <a:avLst/>
              <a:gdLst/>
              <a:ahLst/>
              <a:cxnLst/>
              <a:rect l="l" t="t" r="r" b="b"/>
              <a:pathLst>
                <a:path w="117340" h="56332" extrusionOk="0">
                  <a:moveTo>
                    <a:pt x="88670" y="50102"/>
                  </a:moveTo>
                  <a:cubicBezTo>
                    <a:pt x="77717" y="47720"/>
                    <a:pt x="57619" y="34195"/>
                    <a:pt x="30377" y="27622"/>
                  </a:cubicBezTo>
                  <a:cubicBezTo>
                    <a:pt x="19995" y="25051"/>
                    <a:pt x="1802" y="13621"/>
                    <a:pt x="183" y="0"/>
                  </a:cubicBezTo>
                  <a:cubicBezTo>
                    <a:pt x="-2198" y="15621"/>
                    <a:pt x="19233" y="29528"/>
                    <a:pt x="30377" y="32290"/>
                  </a:cubicBezTo>
                  <a:cubicBezTo>
                    <a:pt x="57619" y="38862"/>
                    <a:pt x="78002" y="52483"/>
                    <a:pt x="88670" y="54769"/>
                  </a:cubicBezTo>
                  <a:cubicBezTo>
                    <a:pt x="97128" y="57741"/>
                    <a:pt x="106503" y="56426"/>
                    <a:pt x="113816" y="51245"/>
                  </a:cubicBezTo>
                  <a:cubicBezTo>
                    <a:pt x="115496" y="49368"/>
                    <a:pt x="116703" y="47111"/>
                    <a:pt x="117341" y="44672"/>
                  </a:cubicBezTo>
                  <a:cubicBezTo>
                    <a:pt x="109187" y="50930"/>
                    <a:pt x="98547" y="52940"/>
                    <a:pt x="88670" y="50102"/>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3" name="Google Shape;2967;p47"/>
            <p:cNvSpPr/>
            <p:nvPr/>
          </p:nvSpPr>
          <p:spPr>
            <a:xfrm>
              <a:off x="2742284" y="3964900"/>
              <a:ext cx="238054" cy="732926"/>
            </a:xfrm>
            <a:custGeom>
              <a:avLst/>
              <a:gdLst/>
              <a:ahLst/>
              <a:cxnLst/>
              <a:rect l="l" t="t" r="r" b="b"/>
              <a:pathLst>
                <a:path w="238054" h="732926" extrusionOk="0">
                  <a:moveTo>
                    <a:pt x="216416" y="495014"/>
                  </a:moveTo>
                  <a:cubicBezTo>
                    <a:pt x="216443" y="471802"/>
                    <a:pt x="212447" y="448761"/>
                    <a:pt x="204605" y="426911"/>
                  </a:cubicBezTo>
                  <a:cubicBezTo>
                    <a:pt x="204605" y="426911"/>
                    <a:pt x="212415" y="333661"/>
                    <a:pt x="218416" y="272415"/>
                  </a:cubicBezTo>
                  <a:cubicBezTo>
                    <a:pt x="227179" y="182118"/>
                    <a:pt x="241086" y="173164"/>
                    <a:pt x="237466" y="118300"/>
                  </a:cubicBezTo>
                  <a:cubicBezTo>
                    <a:pt x="233847" y="67437"/>
                    <a:pt x="204891" y="34480"/>
                    <a:pt x="197366" y="0"/>
                  </a:cubicBezTo>
                  <a:lnTo>
                    <a:pt x="50014" y="11621"/>
                  </a:lnTo>
                  <a:cubicBezTo>
                    <a:pt x="50014" y="11621"/>
                    <a:pt x="37155" y="53435"/>
                    <a:pt x="20582" y="136684"/>
                  </a:cubicBezTo>
                  <a:cubicBezTo>
                    <a:pt x="4008" y="219932"/>
                    <a:pt x="2865" y="318897"/>
                    <a:pt x="4199" y="449961"/>
                  </a:cubicBezTo>
                  <a:cubicBezTo>
                    <a:pt x="4199" y="483775"/>
                    <a:pt x="-1516" y="513112"/>
                    <a:pt x="389" y="597313"/>
                  </a:cubicBezTo>
                  <a:cubicBezTo>
                    <a:pt x="1722" y="653891"/>
                    <a:pt x="4961" y="723233"/>
                    <a:pt x="4961" y="723233"/>
                  </a:cubicBezTo>
                  <a:cubicBezTo>
                    <a:pt x="26487" y="741712"/>
                    <a:pt x="41442" y="728091"/>
                    <a:pt x="41442" y="728091"/>
                  </a:cubicBezTo>
                  <a:cubicBezTo>
                    <a:pt x="41442" y="728091"/>
                    <a:pt x="79542" y="560451"/>
                    <a:pt x="84780" y="521970"/>
                  </a:cubicBezTo>
                  <a:cubicBezTo>
                    <a:pt x="88780" y="500682"/>
                    <a:pt x="87003" y="478707"/>
                    <a:pt x="79637" y="458343"/>
                  </a:cubicBezTo>
                  <a:cubicBezTo>
                    <a:pt x="79637" y="458343"/>
                    <a:pt x="90686" y="405670"/>
                    <a:pt x="98687" y="364236"/>
                  </a:cubicBezTo>
                  <a:cubicBezTo>
                    <a:pt x="108212" y="313658"/>
                    <a:pt x="133453" y="204502"/>
                    <a:pt x="133453" y="204502"/>
                  </a:cubicBezTo>
                  <a:cubicBezTo>
                    <a:pt x="133453" y="204502"/>
                    <a:pt x="129167" y="372237"/>
                    <a:pt x="136501" y="405289"/>
                  </a:cubicBezTo>
                  <a:cubicBezTo>
                    <a:pt x="143835" y="438340"/>
                    <a:pt x="145074" y="467106"/>
                    <a:pt x="151360" y="512064"/>
                  </a:cubicBezTo>
                  <a:cubicBezTo>
                    <a:pt x="158885" y="566356"/>
                    <a:pt x="162314" y="645890"/>
                    <a:pt x="162314" y="645890"/>
                  </a:cubicBezTo>
                  <a:cubicBezTo>
                    <a:pt x="184793" y="660178"/>
                    <a:pt x="194794" y="649224"/>
                    <a:pt x="194794" y="649224"/>
                  </a:cubicBezTo>
                  <a:cubicBezTo>
                    <a:pt x="194794" y="649224"/>
                    <a:pt x="216416" y="542544"/>
                    <a:pt x="216416" y="495014"/>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4" name="Google Shape;2968;p47"/>
            <p:cNvSpPr/>
            <p:nvPr/>
          </p:nvSpPr>
          <p:spPr>
            <a:xfrm>
              <a:off x="2743301" y="3964900"/>
              <a:ext cx="236925" cy="409866"/>
            </a:xfrm>
            <a:custGeom>
              <a:avLst/>
              <a:gdLst/>
              <a:ahLst/>
              <a:cxnLst/>
              <a:rect l="l" t="t" r="r" b="b"/>
              <a:pathLst>
                <a:path w="236925" h="409866" extrusionOk="0">
                  <a:moveTo>
                    <a:pt x="195968" y="0"/>
                  </a:moveTo>
                  <a:cubicBezTo>
                    <a:pt x="211399" y="15812"/>
                    <a:pt x="236926" y="63913"/>
                    <a:pt x="236926" y="136684"/>
                  </a:cubicBezTo>
                  <a:cubicBezTo>
                    <a:pt x="236926" y="218599"/>
                    <a:pt x="225020" y="202025"/>
                    <a:pt x="219305" y="292227"/>
                  </a:cubicBezTo>
                  <a:lnTo>
                    <a:pt x="213590" y="382429"/>
                  </a:lnTo>
                  <a:cubicBezTo>
                    <a:pt x="213590" y="382429"/>
                    <a:pt x="90431" y="441198"/>
                    <a:pt x="2611" y="386715"/>
                  </a:cubicBezTo>
                  <a:cubicBezTo>
                    <a:pt x="-5200" y="369665"/>
                    <a:pt x="5564" y="179927"/>
                    <a:pt x="20994" y="112490"/>
                  </a:cubicBezTo>
                  <a:cubicBezTo>
                    <a:pt x="36425" y="45053"/>
                    <a:pt x="46997" y="12002"/>
                    <a:pt x="46997" y="12002"/>
                  </a:cubicBezTo>
                  <a:cubicBezTo>
                    <a:pt x="46997" y="12002"/>
                    <a:pt x="160250" y="42577"/>
                    <a:pt x="195968"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5" name="Google Shape;2969;p47"/>
            <p:cNvSpPr/>
            <p:nvPr/>
          </p:nvSpPr>
          <p:spPr>
            <a:xfrm>
              <a:off x="2790577" y="3522142"/>
              <a:ext cx="160521" cy="258577"/>
            </a:xfrm>
            <a:custGeom>
              <a:avLst/>
              <a:gdLst/>
              <a:ahLst/>
              <a:cxnLst/>
              <a:rect l="l" t="t" r="r" b="b"/>
              <a:pathLst>
                <a:path w="160521" h="258577" extrusionOk="0">
                  <a:moveTo>
                    <a:pt x="150502" y="199966"/>
                  </a:moveTo>
                  <a:cubicBezTo>
                    <a:pt x="119070" y="198061"/>
                    <a:pt x="116022" y="203299"/>
                    <a:pt x="113545" y="192155"/>
                  </a:cubicBezTo>
                  <a:cubicBezTo>
                    <a:pt x="112688" y="188155"/>
                    <a:pt x="110878" y="160532"/>
                    <a:pt x="110878" y="160532"/>
                  </a:cubicBezTo>
                  <a:cubicBezTo>
                    <a:pt x="113780" y="156846"/>
                    <a:pt x="116422" y="152960"/>
                    <a:pt x="118784" y="148912"/>
                  </a:cubicBezTo>
                  <a:cubicBezTo>
                    <a:pt x="140167" y="136015"/>
                    <a:pt x="154268" y="113831"/>
                    <a:pt x="156884" y="88999"/>
                  </a:cubicBezTo>
                  <a:cubicBezTo>
                    <a:pt x="161490" y="44708"/>
                    <a:pt x="129348" y="5065"/>
                    <a:pt x="85065" y="417"/>
                  </a:cubicBezTo>
                  <a:cubicBezTo>
                    <a:pt x="43441" y="-3869"/>
                    <a:pt x="12771" y="25373"/>
                    <a:pt x="4579" y="65568"/>
                  </a:cubicBezTo>
                  <a:cubicBezTo>
                    <a:pt x="198" y="85380"/>
                    <a:pt x="-4374" y="125861"/>
                    <a:pt x="8008" y="158341"/>
                  </a:cubicBezTo>
                  <a:cubicBezTo>
                    <a:pt x="14961" y="176725"/>
                    <a:pt x="21438" y="189583"/>
                    <a:pt x="38012" y="188917"/>
                  </a:cubicBezTo>
                  <a:cubicBezTo>
                    <a:pt x="43543" y="188422"/>
                    <a:pt x="49023" y="187469"/>
                    <a:pt x="54395" y="186059"/>
                  </a:cubicBezTo>
                  <a:cubicBezTo>
                    <a:pt x="55283" y="193679"/>
                    <a:pt x="55602" y="201347"/>
                    <a:pt x="55347" y="209015"/>
                  </a:cubicBezTo>
                  <a:cubicBezTo>
                    <a:pt x="55347" y="217111"/>
                    <a:pt x="56300" y="221111"/>
                    <a:pt x="40488" y="230827"/>
                  </a:cubicBezTo>
                  <a:cubicBezTo>
                    <a:pt x="24677" y="240542"/>
                    <a:pt x="64301" y="260354"/>
                    <a:pt x="90114" y="258449"/>
                  </a:cubicBezTo>
                  <a:cubicBezTo>
                    <a:pt x="115927" y="256544"/>
                    <a:pt x="144883" y="240923"/>
                    <a:pt x="152883" y="224255"/>
                  </a:cubicBezTo>
                  <a:cubicBezTo>
                    <a:pt x="161646" y="205586"/>
                    <a:pt x="165266" y="200823"/>
                    <a:pt x="150502" y="199966"/>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6" name="Google Shape;2970;p47"/>
            <p:cNvSpPr/>
            <p:nvPr/>
          </p:nvSpPr>
          <p:spPr>
            <a:xfrm>
              <a:off x="2954700" y="3752463"/>
              <a:ext cx="61341" cy="108805"/>
            </a:xfrm>
            <a:custGeom>
              <a:avLst/>
              <a:gdLst/>
              <a:ahLst/>
              <a:cxnLst/>
              <a:rect l="l" t="t" r="r" b="b"/>
              <a:pathLst>
                <a:path w="61341" h="108805" extrusionOk="0">
                  <a:moveTo>
                    <a:pt x="9525" y="108806"/>
                  </a:moveTo>
                  <a:cubicBezTo>
                    <a:pt x="9525" y="108806"/>
                    <a:pt x="45053" y="100805"/>
                    <a:pt x="61341" y="84993"/>
                  </a:cubicBezTo>
                  <a:cubicBezTo>
                    <a:pt x="61341" y="84993"/>
                    <a:pt x="40196" y="18318"/>
                    <a:pt x="26670" y="1745"/>
                  </a:cubicBezTo>
                  <a:cubicBezTo>
                    <a:pt x="13144" y="-14829"/>
                    <a:pt x="0" y="92137"/>
                    <a:pt x="0" y="92137"/>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7" name="Google Shape;2971;p47"/>
            <p:cNvSpPr/>
            <p:nvPr/>
          </p:nvSpPr>
          <p:spPr>
            <a:xfrm>
              <a:off x="2782487" y="3720882"/>
              <a:ext cx="191546" cy="273865"/>
            </a:xfrm>
            <a:custGeom>
              <a:avLst/>
              <a:gdLst/>
              <a:ahLst/>
              <a:cxnLst/>
              <a:rect l="l" t="t" r="r" b="b"/>
              <a:pathLst>
                <a:path w="191546" h="273865" extrusionOk="0">
                  <a:moveTo>
                    <a:pt x="127349" y="560"/>
                  </a:moveTo>
                  <a:cubicBezTo>
                    <a:pt x="133160" y="7799"/>
                    <a:pt x="133826" y="16847"/>
                    <a:pt x="111443" y="22562"/>
                  </a:cubicBezTo>
                  <a:cubicBezTo>
                    <a:pt x="95161" y="27192"/>
                    <a:pt x="77760" y="25839"/>
                    <a:pt x="62389" y="18753"/>
                  </a:cubicBezTo>
                  <a:cubicBezTo>
                    <a:pt x="44747" y="26210"/>
                    <a:pt x="27792" y="35202"/>
                    <a:pt x="11716" y="45613"/>
                  </a:cubicBezTo>
                  <a:cubicBezTo>
                    <a:pt x="-7334" y="108478"/>
                    <a:pt x="8001" y="116574"/>
                    <a:pt x="0" y="161628"/>
                  </a:cubicBezTo>
                  <a:cubicBezTo>
                    <a:pt x="3143" y="184297"/>
                    <a:pt x="6858" y="242780"/>
                    <a:pt x="7810" y="256020"/>
                  </a:cubicBezTo>
                  <a:cubicBezTo>
                    <a:pt x="50578" y="285929"/>
                    <a:pt x="137350" y="275737"/>
                    <a:pt x="156781" y="244019"/>
                  </a:cubicBezTo>
                  <a:cubicBezTo>
                    <a:pt x="157130" y="233455"/>
                    <a:pt x="158116" y="222930"/>
                    <a:pt x="159734" y="212491"/>
                  </a:cubicBezTo>
                  <a:cubicBezTo>
                    <a:pt x="180118" y="136862"/>
                    <a:pt x="196025" y="117241"/>
                    <a:pt x="190405" y="60091"/>
                  </a:cubicBezTo>
                  <a:cubicBezTo>
                    <a:pt x="187166" y="27515"/>
                    <a:pt x="184595" y="11132"/>
                    <a:pt x="167259" y="2369"/>
                  </a:cubicBezTo>
                  <a:cubicBezTo>
                    <a:pt x="154092" y="26"/>
                    <a:pt x="140675" y="-583"/>
                    <a:pt x="127349" y="560"/>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8" name="Google Shape;2972;p47"/>
            <p:cNvSpPr/>
            <p:nvPr/>
          </p:nvSpPr>
          <p:spPr>
            <a:xfrm>
              <a:off x="2469603" y="3777311"/>
              <a:ext cx="368747" cy="265455"/>
            </a:xfrm>
            <a:custGeom>
              <a:avLst/>
              <a:gdLst/>
              <a:ahLst/>
              <a:cxnLst/>
              <a:rect l="l" t="t" r="r" b="b"/>
              <a:pathLst>
                <a:path w="368747" h="265455" extrusionOk="0">
                  <a:moveTo>
                    <a:pt x="47613" y="190066"/>
                  </a:moveTo>
                  <a:cubicBezTo>
                    <a:pt x="57313" y="192152"/>
                    <a:pt x="66860" y="194885"/>
                    <a:pt x="76188" y="198257"/>
                  </a:cubicBezTo>
                  <a:cubicBezTo>
                    <a:pt x="84940" y="202858"/>
                    <a:pt x="94355" y="206077"/>
                    <a:pt x="104097" y="207782"/>
                  </a:cubicBezTo>
                  <a:cubicBezTo>
                    <a:pt x="114574" y="209402"/>
                    <a:pt x="130957" y="203972"/>
                    <a:pt x="159246" y="190637"/>
                  </a:cubicBezTo>
                  <a:cubicBezTo>
                    <a:pt x="190224" y="174759"/>
                    <a:pt x="218251" y="153690"/>
                    <a:pt x="242114" y="128344"/>
                  </a:cubicBezTo>
                  <a:cubicBezTo>
                    <a:pt x="269228" y="96083"/>
                    <a:pt x="293451" y="61507"/>
                    <a:pt x="314504" y="24998"/>
                  </a:cubicBezTo>
                  <a:cubicBezTo>
                    <a:pt x="326791" y="2614"/>
                    <a:pt x="342317" y="-3006"/>
                    <a:pt x="355842" y="1375"/>
                  </a:cubicBezTo>
                  <a:cubicBezTo>
                    <a:pt x="372035" y="6710"/>
                    <a:pt x="374035" y="22807"/>
                    <a:pt x="355842" y="52906"/>
                  </a:cubicBezTo>
                  <a:cubicBezTo>
                    <a:pt x="332617" y="92225"/>
                    <a:pt x="304799" y="128639"/>
                    <a:pt x="272975" y="161396"/>
                  </a:cubicBezTo>
                  <a:cubicBezTo>
                    <a:pt x="247871" y="186503"/>
                    <a:pt x="218651" y="207115"/>
                    <a:pt x="186583" y="222356"/>
                  </a:cubicBezTo>
                  <a:cubicBezTo>
                    <a:pt x="163712" y="234252"/>
                    <a:pt x="139230" y="242758"/>
                    <a:pt x="113907" y="247597"/>
                  </a:cubicBezTo>
                  <a:cubicBezTo>
                    <a:pt x="105049" y="249502"/>
                    <a:pt x="99048" y="253216"/>
                    <a:pt x="82665" y="258932"/>
                  </a:cubicBezTo>
                  <a:cubicBezTo>
                    <a:pt x="66375" y="264856"/>
                    <a:pt x="48897" y="266790"/>
                    <a:pt x="31707" y="264551"/>
                  </a:cubicBezTo>
                  <a:cubicBezTo>
                    <a:pt x="17514" y="261789"/>
                    <a:pt x="12657" y="258550"/>
                    <a:pt x="12085" y="255026"/>
                  </a:cubicBezTo>
                  <a:cubicBezTo>
                    <a:pt x="11514" y="251502"/>
                    <a:pt x="14371" y="249025"/>
                    <a:pt x="21039" y="249502"/>
                  </a:cubicBezTo>
                  <a:cubicBezTo>
                    <a:pt x="31538" y="251169"/>
                    <a:pt x="42255" y="250912"/>
                    <a:pt x="52662" y="248740"/>
                  </a:cubicBezTo>
                  <a:cubicBezTo>
                    <a:pt x="52662" y="248740"/>
                    <a:pt x="37993" y="248264"/>
                    <a:pt x="29325" y="247216"/>
                  </a:cubicBezTo>
                  <a:cubicBezTo>
                    <a:pt x="21541" y="246368"/>
                    <a:pt x="13911" y="244444"/>
                    <a:pt x="6656" y="241501"/>
                  </a:cubicBezTo>
                  <a:cubicBezTo>
                    <a:pt x="-297" y="238548"/>
                    <a:pt x="-2869" y="227594"/>
                    <a:pt x="4179" y="227975"/>
                  </a:cubicBezTo>
                  <a:cubicBezTo>
                    <a:pt x="11228" y="228356"/>
                    <a:pt x="15990" y="230452"/>
                    <a:pt x="28944" y="231785"/>
                  </a:cubicBezTo>
                  <a:cubicBezTo>
                    <a:pt x="35778" y="232614"/>
                    <a:pt x="42685" y="232614"/>
                    <a:pt x="49518" y="231785"/>
                  </a:cubicBezTo>
                  <a:cubicBezTo>
                    <a:pt x="40949" y="230376"/>
                    <a:pt x="32508" y="228271"/>
                    <a:pt x="24277" y="225499"/>
                  </a:cubicBezTo>
                  <a:cubicBezTo>
                    <a:pt x="17463" y="223689"/>
                    <a:pt x="11333" y="219917"/>
                    <a:pt x="6656" y="214640"/>
                  </a:cubicBezTo>
                  <a:cubicBezTo>
                    <a:pt x="4275" y="211878"/>
                    <a:pt x="4941" y="205115"/>
                    <a:pt x="13228" y="206830"/>
                  </a:cubicBezTo>
                  <a:cubicBezTo>
                    <a:pt x="23208" y="210307"/>
                    <a:pt x="33569" y="212583"/>
                    <a:pt x="44089" y="213592"/>
                  </a:cubicBezTo>
                  <a:cubicBezTo>
                    <a:pt x="54662" y="213592"/>
                    <a:pt x="62187" y="212735"/>
                    <a:pt x="60853" y="211116"/>
                  </a:cubicBezTo>
                  <a:cubicBezTo>
                    <a:pt x="59520" y="209497"/>
                    <a:pt x="53233" y="209687"/>
                    <a:pt x="45232" y="205211"/>
                  </a:cubicBezTo>
                  <a:cubicBezTo>
                    <a:pt x="37231" y="200734"/>
                    <a:pt x="32469" y="192066"/>
                    <a:pt x="35707" y="187875"/>
                  </a:cubicBezTo>
                  <a:cubicBezTo>
                    <a:pt x="38946" y="183684"/>
                    <a:pt x="38946" y="186827"/>
                    <a:pt x="47613" y="190066"/>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9" name="Google Shape;2973;p47"/>
            <p:cNvSpPr/>
            <p:nvPr/>
          </p:nvSpPr>
          <p:spPr>
            <a:xfrm>
              <a:off x="2743245" y="3761847"/>
              <a:ext cx="100785" cy="104755"/>
            </a:xfrm>
            <a:custGeom>
              <a:avLst/>
              <a:gdLst/>
              <a:ahLst/>
              <a:cxnLst/>
              <a:rect l="l" t="t" r="r" b="b"/>
              <a:pathLst>
                <a:path w="100785" h="104755" extrusionOk="0">
                  <a:moveTo>
                    <a:pt x="65151" y="104756"/>
                  </a:moveTo>
                  <a:cubicBezTo>
                    <a:pt x="40403" y="101165"/>
                    <a:pt x="17516" y="89554"/>
                    <a:pt x="0" y="71704"/>
                  </a:cubicBezTo>
                  <a:lnTo>
                    <a:pt x="39433" y="17030"/>
                  </a:lnTo>
                  <a:cubicBezTo>
                    <a:pt x="39433" y="17030"/>
                    <a:pt x="61627" y="-10973"/>
                    <a:pt x="90964" y="4838"/>
                  </a:cubicBezTo>
                  <a:cubicBezTo>
                    <a:pt x="90964" y="4838"/>
                    <a:pt x="113062" y="7220"/>
                    <a:pt x="90964" y="53511"/>
                  </a:cubicBezTo>
                  <a:cubicBezTo>
                    <a:pt x="83445" y="71113"/>
                    <a:pt x="74824" y="88230"/>
                    <a:pt x="65151" y="104756"/>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0" name="Google Shape;2974;p47"/>
            <p:cNvSpPr/>
            <p:nvPr/>
          </p:nvSpPr>
          <p:spPr>
            <a:xfrm>
              <a:off x="2783810" y="3522089"/>
              <a:ext cx="201012" cy="328692"/>
            </a:xfrm>
            <a:custGeom>
              <a:avLst/>
              <a:gdLst/>
              <a:ahLst/>
              <a:cxnLst/>
              <a:rect l="l" t="t" r="r" b="b"/>
              <a:pathLst>
                <a:path w="201012" h="328692" extrusionOk="0">
                  <a:moveTo>
                    <a:pt x="3726" y="41904"/>
                  </a:moveTo>
                  <a:cubicBezTo>
                    <a:pt x="6992" y="22359"/>
                    <a:pt x="25260" y="8995"/>
                    <a:pt x="44874" y="11805"/>
                  </a:cubicBezTo>
                  <a:cubicBezTo>
                    <a:pt x="58646" y="2566"/>
                    <a:pt x="75264" y="-1454"/>
                    <a:pt x="91737" y="470"/>
                  </a:cubicBezTo>
                  <a:cubicBezTo>
                    <a:pt x="129170" y="4376"/>
                    <a:pt x="153649" y="29045"/>
                    <a:pt x="164984" y="66193"/>
                  </a:cubicBezTo>
                  <a:cubicBezTo>
                    <a:pt x="170544" y="84833"/>
                    <a:pt x="174245" y="103978"/>
                    <a:pt x="176033" y="123343"/>
                  </a:cubicBezTo>
                  <a:cubicBezTo>
                    <a:pt x="187272" y="206686"/>
                    <a:pt x="217562" y="272790"/>
                    <a:pt x="189273" y="297555"/>
                  </a:cubicBezTo>
                  <a:cubicBezTo>
                    <a:pt x="160983" y="322320"/>
                    <a:pt x="83450" y="338036"/>
                    <a:pt x="51065" y="322510"/>
                  </a:cubicBezTo>
                  <a:cubicBezTo>
                    <a:pt x="18680" y="306985"/>
                    <a:pt x="77735" y="163348"/>
                    <a:pt x="13632" y="83528"/>
                  </a:cubicBezTo>
                  <a:cubicBezTo>
                    <a:pt x="-1418" y="64574"/>
                    <a:pt x="-2847" y="51334"/>
                    <a:pt x="3726" y="41904"/>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1" name="Google Shape;2975;p47"/>
            <p:cNvSpPr/>
            <p:nvPr/>
          </p:nvSpPr>
          <p:spPr>
            <a:xfrm>
              <a:off x="2011725" y="4252365"/>
              <a:ext cx="432244" cy="249555"/>
            </a:xfrm>
            <a:custGeom>
              <a:avLst/>
              <a:gdLst/>
              <a:ahLst/>
              <a:cxnLst/>
              <a:rect l="l" t="t" r="r" b="b"/>
              <a:pathLst>
                <a:path w="432244" h="249555" extrusionOk="0">
                  <a:moveTo>
                    <a:pt x="432245" y="124778"/>
                  </a:moveTo>
                  <a:cubicBezTo>
                    <a:pt x="432245" y="193690"/>
                    <a:pt x="335483" y="249555"/>
                    <a:pt x="216122" y="249555"/>
                  </a:cubicBezTo>
                  <a:cubicBezTo>
                    <a:pt x="96761" y="249555"/>
                    <a:pt x="0" y="193690"/>
                    <a:pt x="0" y="124778"/>
                  </a:cubicBezTo>
                  <a:cubicBezTo>
                    <a:pt x="0" y="55865"/>
                    <a:pt x="96761" y="0"/>
                    <a:pt x="216122" y="0"/>
                  </a:cubicBezTo>
                  <a:cubicBezTo>
                    <a:pt x="335483" y="0"/>
                    <a:pt x="432245" y="55865"/>
                    <a:pt x="432245" y="124778"/>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2" name="Google Shape;2976;p47"/>
            <p:cNvSpPr/>
            <p:nvPr/>
          </p:nvSpPr>
          <p:spPr>
            <a:xfrm>
              <a:off x="2116256" y="4345803"/>
              <a:ext cx="122876" cy="95119"/>
            </a:xfrm>
            <a:custGeom>
              <a:avLst/>
              <a:gdLst/>
              <a:ahLst/>
              <a:cxnLst/>
              <a:rect l="l" t="t" r="r" b="b"/>
              <a:pathLst>
                <a:path w="122876" h="95119" extrusionOk="0">
                  <a:moveTo>
                    <a:pt x="9769" y="2"/>
                  </a:moveTo>
                  <a:cubicBezTo>
                    <a:pt x="24533" y="12004"/>
                    <a:pt x="46250" y="1050"/>
                    <a:pt x="47297" y="2193"/>
                  </a:cubicBezTo>
                  <a:cubicBezTo>
                    <a:pt x="64639" y="18195"/>
                    <a:pt x="82792" y="33302"/>
                    <a:pt x="101685" y="47437"/>
                  </a:cubicBezTo>
                  <a:cubicBezTo>
                    <a:pt x="111210" y="54676"/>
                    <a:pt x="125212" y="64296"/>
                    <a:pt x="122545" y="78202"/>
                  </a:cubicBezTo>
                  <a:cubicBezTo>
                    <a:pt x="117973" y="102967"/>
                    <a:pt x="78254" y="95347"/>
                    <a:pt x="63204" y="87727"/>
                  </a:cubicBezTo>
                  <a:cubicBezTo>
                    <a:pt x="48155" y="80107"/>
                    <a:pt x="35963" y="67630"/>
                    <a:pt x="21770" y="59152"/>
                  </a:cubicBezTo>
                  <a:cubicBezTo>
                    <a:pt x="11674" y="52866"/>
                    <a:pt x="1768" y="49627"/>
                    <a:pt x="149" y="36864"/>
                  </a:cubicBezTo>
                  <a:cubicBezTo>
                    <a:pt x="-1185" y="28768"/>
                    <a:pt x="6816" y="-284"/>
                    <a:pt x="9769" y="2"/>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3" name="Google Shape;2977;p47"/>
            <p:cNvSpPr/>
            <p:nvPr/>
          </p:nvSpPr>
          <p:spPr>
            <a:xfrm>
              <a:off x="2116272" y="4377142"/>
              <a:ext cx="122242" cy="63751"/>
            </a:xfrm>
            <a:custGeom>
              <a:avLst/>
              <a:gdLst/>
              <a:ahLst/>
              <a:cxnLst/>
              <a:rect l="l" t="t" r="r" b="b"/>
              <a:pathLst>
                <a:path w="122242" h="63751" extrusionOk="0">
                  <a:moveTo>
                    <a:pt x="227" y="0"/>
                  </a:moveTo>
                  <a:cubicBezTo>
                    <a:pt x="2228" y="12192"/>
                    <a:pt x="12038" y="15621"/>
                    <a:pt x="22040" y="21812"/>
                  </a:cubicBezTo>
                  <a:cubicBezTo>
                    <a:pt x="36518" y="30766"/>
                    <a:pt x="49186" y="43720"/>
                    <a:pt x="64140" y="51245"/>
                  </a:cubicBezTo>
                  <a:cubicBezTo>
                    <a:pt x="79094" y="58769"/>
                    <a:pt x="112527" y="65246"/>
                    <a:pt x="122243" y="47530"/>
                  </a:cubicBezTo>
                  <a:cubicBezTo>
                    <a:pt x="117004" y="71438"/>
                    <a:pt x="77951" y="63913"/>
                    <a:pt x="63092" y="56388"/>
                  </a:cubicBezTo>
                  <a:cubicBezTo>
                    <a:pt x="48233" y="48863"/>
                    <a:pt x="35851" y="36290"/>
                    <a:pt x="21659" y="27813"/>
                  </a:cubicBezTo>
                  <a:cubicBezTo>
                    <a:pt x="11562" y="21527"/>
                    <a:pt x="1656" y="18288"/>
                    <a:pt x="37" y="5524"/>
                  </a:cubicBezTo>
                  <a:cubicBezTo>
                    <a:pt x="-49" y="3677"/>
                    <a:pt x="15" y="1829"/>
                    <a:pt x="227"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4" name="Google Shape;2978;p47"/>
            <p:cNvSpPr/>
            <p:nvPr/>
          </p:nvSpPr>
          <p:spPr>
            <a:xfrm>
              <a:off x="2242069" y="4298215"/>
              <a:ext cx="122771" cy="91654"/>
            </a:xfrm>
            <a:custGeom>
              <a:avLst/>
              <a:gdLst/>
              <a:ahLst/>
              <a:cxnLst/>
              <a:rect l="l" t="t" r="r" b="b"/>
              <a:pathLst>
                <a:path w="122771" h="91654" extrusionOk="0">
                  <a:moveTo>
                    <a:pt x="11400" y="61"/>
                  </a:moveTo>
                  <a:cubicBezTo>
                    <a:pt x="26164" y="12062"/>
                    <a:pt x="51881" y="-987"/>
                    <a:pt x="53024" y="61"/>
                  </a:cubicBezTo>
                  <a:cubicBezTo>
                    <a:pt x="68334" y="15615"/>
                    <a:pt x="84521" y="30274"/>
                    <a:pt x="101507" y="43971"/>
                  </a:cubicBezTo>
                  <a:cubicBezTo>
                    <a:pt x="111032" y="51114"/>
                    <a:pt x="125033" y="60830"/>
                    <a:pt x="122462" y="74737"/>
                  </a:cubicBezTo>
                  <a:cubicBezTo>
                    <a:pt x="117794" y="99502"/>
                    <a:pt x="78075" y="91881"/>
                    <a:pt x="63121" y="84262"/>
                  </a:cubicBezTo>
                  <a:cubicBezTo>
                    <a:pt x="48167" y="76642"/>
                    <a:pt x="35879" y="64069"/>
                    <a:pt x="21687" y="55687"/>
                  </a:cubicBezTo>
                  <a:cubicBezTo>
                    <a:pt x="11591" y="49400"/>
                    <a:pt x="1589" y="46162"/>
                    <a:pt x="65" y="33398"/>
                  </a:cubicBezTo>
                  <a:cubicBezTo>
                    <a:pt x="-887" y="25302"/>
                    <a:pt x="8828" y="-225"/>
                    <a:pt x="11400" y="61"/>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5" name="Google Shape;2979;p47"/>
            <p:cNvSpPr/>
            <p:nvPr/>
          </p:nvSpPr>
          <p:spPr>
            <a:xfrm>
              <a:off x="2242300" y="4327803"/>
              <a:ext cx="122230" cy="63800"/>
            </a:xfrm>
            <a:custGeom>
              <a:avLst/>
              <a:gdLst/>
              <a:ahLst/>
              <a:cxnLst/>
              <a:rect l="l" t="t" r="r" b="b"/>
              <a:pathLst>
                <a:path w="122230" h="63800" extrusionOk="0">
                  <a:moveTo>
                    <a:pt x="216" y="0"/>
                  </a:moveTo>
                  <a:cubicBezTo>
                    <a:pt x="2216" y="12192"/>
                    <a:pt x="12027" y="15621"/>
                    <a:pt x="22028" y="21812"/>
                  </a:cubicBezTo>
                  <a:cubicBezTo>
                    <a:pt x="36506" y="30766"/>
                    <a:pt x="49174" y="43720"/>
                    <a:pt x="64128" y="51340"/>
                  </a:cubicBezTo>
                  <a:cubicBezTo>
                    <a:pt x="79083" y="58960"/>
                    <a:pt x="112515" y="65246"/>
                    <a:pt x="122231" y="47530"/>
                  </a:cubicBezTo>
                  <a:cubicBezTo>
                    <a:pt x="116992" y="71438"/>
                    <a:pt x="77940" y="64008"/>
                    <a:pt x="63081" y="56483"/>
                  </a:cubicBezTo>
                  <a:cubicBezTo>
                    <a:pt x="48222" y="48958"/>
                    <a:pt x="35934" y="36290"/>
                    <a:pt x="21742" y="27432"/>
                  </a:cubicBezTo>
                  <a:cubicBezTo>
                    <a:pt x="11550" y="21146"/>
                    <a:pt x="1644" y="17907"/>
                    <a:pt x="25" y="5143"/>
                  </a:cubicBezTo>
                  <a:cubicBezTo>
                    <a:pt x="-41" y="3429"/>
                    <a:pt x="23" y="1705"/>
                    <a:pt x="216"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6" name="Google Shape;2980;p47"/>
            <p:cNvSpPr/>
            <p:nvPr/>
          </p:nvSpPr>
          <p:spPr>
            <a:xfrm>
              <a:off x="2122246" y="3749635"/>
              <a:ext cx="211613" cy="606004"/>
            </a:xfrm>
            <a:custGeom>
              <a:avLst/>
              <a:gdLst/>
              <a:ahLst/>
              <a:cxnLst/>
              <a:rect l="l" t="t" r="r" b="b"/>
              <a:pathLst>
                <a:path w="211613" h="606004" extrusionOk="0">
                  <a:moveTo>
                    <a:pt x="2540" y="52483"/>
                  </a:moveTo>
                  <a:cubicBezTo>
                    <a:pt x="3302" y="74771"/>
                    <a:pt x="10160" y="171545"/>
                    <a:pt x="13303" y="222695"/>
                  </a:cubicBezTo>
                  <a:cubicBezTo>
                    <a:pt x="16446" y="273844"/>
                    <a:pt x="17113" y="336995"/>
                    <a:pt x="17113" y="336995"/>
                  </a:cubicBezTo>
                  <a:cubicBezTo>
                    <a:pt x="17113" y="336995"/>
                    <a:pt x="8255" y="374237"/>
                    <a:pt x="2540" y="418147"/>
                  </a:cubicBezTo>
                  <a:cubicBezTo>
                    <a:pt x="-3175" y="462058"/>
                    <a:pt x="2540" y="600361"/>
                    <a:pt x="2540" y="600361"/>
                  </a:cubicBezTo>
                  <a:cubicBezTo>
                    <a:pt x="14124" y="607886"/>
                    <a:pt x="29056" y="607886"/>
                    <a:pt x="40640" y="600361"/>
                  </a:cubicBezTo>
                  <a:cubicBezTo>
                    <a:pt x="40640" y="600361"/>
                    <a:pt x="64262" y="489585"/>
                    <a:pt x="75121" y="439674"/>
                  </a:cubicBezTo>
                  <a:cubicBezTo>
                    <a:pt x="85979" y="389763"/>
                    <a:pt x="87979" y="360997"/>
                    <a:pt x="93599" y="330137"/>
                  </a:cubicBezTo>
                  <a:cubicBezTo>
                    <a:pt x="100457" y="292703"/>
                    <a:pt x="115221" y="118110"/>
                    <a:pt x="115221" y="118110"/>
                  </a:cubicBezTo>
                  <a:lnTo>
                    <a:pt x="121126" y="118110"/>
                  </a:lnTo>
                  <a:lnTo>
                    <a:pt x="136938" y="315182"/>
                  </a:lnTo>
                  <a:cubicBezTo>
                    <a:pt x="132057" y="329717"/>
                    <a:pt x="128705" y="344719"/>
                    <a:pt x="126937" y="359950"/>
                  </a:cubicBezTo>
                  <a:cubicBezTo>
                    <a:pt x="122650" y="392049"/>
                    <a:pt x="131509" y="553593"/>
                    <a:pt x="131509" y="553593"/>
                  </a:cubicBezTo>
                  <a:cubicBezTo>
                    <a:pt x="144340" y="560727"/>
                    <a:pt x="160089" y="560070"/>
                    <a:pt x="172276" y="551879"/>
                  </a:cubicBezTo>
                  <a:cubicBezTo>
                    <a:pt x="172276" y="551879"/>
                    <a:pt x="211614" y="337947"/>
                    <a:pt x="211614" y="305467"/>
                  </a:cubicBezTo>
                  <a:cubicBezTo>
                    <a:pt x="211614" y="283845"/>
                    <a:pt x="207994" y="0"/>
                    <a:pt x="207994" y="0"/>
                  </a:cubicBezTo>
                  <a:close/>
                </a:path>
              </a:pathLst>
            </a:custGeom>
            <a:solidFill>
              <a:srgbClr val="E2616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7" name="Google Shape;2981;p47"/>
            <p:cNvSpPr/>
            <p:nvPr/>
          </p:nvSpPr>
          <p:spPr>
            <a:xfrm>
              <a:off x="2150411" y="3371683"/>
              <a:ext cx="135319" cy="132132"/>
            </a:xfrm>
            <a:custGeom>
              <a:avLst/>
              <a:gdLst/>
              <a:ahLst/>
              <a:cxnLst/>
              <a:rect l="l" t="t" r="r" b="b"/>
              <a:pathLst>
                <a:path w="135319" h="132132" extrusionOk="0">
                  <a:moveTo>
                    <a:pt x="27811" y="0"/>
                  </a:moveTo>
                  <a:cubicBezTo>
                    <a:pt x="27811" y="0"/>
                    <a:pt x="30287" y="48578"/>
                    <a:pt x="29239" y="52864"/>
                  </a:cubicBezTo>
                  <a:cubicBezTo>
                    <a:pt x="28192" y="57150"/>
                    <a:pt x="6951" y="71342"/>
                    <a:pt x="664" y="76486"/>
                  </a:cubicBezTo>
                  <a:cubicBezTo>
                    <a:pt x="-5622" y="81629"/>
                    <a:pt x="34288" y="120491"/>
                    <a:pt x="53623" y="130016"/>
                  </a:cubicBezTo>
                  <a:cubicBezTo>
                    <a:pt x="72959" y="139541"/>
                    <a:pt x="134205" y="115538"/>
                    <a:pt x="135253" y="85439"/>
                  </a:cubicBezTo>
                  <a:cubicBezTo>
                    <a:pt x="136300" y="55340"/>
                    <a:pt x="124775" y="30099"/>
                    <a:pt x="115441" y="28765"/>
                  </a:cubicBezTo>
                  <a:cubicBezTo>
                    <a:pt x="106106" y="27432"/>
                    <a:pt x="27811" y="0"/>
                    <a:pt x="27811" y="0"/>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8" name="Google Shape;2982;p47"/>
            <p:cNvSpPr/>
            <p:nvPr/>
          </p:nvSpPr>
          <p:spPr>
            <a:xfrm>
              <a:off x="2307535" y="3402925"/>
              <a:ext cx="192267" cy="377666"/>
            </a:xfrm>
            <a:custGeom>
              <a:avLst/>
              <a:gdLst/>
              <a:ahLst/>
              <a:cxnLst/>
              <a:rect l="l" t="t" r="r" b="b"/>
              <a:pathLst>
                <a:path w="192267" h="377666" extrusionOk="0">
                  <a:moveTo>
                    <a:pt x="3655" y="58864"/>
                  </a:moveTo>
                  <a:cubicBezTo>
                    <a:pt x="6513" y="37433"/>
                    <a:pt x="-7584" y="17050"/>
                    <a:pt x="6037" y="0"/>
                  </a:cubicBezTo>
                  <a:cubicBezTo>
                    <a:pt x="53662" y="47054"/>
                    <a:pt x="47947" y="171450"/>
                    <a:pt x="58805" y="250984"/>
                  </a:cubicBezTo>
                  <a:cubicBezTo>
                    <a:pt x="94429" y="288131"/>
                    <a:pt x="165961" y="324803"/>
                    <a:pt x="186059" y="333851"/>
                  </a:cubicBezTo>
                  <a:cubicBezTo>
                    <a:pt x="189679" y="335566"/>
                    <a:pt x="192917" y="337375"/>
                    <a:pt x="192155" y="341281"/>
                  </a:cubicBezTo>
                  <a:cubicBezTo>
                    <a:pt x="189461" y="354530"/>
                    <a:pt x="183757" y="366979"/>
                    <a:pt x="175486" y="377666"/>
                  </a:cubicBezTo>
                  <a:cubicBezTo>
                    <a:pt x="127861" y="357283"/>
                    <a:pt x="94048" y="345567"/>
                    <a:pt x="34897" y="289370"/>
                  </a:cubicBezTo>
                  <a:cubicBezTo>
                    <a:pt x="29295" y="283293"/>
                    <a:pt x="24287" y="276692"/>
                    <a:pt x="19943" y="269653"/>
                  </a:cubicBezTo>
                  <a:cubicBezTo>
                    <a:pt x="3084" y="218980"/>
                    <a:pt x="-1202" y="95821"/>
                    <a:pt x="3655" y="58864"/>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9" name="Google Shape;2983;p47"/>
            <p:cNvSpPr/>
            <p:nvPr/>
          </p:nvSpPr>
          <p:spPr>
            <a:xfrm>
              <a:off x="2114600" y="3389774"/>
              <a:ext cx="219367" cy="442443"/>
            </a:xfrm>
            <a:custGeom>
              <a:avLst/>
              <a:gdLst/>
              <a:ahLst/>
              <a:cxnLst/>
              <a:rect l="l" t="t" r="r" b="b"/>
              <a:pathLst>
                <a:path w="219367" h="442443" extrusionOk="0">
                  <a:moveTo>
                    <a:pt x="58192" y="43155"/>
                  </a:moveTo>
                  <a:cubicBezTo>
                    <a:pt x="58192" y="43155"/>
                    <a:pt x="93434" y="95638"/>
                    <a:pt x="142583" y="100305"/>
                  </a:cubicBezTo>
                  <a:cubicBezTo>
                    <a:pt x="158109" y="85065"/>
                    <a:pt x="159443" y="30678"/>
                    <a:pt x="138011" y="13247"/>
                  </a:cubicBezTo>
                  <a:cubicBezTo>
                    <a:pt x="138011" y="13247"/>
                    <a:pt x="157728" y="-2660"/>
                    <a:pt x="171254" y="388"/>
                  </a:cubicBezTo>
                  <a:cubicBezTo>
                    <a:pt x="185905" y="9218"/>
                    <a:pt x="196816" y="23115"/>
                    <a:pt x="201924" y="39441"/>
                  </a:cubicBezTo>
                  <a:cubicBezTo>
                    <a:pt x="214382" y="75569"/>
                    <a:pt x="220254" y="113631"/>
                    <a:pt x="219260" y="151836"/>
                  </a:cubicBezTo>
                  <a:cubicBezTo>
                    <a:pt x="218402" y="203366"/>
                    <a:pt x="219260" y="360814"/>
                    <a:pt x="219260" y="360814"/>
                  </a:cubicBezTo>
                  <a:cubicBezTo>
                    <a:pt x="219260" y="360814"/>
                    <a:pt x="212402" y="394056"/>
                    <a:pt x="167920" y="418821"/>
                  </a:cubicBezTo>
                  <a:cubicBezTo>
                    <a:pt x="123438" y="443586"/>
                    <a:pt x="90386" y="446063"/>
                    <a:pt x="60192" y="439014"/>
                  </a:cubicBezTo>
                  <a:cubicBezTo>
                    <a:pt x="35332" y="433204"/>
                    <a:pt x="14758" y="424441"/>
                    <a:pt x="6185" y="406439"/>
                  </a:cubicBezTo>
                  <a:cubicBezTo>
                    <a:pt x="8471" y="370244"/>
                    <a:pt x="24569" y="276042"/>
                    <a:pt x="18568" y="230607"/>
                  </a:cubicBezTo>
                  <a:cubicBezTo>
                    <a:pt x="12567" y="185173"/>
                    <a:pt x="2947" y="151359"/>
                    <a:pt x="470" y="114593"/>
                  </a:cubicBezTo>
                  <a:cubicBezTo>
                    <a:pt x="-2006" y="77826"/>
                    <a:pt x="5233" y="78588"/>
                    <a:pt x="23711" y="65539"/>
                  </a:cubicBezTo>
                  <a:cubicBezTo>
                    <a:pt x="34645" y="57252"/>
                    <a:pt x="46169" y="49766"/>
                    <a:pt x="58192" y="43155"/>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0" name="Google Shape;2984;p47"/>
            <p:cNvSpPr/>
            <p:nvPr/>
          </p:nvSpPr>
          <p:spPr>
            <a:xfrm>
              <a:off x="2145213" y="3235029"/>
              <a:ext cx="146094" cy="177613"/>
            </a:xfrm>
            <a:custGeom>
              <a:avLst/>
              <a:gdLst/>
              <a:ahLst/>
              <a:cxnLst/>
              <a:rect l="l" t="t" r="r" b="b"/>
              <a:pathLst>
                <a:path w="146094" h="177613" extrusionOk="0">
                  <a:moveTo>
                    <a:pt x="142737" y="64264"/>
                  </a:moveTo>
                  <a:lnTo>
                    <a:pt x="142737" y="64264"/>
                  </a:lnTo>
                  <a:cubicBezTo>
                    <a:pt x="136926" y="26164"/>
                    <a:pt x="109780" y="-2411"/>
                    <a:pt x="70823" y="161"/>
                  </a:cubicBezTo>
                  <a:cubicBezTo>
                    <a:pt x="29585" y="2342"/>
                    <a:pt x="-2076" y="37537"/>
                    <a:pt x="106" y="78780"/>
                  </a:cubicBezTo>
                  <a:cubicBezTo>
                    <a:pt x="1341" y="102107"/>
                    <a:pt x="13407" y="123519"/>
                    <a:pt x="32723" y="136654"/>
                  </a:cubicBezTo>
                  <a:cubicBezTo>
                    <a:pt x="34067" y="142360"/>
                    <a:pt x="36081" y="147894"/>
                    <a:pt x="38724" y="153132"/>
                  </a:cubicBezTo>
                  <a:cubicBezTo>
                    <a:pt x="52440" y="169230"/>
                    <a:pt x="94064" y="179136"/>
                    <a:pt x="105970" y="177421"/>
                  </a:cubicBezTo>
                  <a:cubicBezTo>
                    <a:pt x="120536" y="176269"/>
                    <a:pt x="132921" y="166334"/>
                    <a:pt x="137212" y="152370"/>
                  </a:cubicBezTo>
                  <a:cubicBezTo>
                    <a:pt x="150166" y="122462"/>
                    <a:pt x="146070" y="82838"/>
                    <a:pt x="142737" y="64264"/>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1" name="Google Shape;2985;p47"/>
            <p:cNvSpPr/>
            <p:nvPr/>
          </p:nvSpPr>
          <p:spPr>
            <a:xfrm>
              <a:off x="2131725" y="3219615"/>
              <a:ext cx="154031" cy="152067"/>
            </a:xfrm>
            <a:custGeom>
              <a:avLst/>
              <a:gdLst/>
              <a:ahLst/>
              <a:cxnLst/>
              <a:rect l="l" t="t" r="r" b="b"/>
              <a:pathLst>
                <a:path w="154031" h="152067" extrusionOk="0">
                  <a:moveTo>
                    <a:pt x="46496" y="152068"/>
                  </a:moveTo>
                  <a:lnTo>
                    <a:pt x="46496" y="152068"/>
                  </a:lnTo>
                  <a:lnTo>
                    <a:pt x="50021" y="119112"/>
                  </a:lnTo>
                  <a:cubicBezTo>
                    <a:pt x="50021" y="119112"/>
                    <a:pt x="22874" y="49579"/>
                    <a:pt x="86692" y="63009"/>
                  </a:cubicBezTo>
                  <a:cubicBezTo>
                    <a:pt x="128602" y="71867"/>
                    <a:pt x="139079" y="75677"/>
                    <a:pt x="151843" y="47579"/>
                  </a:cubicBezTo>
                  <a:cubicBezTo>
                    <a:pt x="164606" y="19480"/>
                    <a:pt x="119648" y="-5857"/>
                    <a:pt x="66118" y="1192"/>
                  </a:cubicBezTo>
                  <a:cubicBezTo>
                    <a:pt x="27984" y="5192"/>
                    <a:pt x="-739" y="37720"/>
                    <a:pt x="14" y="76058"/>
                  </a:cubicBezTo>
                  <a:cubicBezTo>
                    <a:pt x="1538" y="96632"/>
                    <a:pt x="7063" y="138542"/>
                    <a:pt x="46496" y="152068"/>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2" name="Google Shape;2986;p47"/>
            <p:cNvSpPr/>
            <p:nvPr/>
          </p:nvSpPr>
          <p:spPr>
            <a:xfrm>
              <a:off x="2103052" y="3477411"/>
              <a:ext cx="196972" cy="338613"/>
            </a:xfrm>
            <a:custGeom>
              <a:avLst/>
              <a:gdLst/>
              <a:ahLst/>
              <a:cxnLst/>
              <a:rect l="l" t="t" r="r" b="b"/>
              <a:pathLst>
                <a:path w="196972" h="338613" extrusionOk="0">
                  <a:moveTo>
                    <a:pt x="780" y="5239"/>
                  </a:moveTo>
                  <a:cubicBezTo>
                    <a:pt x="19163" y="0"/>
                    <a:pt x="5161" y="4286"/>
                    <a:pt x="19163" y="0"/>
                  </a:cubicBezTo>
                  <a:cubicBezTo>
                    <a:pt x="66788" y="46958"/>
                    <a:pt x="61168" y="127540"/>
                    <a:pt x="72027" y="207073"/>
                  </a:cubicBezTo>
                  <a:cubicBezTo>
                    <a:pt x="98506" y="250984"/>
                    <a:pt x="196709" y="310039"/>
                    <a:pt x="196709" y="310039"/>
                  </a:cubicBezTo>
                  <a:cubicBezTo>
                    <a:pt x="197947" y="318516"/>
                    <a:pt x="194994" y="320992"/>
                    <a:pt x="184326" y="338614"/>
                  </a:cubicBezTo>
                  <a:cubicBezTo>
                    <a:pt x="129661" y="317649"/>
                    <a:pt x="79941" y="285579"/>
                    <a:pt x="38308" y="244411"/>
                  </a:cubicBezTo>
                  <a:cubicBezTo>
                    <a:pt x="35927" y="242221"/>
                    <a:pt x="32498" y="241554"/>
                    <a:pt x="31545" y="238601"/>
                  </a:cubicBezTo>
                  <a:cubicBezTo>
                    <a:pt x="14686" y="187547"/>
                    <a:pt x="-4078" y="42291"/>
                    <a:pt x="780" y="5239"/>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3" name="Google Shape;2987;p47"/>
            <p:cNvSpPr/>
            <p:nvPr/>
          </p:nvSpPr>
          <p:spPr>
            <a:xfrm>
              <a:off x="2312810" y="3580852"/>
              <a:ext cx="228028" cy="306609"/>
            </a:xfrm>
            <a:custGeom>
              <a:avLst/>
              <a:gdLst/>
              <a:ahLst/>
              <a:cxnLst/>
              <a:rect l="l" t="t" r="r" b="b"/>
              <a:pathLst>
                <a:path w="228028" h="306609" extrusionOk="0">
                  <a:moveTo>
                    <a:pt x="228028" y="0"/>
                  </a:moveTo>
                  <a:lnTo>
                    <a:pt x="156686" y="244030"/>
                  </a:lnTo>
                  <a:lnTo>
                    <a:pt x="0" y="306610"/>
                  </a:lnTo>
                  <a:lnTo>
                    <a:pt x="57150" y="68866"/>
                  </a:lnTo>
                  <a:lnTo>
                    <a:pt x="228028" y="0"/>
                  </a:ln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4" name="Google Shape;2988;p47"/>
            <p:cNvSpPr/>
            <p:nvPr/>
          </p:nvSpPr>
          <p:spPr>
            <a:xfrm>
              <a:off x="2273486" y="3773067"/>
              <a:ext cx="115992" cy="56976"/>
            </a:xfrm>
            <a:custGeom>
              <a:avLst/>
              <a:gdLst/>
              <a:ahLst/>
              <a:cxnLst/>
              <a:rect l="l" t="t" r="r" b="b"/>
              <a:pathLst>
                <a:path w="115992" h="56976" extrusionOk="0">
                  <a:moveTo>
                    <a:pt x="1604" y="16383"/>
                  </a:moveTo>
                  <a:cubicBezTo>
                    <a:pt x="3890" y="8001"/>
                    <a:pt x="9891" y="10096"/>
                    <a:pt x="16749" y="12192"/>
                  </a:cubicBezTo>
                  <a:cubicBezTo>
                    <a:pt x="24087" y="15173"/>
                    <a:pt x="32154" y="15869"/>
                    <a:pt x="39895" y="14192"/>
                  </a:cubicBezTo>
                  <a:cubicBezTo>
                    <a:pt x="45919" y="11240"/>
                    <a:pt x="51497" y="7458"/>
                    <a:pt x="56468" y="2953"/>
                  </a:cubicBezTo>
                  <a:cubicBezTo>
                    <a:pt x="59631" y="1038"/>
                    <a:pt x="63251" y="19"/>
                    <a:pt x="66946" y="0"/>
                  </a:cubicBezTo>
                  <a:cubicBezTo>
                    <a:pt x="66946" y="2096"/>
                    <a:pt x="63326" y="14478"/>
                    <a:pt x="63326" y="14478"/>
                  </a:cubicBezTo>
                  <a:cubicBezTo>
                    <a:pt x="63326" y="14478"/>
                    <a:pt x="97712" y="14478"/>
                    <a:pt x="101426" y="14478"/>
                  </a:cubicBezTo>
                  <a:cubicBezTo>
                    <a:pt x="104583" y="13907"/>
                    <a:pt x="107609" y="15993"/>
                    <a:pt x="108184" y="19155"/>
                  </a:cubicBezTo>
                  <a:cubicBezTo>
                    <a:pt x="108501" y="20889"/>
                    <a:pt x="108012" y="22670"/>
                    <a:pt x="106856" y="24003"/>
                  </a:cubicBezTo>
                  <a:lnTo>
                    <a:pt x="109237" y="24003"/>
                  </a:lnTo>
                  <a:cubicBezTo>
                    <a:pt x="116190" y="22479"/>
                    <a:pt x="118762" y="33528"/>
                    <a:pt x="112190" y="34862"/>
                  </a:cubicBezTo>
                  <a:lnTo>
                    <a:pt x="106475" y="35719"/>
                  </a:lnTo>
                  <a:cubicBezTo>
                    <a:pt x="111047" y="37529"/>
                    <a:pt x="112190" y="45244"/>
                    <a:pt x="106475" y="46196"/>
                  </a:cubicBezTo>
                  <a:lnTo>
                    <a:pt x="104665" y="46196"/>
                  </a:lnTo>
                  <a:cubicBezTo>
                    <a:pt x="103845" y="46339"/>
                    <a:pt x="103009" y="46339"/>
                    <a:pt x="102188" y="46196"/>
                  </a:cubicBezTo>
                  <a:lnTo>
                    <a:pt x="100188" y="46196"/>
                  </a:lnTo>
                  <a:cubicBezTo>
                    <a:pt x="100896" y="49435"/>
                    <a:pt x="98845" y="52635"/>
                    <a:pt x="95608" y="53340"/>
                  </a:cubicBezTo>
                  <a:cubicBezTo>
                    <a:pt x="95421" y="53378"/>
                    <a:pt x="95233" y="53416"/>
                    <a:pt x="95045" y="53435"/>
                  </a:cubicBezTo>
                  <a:cubicBezTo>
                    <a:pt x="78281" y="55626"/>
                    <a:pt x="53611" y="62294"/>
                    <a:pt x="38466" y="48482"/>
                  </a:cubicBezTo>
                  <a:cubicBezTo>
                    <a:pt x="27950" y="47473"/>
                    <a:pt x="17678" y="44710"/>
                    <a:pt x="8081" y="40291"/>
                  </a:cubicBezTo>
                  <a:cubicBezTo>
                    <a:pt x="-967" y="35719"/>
                    <a:pt x="-1253" y="26289"/>
                    <a:pt x="1604" y="16383"/>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5" name="Google Shape;2989;p47"/>
            <p:cNvSpPr/>
            <p:nvPr/>
          </p:nvSpPr>
          <p:spPr>
            <a:xfrm>
              <a:off x="2440714" y="3737029"/>
              <a:ext cx="71478" cy="59099"/>
            </a:xfrm>
            <a:custGeom>
              <a:avLst/>
              <a:gdLst/>
              <a:ahLst/>
              <a:cxnLst/>
              <a:rect l="l" t="t" r="r" b="b"/>
              <a:pathLst>
                <a:path w="71478" h="59099" extrusionOk="0">
                  <a:moveTo>
                    <a:pt x="5636" y="32418"/>
                  </a:moveTo>
                  <a:lnTo>
                    <a:pt x="8018" y="32418"/>
                  </a:lnTo>
                  <a:cubicBezTo>
                    <a:pt x="5440" y="30599"/>
                    <a:pt x="4827" y="27027"/>
                    <a:pt x="6648" y="24455"/>
                  </a:cubicBezTo>
                  <a:cubicBezTo>
                    <a:pt x="7726" y="22922"/>
                    <a:pt x="9482" y="22026"/>
                    <a:pt x="11351" y="22036"/>
                  </a:cubicBezTo>
                  <a:cubicBezTo>
                    <a:pt x="14876" y="22036"/>
                    <a:pt x="50213" y="14606"/>
                    <a:pt x="50213" y="14606"/>
                  </a:cubicBezTo>
                  <a:lnTo>
                    <a:pt x="54500" y="128"/>
                  </a:lnTo>
                  <a:cubicBezTo>
                    <a:pt x="54500" y="-729"/>
                    <a:pt x="60596" y="2986"/>
                    <a:pt x="60786" y="3176"/>
                  </a:cubicBezTo>
                  <a:cubicBezTo>
                    <a:pt x="66872" y="7091"/>
                    <a:pt x="70809" y="13597"/>
                    <a:pt x="71454" y="20798"/>
                  </a:cubicBezTo>
                  <a:cubicBezTo>
                    <a:pt x="71818" y="30903"/>
                    <a:pt x="68152" y="40733"/>
                    <a:pt x="61262" y="48134"/>
                  </a:cubicBezTo>
                  <a:cubicBezTo>
                    <a:pt x="54984" y="54364"/>
                    <a:pt x="46575" y="57974"/>
                    <a:pt x="37736" y="58231"/>
                  </a:cubicBezTo>
                  <a:cubicBezTo>
                    <a:pt x="33449" y="58231"/>
                    <a:pt x="29354" y="58707"/>
                    <a:pt x="25639" y="59088"/>
                  </a:cubicBezTo>
                  <a:cubicBezTo>
                    <a:pt x="22226" y="59298"/>
                    <a:pt x="19289" y="56707"/>
                    <a:pt x="19078" y="53287"/>
                  </a:cubicBezTo>
                  <a:cubicBezTo>
                    <a:pt x="19071" y="53192"/>
                    <a:pt x="19068" y="53087"/>
                    <a:pt x="19067" y="52992"/>
                  </a:cubicBezTo>
                  <a:lnTo>
                    <a:pt x="17924" y="52992"/>
                  </a:lnTo>
                  <a:cubicBezTo>
                    <a:pt x="17115" y="53221"/>
                    <a:pt x="16256" y="53221"/>
                    <a:pt x="15447" y="52992"/>
                  </a:cubicBezTo>
                  <a:lnTo>
                    <a:pt x="13637" y="52992"/>
                  </a:lnTo>
                  <a:cubicBezTo>
                    <a:pt x="7637" y="52992"/>
                    <a:pt x="7160" y="45562"/>
                    <a:pt x="11256" y="42895"/>
                  </a:cubicBezTo>
                  <a:lnTo>
                    <a:pt x="5446" y="42895"/>
                  </a:lnTo>
                  <a:cubicBezTo>
                    <a:pt x="-2174" y="43562"/>
                    <a:pt x="-1507" y="32323"/>
                    <a:pt x="5636" y="32418"/>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6" name="Google Shape;2990;p47"/>
            <p:cNvSpPr/>
            <p:nvPr/>
          </p:nvSpPr>
          <p:spPr>
            <a:xfrm>
              <a:off x="2285854" y="3390448"/>
              <a:ext cx="70866" cy="103155"/>
            </a:xfrm>
            <a:custGeom>
              <a:avLst/>
              <a:gdLst/>
              <a:ahLst/>
              <a:cxnLst/>
              <a:rect l="l" t="t" r="r" b="b"/>
              <a:pathLst>
                <a:path w="70866" h="103155" extrusionOk="0">
                  <a:moveTo>
                    <a:pt x="45339" y="103156"/>
                  </a:moveTo>
                  <a:cubicBezTo>
                    <a:pt x="54990" y="102718"/>
                    <a:pt x="64114" y="98631"/>
                    <a:pt x="70866" y="91726"/>
                  </a:cubicBezTo>
                  <a:cubicBezTo>
                    <a:pt x="69533" y="73628"/>
                    <a:pt x="46482" y="5143"/>
                    <a:pt x="0" y="0"/>
                  </a:cubicBezTo>
                  <a:cubicBezTo>
                    <a:pt x="12463" y="8944"/>
                    <a:pt x="22324" y="21041"/>
                    <a:pt x="28575" y="35052"/>
                  </a:cubicBezTo>
                  <a:cubicBezTo>
                    <a:pt x="35880" y="57293"/>
                    <a:pt x="41484" y="80067"/>
                    <a:pt x="45339" y="103156"/>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7" name="Google Shape;2991;p47"/>
            <p:cNvSpPr/>
            <p:nvPr/>
          </p:nvSpPr>
          <p:spPr>
            <a:xfrm>
              <a:off x="2088637" y="3460502"/>
              <a:ext cx="85975" cy="128318"/>
            </a:xfrm>
            <a:custGeom>
              <a:avLst/>
              <a:gdLst/>
              <a:ahLst/>
              <a:cxnLst/>
              <a:rect l="l" t="t" r="r" b="b"/>
              <a:pathLst>
                <a:path w="85975" h="128318" extrusionOk="0">
                  <a:moveTo>
                    <a:pt x="6812" y="123589"/>
                  </a:moveTo>
                  <a:cubicBezTo>
                    <a:pt x="6812" y="123589"/>
                    <a:pt x="53008" y="139590"/>
                    <a:pt x="85584" y="112730"/>
                  </a:cubicBezTo>
                  <a:cubicBezTo>
                    <a:pt x="89203" y="106634"/>
                    <a:pt x="66534" y="27957"/>
                    <a:pt x="66534" y="27957"/>
                  </a:cubicBezTo>
                  <a:cubicBezTo>
                    <a:pt x="66534" y="27957"/>
                    <a:pt x="47484" y="-12238"/>
                    <a:pt x="16813" y="3764"/>
                  </a:cubicBezTo>
                  <a:cubicBezTo>
                    <a:pt x="-13857" y="19766"/>
                    <a:pt x="6812" y="123589"/>
                    <a:pt x="6812" y="123589"/>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8" name="Google Shape;2992;p47"/>
            <p:cNvSpPr/>
            <p:nvPr/>
          </p:nvSpPr>
          <p:spPr>
            <a:xfrm>
              <a:off x="4813163" y="609565"/>
              <a:ext cx="169617" cy="333215"/>
            </a:xfrm>
            <a:custGeom>
              <a:avLst/>
              <a:gdLst/>
              <a:ahLst/>
              <a:cxnLst/>
              <a:rect l="l" t="t" r="r" b="b"/>
              <a:pathLst>
                <a:path w="169617" h="333215" extrusionOk="0">
                  <a:moveTo>
                    <a:pt x="97114" y="257806"/>
                  </a:moveTo>
                  <a:cubicBezTo>
                    <a:pt x="82065" y="284512"/>
                    <a:pt x="63834" y="309299"/>
                    <a:pt x="42822" y="331624"/>
                  </a:cubicBezTo>
                  <a:cubicBezTo>
                    <a:pt x="36916" y="338482"/>
                    <a:pt x="-8137" y="321242"/>
                    <a:pt x="1293" y="316384"/>
                  </a:cubicBezTo>
                  <a:cubicBezTo>
                    <a:pt x="10722" y="311527"/>
                    <a:pt x="40250" y="270283"/>
                    <a:pt x="55109" y="242851"/>
                  </a:cubicBezTo>
                  <a:cubicBezTo>
                    <a:pt x="67549" y="210057"/>
                    <a:pt x="78074" y="176568"/>
                    <a:pt x="86637" y="142553"/>
                  </a:cubicBezTo>
                  <a:cubicBezTo>
                    <a:pt x="96162" y="108930"/>
                    <a:pt x="103972" y="59590"/>
                    <a:pt x="110735" y="36349"/>
                  </a:cubicBezTo>
                  <a:cubicBezTo>
                    <a:pt x="114326" y="18843"/>
                    <a:pt x="127870" y="5080"/>
                    <a:pt x="145311" y="1202"/>
                  </a:cubicBezTo>
                  <a:cubicBezTo>
                    <a:pt x="161503" y="-2513"/>
                    <a:pt x="172076" y="1869"/>
                    <a:pt x="169123" y="21586"/>
                  </a:cubicBezTo>
                  <a:cubicBezTo>
                    <a:pt x="163885" y="56066"/>
                    <a:pt x="136929" y="189988"/>
                    <a:pt x="97114" y="257806"/>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9" name="Google Shape;2993;p47"/>
            <p:cNvSpPr/>
            <p:nvPr/>
          </p:nvSpPr>
          <p:spPr>
            <a:xfrm>
              <a:off x="4828467" y="1392196"/>
              <a:ext cx="116692" cy="90410"/>
            </a:xfrm>
            <a:custGeom>
              <a:avLst/>
              <a:gdLst/>
              <a:ahLst/>
              <a:cxnLst/>
              <a:rect l="l" t="t" r="r" b="b"/>
              <a:pathLst>
                <a:path w="116692" h="90410" extrusionOk="0">
                  <a:moveTo>
                    <a:pt x="107433" y="2"/>
                  </a:moveTo>
                  <a:cubicBezTo>
                    <a:pt x="93527" y="11337"/>
                    <a:pt x="72857" y="955"/>
                    <a:pt x="71810" y="2003"/>
                  </a:cubicBezTo>
                  <a:cubicBezTo>
                    <a:pt x="55417" y="17271"/>
                    <a:pt x="38177" y="31616"/>
                    <a:pt x="20184" y="44960"/>
                  </a:cubicBezTo>
                  <a:cubicBezTo>
                    <a:pt x="11421" y="51818"/>
                    <a:pt x="-2105" y="61057"/>
                    <a:pt x="277" y="74202"/>
                  </a:cubicBezTo>
                  <a:cubicBezTo>
                    <a:pt x="4753" y="97824"/>
                    <a:pt x="42472" y="90585"/>
                    <a:pt x="56665" y="83727"/>
                  </a:cubicBezTo>
                  <a:cubicBezTo>
                    <a:pt x="70857" y="76869"/>
                    <a:pt x="82573" y="64677"/>
                    <a:pt x="96003" y="56200"/>
                  </a:cubicBezTo>
                  <a:cubicBezTo>
                    <a:pt x="105528" y="50199"/>
                    <a:pt x="115053" y="47151"/>
                    <a:pt x="116577" y="34959"/>
                  </a:cubicBezTo>
                  <a:cubicBezTo>
                    <a:pt x="117720" y="27244"/>
                    <a:pt x="110100" y="-284"/>
                    <a:pt x="107433" y="2"/>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0" name="Google Shape;2994;p47"/>
            <p:cNvSpPr/>
            <p:nvPr/>
          </p:nvSpPr>
          <p:spPr>
            <a:xfrm>
              <a:off x="4829505" y="1421916"/>
              <a:ext cx="116196" cy="60608"/>
            </a:xfrm>
            <a:custGeom>
              <a:avLst/>
              <a:gdLst/>
              <a:ahLst/>
              <a:cxnLst/>
              <a:rect l="l" t="t" r="r" b="b"/>
              <a:pathLst>
                <a:path w="116196" h="60608" extrusionOk="0">
                  <a:moveTo>
                    <a:pt x="115919" y="0"/>
                  </a:moveTo>
                  <a:cubicBezTo>
                    <a:pt x="114110" y="11621"/>
                    <a:pt x="104775" y="14764"/>
                    <a:pt x="95250" y="20765"/>
                  </a:cubicBezTo>
                  <a:cubicBezTo>
                    <a:pt x="81534" y="29242"/>
                    <a:pt x="69437" y="41529"/>
                    <a:pt x="55245" y="48673"/>
                  </a:cubicBezTo>
                  <a:cubicBezTo>
                    <a:pt x="41053" y="55817"/>
                    <a:pt x="9239" y="62008"/>
                    <a:pt x="0" y="45149"/>
                  </a:cubicBezTo>
                  <a:cubicBezTo>
                    <a:pt x="5048" y="67913"/>
                    <a:pt x="42101" y="60770"/>
                    <a:pt x="56198" y="53626"/>
                  </a:cubicBezTo>
                  <a:cubicBezTo>
                    <a:pt x="70295" y="46482"/>
                    <a:pt x="82106" y="34576"/>
                    <a:pt x="95536" y="26099"/>
                  </a:cubicBezTo>
                  <a:cubicBezTo>
                    <a:pt x="105061" y="20098"/>
                    <a:pt x="114586" y="17050"/>
                    <a:pt x="116110" y="4858"/>
                  </a:cubicBezTo>
                  <a:cubicBezTo>
                    <a:pt x="116272" y="3239"/>
                    <a:pt x="116205" y="1600"/>
                    <a:pt x="115919"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1" name="Google Shape;2995;p47"/>
            <p:cNvSpPr/>
            <p:nvPr/>
          </p:nvSpPr>
          <p:spPr>
            <a:xfrm>
              <a:off x="4688430" y="1310886"/>
              <a:ext cx="116665" cy="87067"/>
            </a:xfrm>
            <a:custGeom>
              <a:avLst/>
              <a:gdLst/>
              <a:ahLst/>
              <a:cxnLst/>
              <a:rect l="l" t="t" r="r" b="b"/>
              <a:pathLst>
                <a:path w="116665" h="87067" extrusionOk="0">
                  <a:moveTo>
                    <a:pt x="105833" y="64"/>
                  </a:moveTo>
                  <a:cubicBezTo>
                    <a:pt x="91831" y="11398"/>
                    <a:pt x="67733" y="-984"/>
                    <a:pt x="66305" y="64"/>
                  </a:cubicBezTo>
                  <a:cubicBezTo>
                    <a:pt x="51722" y="14780"/>
                    <a:pt x="36329" y="28677"/>
                    <a:pt x="20204" y="41688"/>
                  </a:cubicBezTo>
                  <a:cubicBezTo>
                    <a:pt x="11440" y="48546"/>
                    <a:pt x="-2180" y="57690"/>
                    <a:pt x="296" y="70930"/>
                  </a:cubicBezTo>
                  <a:cubicBezTo>
                    <a:pt x="4678" y="94456"/>
                    <a:pt x="42492" y="87217"/>
                    <a:pt x="56684" y="80455"/>
                  </a:cubicBezTo>
                  <a:cubicBezTo>
                    <a:pt x="70876" y="73692"/>
                    <a:pt x="82592" y="61405"/>
                    <a:pt x="96022" y="52927"/>
                  </a:cubicBezTo>
                  <a:cubicBezTo>
                    <a:pt x="105547" y="47022"/>
                    <a:pt x="115072" y="43879"/>
                    <a:pt x="116597" y="31782"/>
                  </a:cubicBezTo>
                  <a:cubicBezTo>
                    <a:pt x="117549" y="23495"/>
                    <a:pt x="108310" y="-698"/>
                    <a:pt x="105833" y="64"/>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2" name="Google Shape;2996;p47"/>
            <p:cNvSpPr/>
            <p:nvPr/>
          </p:nvSpPr>
          <p:spPr>
            <a:xfrm>
              <a:off x="4688726" y="1338477"/>
              <a:ext cx="116135" cy="60608"/>
            </a:xfrm>
            <a:custGeom>
              <a:avLst/>
              <a:gdLst/>
              <a:ahLst/>
              <a:cxnLst/>
              <a:rect l="l" t="t" r="r" b="b"/>
              <a:pathLst>
                <a:path w="116135" h="60608" extrusionOk="0">
                  <a:moveTo>
                    <a:pt x="115919" y="0"/>
                  </a:moveTo>
                  <a:cubicBezTo>
                    <a:pt x="114014" y="11621"/>
                    <a:pt x="104680" y="14764"/>
                    <a:pt x="95155" y="20765"/>
                  </a:cubicBezTo>
                  <a:cubicBezTo>
                    <a:pt x="81439" y="29242"/>
                    <a:pt x="69437" y="41529"/>
                    <a:pt x="55150" y="48673"/>
                  </a:cubicBezTo>
                  <a:cubicBezTo>
                    <a:pt x="40862" y="55817"/>
                    <a:pt x="9239" y="62008"/>
                    <a:pt x="0" y="45149"/>
                  </a:cubicBezTo>
                  <a:cubicBezTo>
                    <a:pt x="4953" y="67913"/>
                    <a:pt x="42101" y="60770"/>
                    <a:pt x="56198" y="53626"/>
                  </a:cubicBezTo>
                  <a:cubicBezTo>
                    <a:pt x="70295" y="46482"/>
                    <a:pt x="82010" y="34576"/>
                    <a:pt x="95536" y="26099"/>
                  </a:cubicBezTo>
                  <a:cubicBezTo>
                    <a:pt x="105061" y="20098"/>
                    <a:pt x="114586" y="17050"/>
                    <a:pt x="116110" y="4858"/>
                  </a:cubicBezTo>
                  <a:cubicBezTo>
                    <a:pt x="116177" y="3238"/>
                    <a:pt x="116110" y="1610"/>
                    <a:pt x="115919"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3" name="Google Shape;2997;p47"/>
            <p:cNvSpPr/>
            <p:nvPr/>
          </p:nvSpPr>
          <p:spPr>
            <a:xfrm>
              <a:off x="4717732" y="910305"/>
              <a:ext cx="408631" cy="493987"/>
            </a:xfrm>
            <a:custGeom>
              <a:avLst/>
              <a:gdLst/>
              <a:ahLst/>
              <a:cxnLst/>
              <a:rect l="l" t="t" r="r" b="b"/>
              <a:pathLst>
                <a:path w="408631" h="493987" extrusionOk="0">
                  <a:moveTo>
                    <a:pt x="405429" y="33455"/>
                  </a:moveTo>
                  <a:cubicBezTo>
                    <a:pt x="420955" y="130325"/>
                    <a:pt x="377902" y="166805"/>
                    <a:pt x="321990" y="187094"/>
                  </a:cubicBezTo>
                  <a:cubicBezTo>
                    <a:pt x="281890" y="201857"/>
                    <a:pt x="224264" y="224622"/>
                    <a:pt x="224264" y="224622"/>
                  </a:cubicBezTo>
                  <a:cubicBezTo>
                    <a:pt x="224264" y="224622"/>
                    <a:pt x="225121" y="245863"/>
                    <a:pt x="225502" y="293583"/>
                  </a:cubicBezTo>
                  <a:cubicBezTo>
                    <a:pt x="225978" y="335588"/>
                    <a:pt x="220359" y="489036"/>
                    <a:pt x="220359" y="489036"/>
                  </a:cubicBezTo>
                  <a:cubicBezTo>
                    <a:pt x="206862" y="495799"/>
                    <a:pt x="190936" y="495627"/>
                    <a:pt x="177591" y="488560"/>
                  </a:cubicBezTo>
                  <a:cubicBezTo>
                    <a:pt x="177591" y="488560"/>
                    <a:pt x="155017" y="371021"/>
                    <a:pt x="150255" y="318062"/>
                  </a:cubicBezTo>
                  <a:cubicBezTo>
                    <a:pt x="143778" y="246149"/>
                    <a:pt x="132729" y="199095"/>
                    <a:pt x="136348" y="183665"/>
                  </a:cubicBezTo>
                  <a:cubicBezTo>
                    <a:pt x="139587" y="170044"/>
                    <a:pt x="218168" y="131372"/>
                    <a:pt x="243123" y="110703"/>
                  </a:cubicBezTo>
                  <a:lnTo>
                    <a:pt x="78531" y="165853"/>
                  </a:lnTo>
                  <a:cubicBezTo>
                    <a:pt x="81789" y="183703"/>
                    <a:pt x="83380" y="201810"/>
                    <a:pt x="83294" y="219955"/>
                  </a:cubicBezTo>
                  <a:cubicBezTo>
                    <a:pt x="81770" y="277105"/>
                    <a:pt x="78627" y="400453"/>
                    <a:pt x="78627" y="400453"/>
                  </a:cubicBezTo>
                  <a:cubicBezTo>
                    <a:pt x="78627" y="400453"/>
                    <a:pt x="56053" y="416741"/>
                    <a:pt x="36812" y="400453"/>
                  </a:cubicBezTo>
                  <a:cubicBezTo>
                    <a:pt x="36812" y="400453"/>
                    <a:pt x="-4622" y="156137"/>
                    <a:pt x="427" y="124229"/>
                  </a:cubicBezTo>
                  <a:cubicBezTo>
                    <a:pt x="5189" y="93558"/>
                    <a:pt x="150255" y="30788"/>
                    <a:pt x="175782" y="9167"/>
                  </a:cubicBezTo>
                  <a:cubicBezTo>
                    <a:pt x="184802" y="1843"/>
                    <a:pt x="196499" y="-1308"/>
                    <a:pt x="207976" y="49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4" name="Google Shape;2998;p47"/>
            <p:cNvSpPr/>
            <p:nvPr/>
          </p:nvSpPr>
          <p:spPr>
            <a:xfrm>
              <a:off x="4963696" y="579048"/>
              <a:ext cx="128556" cy="125075"/>
            </a:xfrm>
            <a:custGeom>
              <a:avLst/>
              <a:gdLst/>
              <a:ahLst/>
              <a:cxnLst/>
              <a:rect l="l" t="t" r="r" b="b"/>
              <a:pathLst>
                <a:path w="128556" h="125075" extrusionOk="0">
                  <a:moveTo>
                    <a:pt x="102220" y="0"/>
                  </a:moveTo>
                  <a:cubicBezTo>
                    <a:pt x="102220" y="0"/>
                    <a:pt x="99838" y="46196"/>
                    <a:pt x="100886" y="50292"/>
                  </a:cubicBezTo>
                  <a:cubicBezTo>
                    <a:pt x="101934" y="54388"/>
                    <a:pt x="122032" y="67913"/>
                    <a:pt x="127937" y="72676"/>
                  </a:cubicBezTo>
                  <a:cubicBezTo>
                    <a:pt x="133843" y="77438"/>
                    <a:pt x="96029" y="114776"/>
                    <a:pt x="77645" y="123253"/>
                  </a:cubicBezTo>
                  <a:cubicBezTo>
                    <a:pt x="59262" y="131731"/>
                    <a:pt x="1445" y="109442"/>
                    <a:pt x="112" y="80867"/>
                  </a:cubicBezTo>
                  <a:cubicBezTo>
                    <a:pt x="-1222" y="52292"/>
                    <a:pt x="9637" y="28289"/>
                    <a:pt x="19162" y="27051"/>
                  </a:cubicBezTo>
                  <a:cubicBezTo>
                    <a:pt x="28687" y="25813"/>
                    <a:pt x="102220" y="0"/>
                    <a:pt x="102220" y="0"/>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5" name="Google Shape;2999;p47"/>
            <p:cNvSpPr/>
            <p:nvPr/>
          </p:nvSpPr>
          <p:spPr>
            <a:xfrm>
              <a:off x="4918440" y="596574"/>
              <a:ext cx="208599" cy="407146"/>
            </a:xfrm>
            <a:custGeom>
              <a:avLst/>
              <a:gdLst/>
              <a:ahLst/>
              <a:cxnLst/>
              <a:rect l="l" t="t" r="r" b="b"/>
              <a:pathLst>
                <a:path w="208599" h="407146" extrusionOk="0">
                  <a:moveTo>
                    <a:pt x="152620" y="40673"/>
                  </a:moveTo>
                  <a:cubicBezTo>
                    <a:pt x="152620" y="40673"/>
                    <a:pt x="119187" y="90584"/>
                    <a:pt x="72419" y="95251"/>
                  </a:cubicBezTo>
                  <a:cubicBezTo>
                    <a:pt x="57751" y="80773"/>
                    <a:pt x="56417" y="28576"/>
                    <a:pt x="76801" y="12574"/>
                  </a:cubicBezTo>
                  <a:cubicBezTo>
                    <a:pt x="76801" y="12574"/>
                    <a:pt x="57751" y="-2571"/>
                    <a:pt x="45178" y="382"/>
                  </a:cubicBezTo>
                  <a:cubicBezTo>
                    <a:pt x="31481" y="8783"/>
                    <a:pt x="21327" y="21888"/>
                    <a:pt x="16603" y="37244"/>
                  </a:cubicBezTo>
                  <a:cubicBezTo>
                    <a:pt x="4658" y="71536"/>
                    <a:pt x="-923" y="107721"/>
                    <a:pt x="124" y="144019"/>
                  </a:cubicBezTo>
                  <a:cubicBezTo>
                    <a:pt x="886" y="192977"/>
                    <a:pt x="124" y="316707"/>
                    <a:pt x="124" y="316707"/>
                  </a:cubicBezTo>
                  <a:cubicBezTo>
                    <a:pt x="5620" y="346271"/>
                    <a:pt x="23556" y="372047"/>
                    <a:pt x="49369" y="387478"/>
                  </a:cubicBezTo>
                  <a:cubicBezTo>
                    <a:pt x="83068" y="406490"/>
                    <a:pt x="122740" y="411976"/>
                    <a:pt x="160335" y="402813"/>
                  </a:cubicBezTo>
                  <a:cubicBezTo>
                    <a:pt x="183957" y="397289"/>
                    <a:pt x="192720" y="383763"/>
                    <a:pt x="200911" y="366904"/>
                  </a:cubicBezTo>
                  <a:cubicBezTo>
                    <a:pt x="198816" y="332614"/>
                    <a:pt x="185195" y="262129"/>
                    <a:pt x="190910" y="218790"/>
                  </a:cubicBezTo>
                  <a:cubicBezTo>
                    <a:pt x="196625" y="175451"/>
                    <a:pt x="205769" y="143447"/>
                    <a:pt x="208150" y="108586"/>
                  </a:cubicBezTo>
                  <a:cubicBezTo>
                    <a:pt x="210532" y="73724"/>
                    <a:pt x="203483" y="74391"/>
                    <a:pt x="186052" y="62009"/>
                  </a:cubicBezTo>
                  <a:cubicBezTo>
                    <a:pt x="175442" y="54092"/>
                    <a:pt x="164269" y="46962"/>
                    <a:pt x="152620" y="40673"/>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6" name="Google Shape;3000;p47"/>
            <p:cNvSpPr/>
            <p:nvPr/>
          </p:nvSpPr>
          <p:spPr>
            <a:xfrm>
              <a:off x="4958560" y="449309"/>
              <a:ext cx="138537" cy="168686"/>
            </a:xfrm>
            <a:custGeom>
              <a:avLst/>
              <a:gdLst/>
              <a:ahLst/>
              <a:cxnLst/>
              <a:rect l="l" t="t" r="r" b="b"/>
              <a:pathLst>
                <a:path w="138537" h="168686" extrusionOk="0">
                  <a:moveTo>
                    <a:pt x="2962" y="60969"/>
                  </a:moveTo>
                  <a:lnTo>
                    <a:pt x="2962" y="60969"/>
                  </a:lnTo>
                  <a:cubicBezTo>
                    <a:pt x="8486" y="25155"/>
                    <a:pt x="34204" y="-1896"/>
                    <a:pt x="71161" y="104"/>
                  </a:cubicBezTo>
                  <a:cubicBezTo>
                    <a:pt x="110299" y="2083"/>
                    <a:pt x="140427" y="35416"/>
                    <a:pt x="138445" y="74557"/>
                  </a:cubicBezTo>
                  <a:cubicBezTo>
                    <a:pt x="137321" y="96813"/>
                    <a:pt x="125806" y="117248"/>
                    <a:pt x="107356" y="129739"/>
                  </a:cubicBezTo>
                  <a:cubicBezTo>
                    <a:pt x="106032" y="135172"/>
                    <a:pt x="104117" y="140443"/>
                    <a:pt x="101641" y="145456"/>
                  </a:cubicBezTo>
                  <a:cubicBezTo>
                    <a:pt x="88592" y="160696"/>
                    <a:pt x="49063" y="170125"/>
                    <a:pt x="37728" y="168506"/>
                  </a:cubicBezTo>
                  <a:cubicBezTo>
                    <a:pt x="23907" y="167251"/>
                    <a:pt x="12249" y="157706"/>
                    <a:pt x="8296" y="144408"/>
                  </a:cubicBezTo>
                  <a:cubicBezTo>
                    <a:pt x="-3610" y="116309"/>
                    <a:pt x="-86" y="78685"/>
                    <a:pt x="2962" y="60969"/>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7" name="Google Shape;3001;p47"/>
            <p:cNvSpPr/>
            <p:nvPr/>
          </p:nvSpPr>
          <p:spPr>
            <a:xfrm>
              <a:off x="4963736" y="434568"/>
              <a:ext cx="146199" cy="144480"/>
            </a:xfrm>
            <a:custGeom>
              <a:avLst/>
              <a:gdLst/>
              <a:ahLst/>
              <a:cxnLst/>
              <a:rect l="l" t="t" r="r" b="b"/>
              <a:pathLst>
                <a:path w="146199" h="144480" extrusionOk="0">
                  <a:moveTo>
                    <a:pt x="102179" y="144481"/>
                  </a:moveTo>
                  <a:lnTo>
                    <a:pt x="102179" y="144481"/>
                  </a:lnTo>
                  <a:lnTo>
                    <a:pt x="98750" y="113239"/>
                  </a:lnTo>
                  <a:cubicBezTo>
                    <a:pt x="98750" y="113239"/>
                    <a:pt x="124277" y="47135"/>
                    <a:pt x="63984" y="59899"/>
                  </a:cubicBezTo>
                  <a:cubicBezTo>
                    <a:pt x="24169" y="68281"/>
                    <a:pt x="14168" y="71900"/>
                    <a:pt x="2072" y="45135"/>
                  </a:cubicBezTo>
                  <a:cubicBezTo>
                    <a:pt x="-10025" y="18370"/>
                    <a:pt x="32647" y="-5538"/>
                    <a:pt x="83415" y="1129"/>
                  </a:cubicBezTo>
                  <a:cubicBezTo>
                    <a:pt x="119648" y="4934"/>
                    <a:pt x="146928" y="35857"/>
                    <a:pt x="146185" y="72281"/>
                  </a:cubicBezTo>
                  <a:cubicBezTo>
                    <a:pt x="144851" y="91903"/>
                    <a:pt x="139612" y="131717"/>
                    <a:pt x="102179" y="14448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8" name="Google Shape;3002;p47"/>
            <p:cNvSpPr/>
            <p:nvPr/>
          </p:nvSpPr>
          <p:spPr>
            <a:xfrm>
              <a:off x="4896275" y="596956"/>
              <a:ext cx="67341" cy="98012"/>
            </a:xfrm>
            <a:custGeom>
              <a:avLst/>
              <a:gdLst/>
              <a:ahLst/>
              <a:cxnLst/>
              <a:rect l="l" t="t" r="r" b="b"/>
              <a:pathLst>
                <a:path w="67341" h="98012" extrusionOk="0">
                  <a:moveTo>
                    <a:pt x="24289" y="98012"/>
                  </a:moveTo>
                  <a:cubicBezTo>
                    <a:pt x="15097" y="97573"/>
                    <a:pt x="6410" y="93657"/>
                    <a:pt x="0" y="87058"/>
                  </a:cubicBezTo>
                  <a:cubicBezTo>
                    <a:pt x="1334" y="70009"/>
                    <a:pt x="23241" y="4858"/>
                    <a:pt x="67342" y="0"/>
                  </a:cubicBezTo>
                  <a:cubicBezTo>
                    <a:pt x="55350" y="8451"/>
                    <a:pt x="45844" y="19962"/>
                    <a:pt x="39814" y="33338"/>
                  </a:cubicBezTo>
                  <a:cubicBezTo>
                    <a:pt x="32994" y="54469"/>
                    <a:pt x="27813" y="76090"/>
                    <a:pt x="24289" y="98012"/>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9" name="Google Shape;3003;p47"/>
            <p:cNvSpPr/>
            <p:nvPr/>
          </p:nvSpPr>
          <p:spPr>
            <a:xfrm>
              <a:off x="5434686" y="3650290"/>
              <a:ext cx="676058" cy="390429"/>
            </a:xfrm>
            <a:custGeom>
              <a:avLst/>
              <a:gdLst/>
              <a:ahLst/>
              <a:cxnLst/>
              <a:rect l="l" t="t" r="r" b="b"/>
              <a:pathLst>
                <a:path w="676058" h="390429" extrusionOk="0">
                  <a:moveTo>
                    <a:pt x="625735" y="92488"/>
                  </a:moveTo>
                  <a:cubicBezTo>
                    <a:pt x="610904" y="78943"/>
                    <a:pt x="594607" y="67094"/>
                    <a:pt x="577157" y="57150"/>
                  </a:cubicBezTo>
                  <a:cubicBezTo>
                    <a:pt x="445236" y="-19050"/>
                    <a:pt x="230733" y="-19050"/>
                    <a:pt x="98907" y="57150"/>
                  </a:cubicBezTo>
                  <a:cubicBezTo>
                    <a:pt x="78543" y="68666"/>
                    <a:pt x="59826" y="82896"/>
                    <a:pt x="43281" y="99441"/>
                  </a:cubicBezTo>
                  <a:cubicBezTo>
                    <a:pt x="-29204" y="173831"/>
                    <a:pt x="-10630" y="270034"/>
                    <a:pt x="98907" y="333280"/>
                  </a:cubicBezTo>
                  <a:cubicBezTo>
                    <a:pt x="230733" y="409480"/>
                    <a:pt x="445331" y="409480"/>
                    <a:pt x="577157" y="333280"/>
                  </a:cubicBezTo>
                  <a:cubicBezTo>
                    <a:pt x="690124" y="268033"/>
                    <a:pt x="706316" y="167735"/>
                    <a:pt x="625735" y="92488"/>
                  </a:cubicBezTo>
                  <a:close/>
                  <a:moveTo>
                    <a:pt x="535152" y="308610"/>
                  </a:moveTo>
                  <a:cubicBezTo>
                    <a:pt x="426472" y="371380"/>
                    <a:pt x="249402" y="371380"/>
                    <a:pt x="141008" y="308610"/>
                  </a:cubicBezTo>
                  <a:cubicBezTo>
                    <a:pt x="64808" y="264605"/>
                    <a:pt x="41948" y="201168"/>
                    <a:pt x="72713" y="145542"/>
                  </a:cubicBezTo>
                  <a:cubicBezTo>
                    <a:pt x="89277" y="118310"/>
                    <a:pt x="112871" y="96031"/>
                    <a:pt x="141008" y="81058"/>
                  </a:cubicBezTo>
                  <a:cubicBezTo>
                    <a:pt x="249688" y="18383"/>
                    <a:pt x="426758" y="18383"/>
                    <a:pt x="535152" y="81058"/>
                  </a:cubicBezTo>
                  <a:cubicBezTo>
                    <a:pt x="563260" y="96002"/>
                    <a:pt x="586797" y="118291"/>
                    <a:pt x="603256" y="145542"/>
                  </a:cubicBezTo>
                  <a:lnTo>
                    <a:pt x="603256" y="145542"/>
                  </a:lnTo>
                  <a:cubicBezTo>
                    <a:pt x="634117" y="201549"/>
                    <a:pt x="611352" y="264890"/>
                    <a:pt x="535152" y="308610"/>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0" name="Google Shape;3004;p47"/>
            <p:cNvSpPr/>
            <p:nvPr/>
          </p:nvSpPr>
          <p:spPr>
            <a:xfrm>
              <a:off x="5472633" y="3576375"/>
              <a:ext cx="587572" cy="226763"/>
            </a:xfrm>
            <a:custGeom>
              <a:avLst/>
              <a:gdLst/>
              <a:ahLst/>
              <a:cxnLst/>
              <a:rect l="l" t="t" r="r" b="b"/>
              <a:pathLst>
                <a:path w="587572" h="226763" extrusionOk="0">
                  <a:moveTo>
                    <a:pt x="565309" y="219837"/>
                  </a:moveTo>
                  <a:lnTo>
                    <a:pt x="565309" y="219837"/>
                  </a:lnTo>
                  <a:cubicBezTo>
                    <a:pt x="548849" y="192586"/>
                    <a:pt x="525313" y="170297"/>
                    <a:pt x="497205" y="155353"/>
                  </a:cubicBezTo>
                  <a:cubicBezTo>
                    <a:pt x="388525" y="92678"/>
                    <a:pt x="211455" y="92678"/>
                    <a:pt x="103061" y="155353"/>
                  </a:cubicBezTo>
                  <a:cubicBezTo>
                    <a:pt x="74924" y="170326"/>
                    <a:pt x="51330" y="192605"/>
                    <a:pt x="34766" y="219837"/>
                  </a:cubicBezTo>
                  <a:lnTo>
                    <a:pt x="5334" y="172974"/>
                  </a:lnTo>
                  <a:lnTo>
                    <a:pt x="0" y="164497"/>
                  </a:lnTo>
                  <a:lnTo>
                    <a:pt x="38100" y="73533"/>
                  </a:lnTo>
                  <a:lnTo>
                    <a:pt x="170402" y="0"/>
                  </a:lnTo>
                  <a:lnTo>
                    <a:pt x="416719" y="4286"/>
                  </a:lnTo>
                  <a:lnTo>
                    <a:pt x="584073" y="103537"/>
                  </a:lnTo>
                  <a:cubicBezTo>
                    <a:pt x="584073" y="103537"/>
                    <a:pt x="587121" y="134969"/>
                    <a:pt x="587502" y="166021"/>
                  </a:cubicBezTo>
                  <a:cubicBezTo>
                    <a:pt x="588169" y="204883"/>
                    <a:pt x="584359" y="242697"/>
                    <a:pt x="565309" y="219837"/>
                  </a:cubicBezTo>
                  <a:close/>
                </a:path>
              </a:pathLst>
            </a:custGeom>
            <a:solidFill>
              <a:srgbClr val="A1A5B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1" name="Google Shape;3005;p47"/>
            <p:cNvSpPr/>
            <p:nvPr/>
          </p:nvSpPr>
          <p:spPr>
            <a:xfrm>
              <a:off x="5434724" y="3741253"/>
              <a:ext cx="51339" cy="103346"/>
            </a:xfrm>
            <a:custGeom>
              <a:avLst/>
              <a:gdLst/>
              <a:ahLst/>
              <a:cxnLst/>
              <a:rect l="l" t="t" r="r" b="b"/>
              <a:pathLst>
                <a:path w="51339" h="103346" extrusionOk="0">
                  <a:moveTo>
                    <a:pt x="0" y="103346"/>
                  </a:moveTo>
                  <a:lnTo>
                    <a:pt x="95" y="0"/>
                  </a:lnTo>
                  <a:lnTo>
                    <a:pt x="51340" y="86773"/>
                  </a:lnTo>
                  <a:lnTo>
                    <a:pt x="0" y="103346"/>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2" name="Google Shape;3006;p47"/>
            <p:cNvSpPr/>
            <p:nvPr/>
          </p:nvSpPr>
          <p:spPr>
            <a:xfrm>
              <a:off x="6065565" y="3741825"/>
              <a:ext cx="45148" cy="102774"/>
            </a:xfrm>
            <a:custGeom>
              <a:avLst/>
              <a:gdLst/>
              <a:ahLst/>
              <a:cxnLst/>
              <a:rect l="l" t="t" r="r" b="b"/>
              <a:pathLst>
                <a:path w="45148" h="102774" extrusionOk="0">
                  <a:moveTo>
                    <a:pt x="45148" y="102775"/>
                  </a:moveTo>
                  <a:lnTo>
                    <a:pt x="45148" y="0"/>
                  </a:lnTo>
                  <a:lnTo>
                    <a:pt x="0" y="51149"/>
                  </a:lnTo>
                  <a:lnTo>
                    <a:pt x="45148" y="102775"/>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3" name="Google Shape;3007;p47"/>
            <p:cNvSpPr/>
            <p:nvPr/>
          </p:nvSpPr>
          <p:spPr>
            <a:xfrm>
              <a:off x="5494446" y="3630573"/>
              <a:ext cx="562737" cy="324802"/>
            </a:xfrm>
            <a:custGeom>
              <a:avLst/>
              <a:gdLst/>
              <a:ahLst/>
              <a:cxnLst/>
              <a:rect l="l" t="t" r="r" b="b"/>
              <a:pathLst>
                <a:path w="562737" h="324802" extrusionOk="0">
                  <a:moveTo>
                    <a:pt x="562737" y="162401"/>
                  </a:moveTo>
                  <a:cubicBezTo>
                    <a:pt x="562737" y="252093"/>
                    <a:pt x="436764" y="324802"/>
                    <a:pt x="281368" y="324802"/>
                  </a:cubicBezTo>
                  <a:cubicBezTo>
                    <a:pt x="125973" y="324802"/>
                    <a:pt x="0" y="252093"/>
                    <a:pt x="0" y="162401"/>
                  </a:cubicBezTo>
                  <a:cubicBezTo>
                    <a:pt x="0" y="72710"/>
                    <a:pt x="125973" y="0"/>
                    <a:pt x="281368" y="0"/>
                  </a:cubicBezTo>
                  <a:cubicBezTo>
                    <a:pt x="436764" y="0"/>
                    <a:pt x="562737" y="72710"/>
                    <a:pt x="562737" y="162401"/>
                  </a:cubicBezTo>
                  <a:close/>
                </a:path>
              </a:pathLst>
            </a:custGeom>
            <a:solidFill>
              <a:srgbClr val="3E7EF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4" name="Google Shape;3008;p47"/>
            <p:cNvSpPr/>
            <p:nvPr/>
          </p:nvSpPr>
          <p:spPr>
            <a:xfrm>
              <a:off x="5460441" y="3803737"/>
              <a:ext cx="614737" cy="220544"/>
            </a:xfrm>
            <a:custGeom>
              <a:avLst/>
              <a:gdLst/>
              <a:ahLst/>
              <a:cxnLst/>
              <a:rect l="l" t="t" r="r" b="b"/>
              <a:pathLst>
                <a:path w="614737" h="220544" extrusionOk="0">
                  <a:moveTo>
                    <a:pt x="0" y="58293"/>
                  </a:moveTo>
                  <a:cubicBezTo>
                    <a:pt x="0" y="58293"/>
                    <a:pt x="43339" y="228981"/>
                    <a:pt x="366522" y="220218"/>
                  </a:cubicBezTo>
                  <a:cubicBezTo>
                    <a:pt x="590836" y="220218"/>
                    <a:pt x="619506" y="27432"/>
                    <a:pt x="614172" y="0"/>
                  </a:cubicBezTo>
                  <a:cubicBezTo>
                    <a:pt x="567595" y="64189"/>
                    <a:pt x="495062" y="104556"/>
                    <a:pt x="415957" y="110300"/>
                  </a:cubicBezTo>
                  <a:cubicBezTo>
                    <a:pt x="279463" y="122206"/>
                    <a:pt x="178689" y="120682"/>
                    <a:pt x="124778" y="94583"/>
                  </a:cubicBezTo>
                  <a:cubicBezTo>
                    <a:pt x="70866" y="68485"/>
                    <a:pt x="95" y="0"/>
                    <a:pt x="95" y="0"/>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5" name="Google Shape;3009;p47"/>
            <p:cNvSpPr/>
            <p:nvPr/>
          </p:nvSpPr>
          <p:spPr>
            <a:xfrm>
              <a:off x="5434724" y="3551706"/>
              <a:ext cx="675989" cy="390489"/>
            </a:xfrm>
            <a:custGeom>
              <a:avLst/>
              <a:gdLst/>
              <a:ahLst/>
              <a:cxnLst/>
              <a:rect l="l" t="t" r="r" b="b"/>
              <a:pathLst>
                <a:path w="675989" h="390489" extrusionOk="0">
                  <a:moveTo>
                    <a:pt x="98869" y="333375"/>
                  </a:moveTo>
                  <a:cubicBezTo>
                    <a:pt x="-32956" y="257175"/>
                    <a:pt x="-32956" y="133350"/>
                    <a:pt x="98869" y="57150"/>
                  </a:cubicBezTo>
                  <a:cubicBezTo>
                    <a:pt x="230695" y="-19050"/>
                    <a:pt x="445294" y="-19050"/>
                    <a:pt x="577120" y="57150"/>
                  </a:cubicBezTo>
                  <a:cubicBezTo>
                    <a:pt x="708946" y="133350"/>
                    <a:pt x="708946" y="257175"/>
                    <a:pt x="577120" y="333375"/>
                  </a:cubicBezTo>
                  <a:cubicBezTo>
                    <a:pt x="445294" y="409575"/>
                    <a:pt x="230695" y="409480"/>
                    <a:pt x="98869" y="333375"/>
                  </a:cubicBezTo>
                  <a:close/>
                  <a:moveTo>
                    <a:pt x="535019" y="81534"/>
                  </a:moveTo>
                  <a:cubicBezTo>
                    <a:pt x="426339" y="18860"/>
                    <a:pt x="249269" y="18764"/>
                    <a:pt x="140970" y="81534"/>
                  </a:cubicBezTo>
                  <a:cubicBezTo>
                    <a:pt x="32671" y="144304"/>
                    <a:pt x="32290" y="246316"/>
                    <a:pt x="140970" y="309086"/>
                  </a:cubicBezTo>
                  <a:cubicBezTo>
                    <a:pt x="249650" y="371856"/>
                    <a:pt x="426720" y="371856"/>
                    <a:pt x="535019" y="309086"/>
                  </a:cubicBezTo>
                  <a:cubicBezTo>
                    <a:pt x="643319" y="246316"/>
                    <a:pt x="644176" y="144304"/>
                    <a:pt x="535019" y="81534"/>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6" name="Google Shape;3010;p47"/>
            <p:cNvSpPr/>
            <p:nvPr/>
          </p:nvSpPr>
          <p:spPr>
            <a:xfrm rot="-1801764">
              <a:off x="5018434" y="4160307"/>
              <a:ext cx="74228" cy="128473"/>
            </a:xfrm>
            <a:custGeom>
              <a:avLst/>
              <a:gdLst/>
              <a:ahLst/>
              <a:cxnLst/>
              <a:rect l="l" t="t" r="r" b="b"/>
              <a:pathLst>
                <a:path w="74294" h="128587" extrusionOk="0">
                  <a:moveTo>
                    <a:pt x="74295" y="64294"/>
                  </a:moveTo>
                  <a:cubicBezTo>
                    <a:pt x="74295" y="99802"/>
                    <a:pt x="57663" y="128588"/>
                    <a:pt x="37148" y="128588"/>
                  </a:cubicBezTo>
                  <a:cubicBezTo>
                    <a:pt x="16632" y="128588"/>
                    <a:pt x="0" y="99802"/>
                    <a:pt x="0" y="64294"/>
                  </a:cubicBezTo>
                  <a:cubicBezTo>
                    <a:pt x="0" y="28785"/>
                    <a:pt x="16632" y="0"/>
                    <a:pt x="37148" y="0"/>
                  </a:cubicBezTo>
                  <a:cubicBezTo>
                    <a:pt x="57663" y="0"/>
                    <a:pt x="74295" y="28785"/>
                    <a:pt x="74295" y="64294"/>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7" name="Google Shape;3011;p47"/>
            <p:cNvSpPr/>
            <p:nvPr/>
          </p:nvSpPr>
          <p:spPr>
            <a:xfrm>
              <a:off x="5382050" y="3902892"/>
              <a:ext cx="186213" cy="107537"/>
            </a:xfrm>
            <a:custGeom>
              <a:avLst/>
              <a:gdLst/>
              <a:ahLst/>
              <a:cxnLst/>
              <a:rect l="l" t="t" r="r" b="b"/>
              <a:pathLst>
                <a:path w="186213" h="107537" extrusionOk="0">
                  <a:moveTo>
                    <a:pt x="186214" y="25337"/>
                  </a:moveTo>
                  <a:lnTo>
                    <a:pt x="43910" y="107537"/>
                  </a:lnTo>
                  <a:lnTo>
                    <a:pt x="0" y="82105"/>
                  </a:lnTo>
                  <a:lnTo>
                    <a:pt x="142304" y="0"/>
                  </a:lnTo>
                  <a:lnTo>
                    <a:pt x="186214" y="25337"/>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8" name="Google Shape;3012;p47"/>
            <p:cNvSpPr/>
            <p:nvPr/>
          </p:nvSpPr>
          <p:spPr>
            <a:xfrm>
              <a:off x="5425961" y="3928134"/>
              <a:ext cx="142303" cy="132873"/>
            </a:xfrm>
            <a:custGeom>
              <a:avLst/>
              <a:gdLst/>
              <a:ahLst/>
              <a:cxnLst/>
              <a:rect l="l" t="t" r="r" b="b"/>
              <a:pathLst>
                <a:path w="142303" h="132873" extrusionOk="0">
                  <a:moveTo>
                    <a:pt x="142304" y="50768"/>
                  </a:moveTo>
                  <a:lnTo>
                    <a:pt x="0" y="132874"/>
                  </a:lnTo>
                  <a:lnTo>
                    <a:pt x="0" y="82201"/>
                  </a:lnTo>
                  <a:lnTo>
                    <a:pt x="142304" y="0"/>
                  </a:lnTo>
                  <a:lnTo>
                    <a:pt x="142304" y="50768"/>
                  </a:lnTo>
                  <a:close/>
                </a:path>
              </a:pathLst>
            </a:custGeom>
            <a:solidFill>
              <a:srgbClr val="A1A5B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9" name="Google Shape;3013;p47"/>
            <p:cNvSpPr/>
            <p:nvPr/>
          </p:nvSpPr>
          <p:spPr>
            <a:xfrm>
              <a:off x="5023720" y="3961462"/>
              <a:ext cx="431291" cy="317858"/>
            </a:xfrm>
            <a:custGeom>
              <a:avLst/>
              <a:gdLst/>
              <a:ahLst/>
              <a:cxnLst/>
              <a:rect l="l" t="t" r="r" b="b"/>
              <a:pathLst>
                <a:path w="431291" h="317858" extrusionOk="0">
                  <a:moveTo>
                    <a:pt x="431292" y="84877"/>
                  </a:moveTo>
                  <a:cubicBezTo>
                    <a:pt x="429558" y="52883"/>
                    <a:pt x="412680" y="23631"/>
                    <a:pt x="385858" y="6106"/>
                  </a:cubicBezTo>
                  <a:cubicBezTo>
                    <a:pt x="376637" y="-562"/>
                    <a:pt x="364579" y="-1867"/>
                    <a:pt x="354139" y="2676"/>
                  </a:cubicBezTo>
                  <a:lnTo>
                    <a:pt x="354139" y="2676"/>
                  </a:lnTo>
                  <a:lnTo>
                    <a:pt x="0" y="206988"/>
                  </a:lnTo>
                  <a:lnTo>
                    <a:pt x="64579" y="317859"/>
                  </a:lnTo>
                  <a:lnTo>
                    <a:pt x="414338" y="115929"/>
                  </a:lnTo>
                  <a:cubicBezTo>
                    <a:pt x="424720" y="112214"/>
                    <a:pt x="431292" y="101356"/>
                    <a:pt x="431292" y="8487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0" name="Google Shape;3014;p47"/>
            <p:cNvSpPr/>
            <p:nvPr/>
          </p:nvSpPr>
          <p:spPr>
            <a:xfrm rot="-1801764">
              <a:off x="5018434" y="4160307"/>
              <a:ext cx="74228" cy="128473"/>
            </a:xfrm>
            <a:custGeom>
              <a:avLst/>
              <a:gdLst/>
              <a:ahLst/>
              <a:cxnLst/>
              <a:rect l="l" t="t" r="r" b="b"/>
              <a:pathLst>
                <a:path w="74294" h="128587" extrusionOk="0">
                  <a:moveTo>
                    <a:pt x="74295" y="64294"/>
                  </a:moveTo>
                  <a:cubicBezTo>
                    <a:pt x="74295" y="99802"/>
                    <a:pt x="57663" y="128588"/>
                    <a:pt x="37148" y="128588"/>
                  </a:cubicBezTo>
                  <a:cubicBezTo>
                    <a:pt x="16632" y="128588"/>
                    <a:pt x="0" y="99802"/>
                    <a:pt x="0" y="64294"/>
                  </a:cubicBezTo>
                  <a:cubicBezTo>
                    <a:pt x="0" y="28785"/>
                    <a:pt x="16632" y="0"/>
                    <a:pt x="37148" y="0"/>
                  </a:cubicBezTo>
                  <a:cubicBezTo>
                    <a:pt x="57663" y="0"/>
                    <a:pt x="74295" y="28785"/>
                    <a:pt x="74295" y="6429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1" name="Google Shape;3015;p47"/>
            <p:cNvSpPr/>
            <p:nvPr/>
          </p:nvSpPr>
          <p:spPr>
            <a:xfrm>
              <a:off x="5833536" y="4556308"/>
              <a:ext cx="432244" cy="249555"/>
            </a:xfrm>
            <a:custGeom>
              <a:avLst/>
              <a:gdLst/>
              <a:ahLst/>
              <a:cxnLst/>
              <a:rect l="l" t="t" r="r" b="b"/>
              <a:pathLst>
                <a:path w="432244" h="249555" extrusionOk="0">
                  <a:moveTo>
                    <a:pt x="432244" y="124778"/>
                  </a:moveTo>
                  <a:cubicBezTo>
                    <a:pt x="432244" y="193690"/>
                    <a:pt x="335483" y="249555"/>
                    <a:pt x="216122" y="249555"/>
                  </a:cubicBezTo>
                  <a:cubicBezTo>
                    <a:pt x="96761" y="249555"/>
                    <a:pt x="0" y="193690"/>
                    <a:pt x="0" y="124778"/>
                  </a:cubicBezTo>
                  <a:cubicBezTo>
                    <a:pt x="0" y="55865"/>
                    <a:pt x="96761" y="0"/>
                    <a:pt x="216122" y="0"/>
                  </a:cubicBezTo>
                  <a:cubicBezTo>
                    <a:pt x="335483" y="0"/>
                    <a:pt x="432244" y="55865"/>
                    <a:pt x="432244" y="124778"/>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2" name="Google Shape;3016;p47"/>
            <p:cNvSpPr/>
            <p:nvPr/>
          </p:nvSpPr>
          <p:spPr>
            <a:xfrm>
              <a:off x="6124048" y="3784878"/>
              <a:ext cx="99113" cy="215741"/>
            </a:xfrm>
            <a:custGeom>
              <a:avLst/>
              <a:gdLst/>
              <a:ahLst/>
              <a:cxnLst/>
              <a:rect l="l" t="t" r="r" b="b"/>
              <a:pathLst>
                <a:path w="99113" h="215741" extrusionOk="0">
                  <a:moveTo>
                    <a:pt x="77248" y="0"/>
                  </a:moveTo>
                  <a:cubicBezTo>
                    <a:pt x="79534" y="20098"/>
                    <a:pt x="103537" y="106775"/>
                    <a:pt x="98393" y="136398"/>
                  </a:cubicBezTo>
                  <a:cubicBezTo>
                    <a:pt x="93250" y="166021"/>
                    <a:pt x="11335" y="215741"/>
                    <a:pt x="11335" y="215741"/>
                  </a:cubicBezTo>
                  <a:lnTo>
                    <a:pt x="0" y="164973"/>
                  </a:lnTo>
                  <a:lnTo>
                    <a:pt x="45339" y="120491"/>
                  </a:lnTo>
                  <a:lnTo>
                    <a:pt x="33052" y="36385"/>
                  </a:ln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3" name="Google Shape;3017;p47"/>
            <p:cNvSpPr/>
            <p:nvPr/>
          </p:nvSpPr>
          <p:spPr>
            <a:xfrm>
              <a:off x="6137955" y="3696137"/>
              <a:ext cx="71246" cy="137090"/>
            </a:xfrm>
            <a:custGeom>
              <a:avLst/>
              <a:gdLst/>
              <a:ahLst/>
              <a:cxnLst/>
              <a:rect l="l" t="t" r="r" b="b"/>
              <a:pathLst>
                <a:path w="71246" h="137090" extrusionOk="0">
                  <a:moveTo>
                    <a:pt x="0" y="3302"/>
                  </a:moveTo>
                  <a:cubicBezTo>
                    <a:pt x="16516" y="-4309"/>
                    <a:pt x="36109" y="1625"/>
                    <a:pt x="45625" y="17113"/>
                  </a:cubicBezTo>
                  <a:cubicBezTo>
                    <a:pt x="57626" y="37020"/>
                    <a:pt x="70104" y="105505"/>
                    <a:pt x="71247" y="117125"/>
                  </a:cubicBezTo>
                  <a:cubicBezTo>
                    <a:pt x="71247" y="117125"/>
                    <a:pt x="54388" y="140557"/>
                    <a:pt x="29051" y="136652"/>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4" name="Google Shape;3018;p47"/>
            <p:cNvSpPr/>
            <p:nvPr/>
          </p:nvSpPr>
          <p:spPr>
            <a:xfrm>
              <a:off x="5898535" y="4644969"/>
              <a:ext cx="153698" cy="86203"/>
            </a:xfrm>
            <a:custGeom>
              <a:avLst/>
              <a:gdLst/>
              <a:ahLst/>
              <a:cxnLst/>
              <a:rect l="l" t="t" r="r" b="b"/>
              <a:pathLst>
                <a:path w="153698" h="86203" extrusionOk="0">
                  <a:moveTo>
                    <a:pt x="145884" y="20876"/>
                  </a:moveTo>
                  <a:cubicBezTo>
                    <a:pt x="128063" y="25743"/>
                    <a:pt x="109051" y="23409"/>
                    <a:pt x="92925" y="14399"/>
                  </a:cubicBezTo>
                  <a:cubicBezTo>
                    <a:pt x="80162" y="14399"/>
                    <a:pt x="10820" y="-14843"/>
                    <a:pt x="1390" y="10017"/>
                  </a:cubicBezTo>
                  <a:cubicBezTo>
                    <a:pt x="-6802" y="31925"/>
                    <a:pt x="23202" y="52118"/>
                    <a:pt x="39490" y="55928"/>
                  </a:cubicBezTo>
                  <a:cubicBezTo>
                    <a:pt x="74542" y="64405"/>
                    <a:pt x="100355" y="81931"/>
                    <a:pt x="114451" y="84503"/>
                  </a:cubicBezTo>
                  <a:cubicBezTo>
                    <a:pt x="124929" y="86694"/>
                    <a:pt x="138455" y="88122"/>
                    <a:pt x="146837" y="79931"/>
                  </a:cubicBezTo>
                  <a:cubicBezTo>
                    <a:pt x="156552" y="70406"/>
                    <a:pt x="155695" y="33830"/>
                    <a:pt x="145884" y="20876"/>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5" name="Google Shape;3019;p47"/>
            <p:cNvSpPr/>
            <p:nvPr/>
          </p:nvSpPr>
          <p:spPr>
            <a:xfrm>
              <a:off x="5898544" y="4659654"/>
              <a:ext cx="151113" cy="71804"/>
            </a:xfrm>
            <a:custGeom>
              <a:avLst/>
              <a:gdLst/>
              <a:ahLst/>
              <a:cxnLst/>
              <a:rect l="l" t="t" r="r" b="b"/>
              <a:pathLst>
                <a:path w="151113" h="71804" extrusionOk="0">
                  <a:moveTo>
                    <a:pt x="114156" y="64103"/>
                  </a:moveTo>
                  <a:cubicBezTo>
                    <a:pt x="100059" y="61150"/>
                    <a:pt x="74246" y="43720"/>
                    <a:pt x="39195" y="35528"/>
                  </a:cubicBezTo>
                  <a:cubicBezTo>
                    <a:pt x="25764" y="32290"/>
                    <a:pt x="2619" y="17526"/>
                    <a:pt x="237" y="0"/>
                  </a:cubicBezTo>
                  <a:cubicBezTo>
                    <a:pt x="-2811" y="20098"/>
                    <a:pt x="24240" y="38100"/>
                    <a:pt x="39195" y="41529"/>
                  </a:cubicBezTo>
                  <a:cubicBezTo>
                    <a:pt x="74246" y="50006"/>
                    <a:pt x="100059" y="67532"/>
                    <a:pt x="114156" y="70104"/>
                  </a:cubicBezTo>
                  <a:cubicBezTo>
                    <a:pt x="124634" y="72295"/>
                    <a:pt x="138159" y="73723"/>
                    <a:pt x="146541" y="65532"/>
                  </a:cubicBezTo>
                  <a:cubicBezTo>
                    <a:pt x="148684" y="63122"/>
                    <a:pt x="150246" y="60255"/>
                    <a:pt x="151113" y="57150"/>
                  </a:cubicBezTo>
                  <a:cubicBezTo>
                    <a:pt x="140579" y="65161"/>
                    <a:pt x="126882" y="67742"/>
                    <a:pt x="114156" y="64103"/>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6" name="Google Shape;3020;p47"/>
            <p:cNvSpPr/>
            <p:nvPr/>
          </p:nvSpPr>
          <p:spPr>
            <a:xfrm>
              <a:off x="6010930" y="4594540"/>
              <a:ext cx="153698" cy="86245"/>
            </a:xfrm>
            <a:custGeom>
              <a:avLst/>
              <a:gdLst/>
              <a:ahLst/>
              <a:cxnLst/>
              <a:rect l="l" t="t" r="r" b="b"/>
              <a:pathLst>
                <a:path w="153698" h="86245" extrusionOk="0">
                  <a:moveTo>
                    <a:pt x="145884" y="20822"/>
                  </a:moveTo>
                  <a:cubicBezTo>
                    <a:pt x="128082" y="25766"/>
                    <a:pt x="109041" y="23470"/>
                    <a:pt x="92925" y="14441"/>
                  </a:cubicBezTo>
                  <a:cubicBezTo>
                    <a:pt x="80162" y="14441"/>
                    <a:pt x="10820" y="-14896"/>
                    <a:pt x="1390" y="10059"/>
                  </a:cubicBezTo>
                  <a:cubicBezTo>
                    <a:pt x="-6802" y="31871"/>
                    <a:pt x="23202" y="52064"/>
                    <a:pt x="39490" y="55969"/>
                  </a:cubicBezTo>
                  <a:cubicBezTo>
                    <a:pt x="74446" y="64447"/>
                    <a:pt x="100354" y="81877"/>
                    <a:pt x="114452" y="84544"/>
                  </a:cubicBezTo>
                  <a:cubicBezTo>
                    <a:pt x="124929" y="86735"/>
                    <a:pt x="138454" y="88164"/>
                    <a:pt x="146837" y="79973"/>
                  </a:cubicBezTo>
                  <a:cubicBezTo>
                    <a:pt x="156552" y="70352"/>
                    <a:pt x="155695" y="33776"/>
                    <a:pt x="145884" y="20822"/>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7" name="Google Shape;3021;p47"/>
            <p:cNvSpPr/>
            <p:nvPr/>
          </p:nvSpPr>
          <p:spPr>
            <a:xfrm>
              <a:off x="6010940" y="4609266"/>
              <a:ext cx="151113" cy="71804"/>
            </a:xfrm>
            <a:custGeom>
              <a:avLst/>
              <a:gdLst/>
              <a:ahLst/>
              <a:cxnLst/>
              <a:rect l="l" t="t" r="r" b="b"/>
              <a:pathLst>
                <a:path w="151113" h="71804" extrusionOk="0">
                  <a:moveTo>
                    <a:pt x="114156" y="64008"/>
                  </a:moveTo>
                  <a:cubicBezTo>
                    <a:pt x="100059" y="61055"/>
                    <a:pt x="74151" y="43624"/>
                    <a:pt x="39195" y="35433"/>
                  </a:cubicBezTo>
                  <a:cubicBezTo>
                    <a:pt x="25764" y="32195"/>
                    <a:pt x="2619" y="17526"/>
                    <a:pt x="237" y="0"/>
                  </a:cubicBezTo>
                  <a:cubicBezTo>
                    <a:pt x="-2811" y="20098"/>
                    <a:pt x="24240" y="38100"/>
                    <a:pt x="39195" y="41529"/>
                  </a:cubicBezTo>
                  <a:cubicBezTo>
                    <a:pt x="74151" y="50006"/>
                    <a:pt x="100059" y="67437"/>
                    <a:pt x="114156" y="70104"/>
                  </a:cubicBezTo>
                  <a:cubicBezTo>
                    <a:pt x="124634" y="72295"/>
                    <a:pt x="138159" y="73723"/>
                    <a:pt x="146541" y="65532"/>
                  </a:cubicBezTo>
                  <a:cubicBezTo>
                    <a:pt x="148684" y="63122"/>
                    <a:pt x="150246" y="60255"/>
                    <a:pt x="151113" y="57150"/>
                  </a:cubicBezTo>
                  <a:cubicBezTo>
                    <a:pt x="140578" y="65170"/>
                    <a:pt x="126862" y="67713"/>
                    <a:pt x="114156" y="64008"/>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8" name="Google Shape;3022;p47"/>
            <p:cNvSpPr/>
            <p:nvPr/>
          </p:nvSpPr>
          <p:spPr>
            <a:xfrm>
              <a:off x="5939834" y="4034528"/>
              <a:ext cx="224738" cy="634412"/>
            </a:xfrm>
            <a:custGeom>
              <a:avLst/>
              <a:gdLst/>
              <a:ahLst/>
              <a:cxnLst/>
              <a:rect l="l" t="t" r="r" b="b"/>
              <a:pathLst>
                <a:path w="224738" h="634412" extrusionOk="0">
                  <a:moveTo>
                    <a:pt x="218313" y="392525"/>
                  </a:moveTo>
                  <a:cubicBezTo>
                    <a:pt x="215360" y="366693"/>
                    <a:pt x="210036" y="341186"/>
                    <a:pt x="202406" y="316325"/>
                  </a:cubicBezTo>
                  <a:cubicBezTo>
                    <a:pt x="202406" y="316325"/>
                    <a:pt x="207169" y="250793"/>
                    <a:pt x="209550" y="188690"/>
                  </a:cubicBezTo>
                  <a:cubicBezTo>
                    <a:pt x="212217" y="118205"/>
                    <a:pt x="236696" y="56197"/>
                    <a:pt x="217361" y="0"/>
                  </a:cubicBezTo>
                  <a:lnTo>
                    <a:pt x="0" y="48292"/>
                  </a:lnTo>
                  <a:cubicBezTo>
                    <a:pt x="0" y="48292"/>
                    <a:pt x="13145" y="329279"/>
                    <a:pt x="16002" y="363283"/>
                  </a:cubicBezTo>
                  <a:cubicBezTo>
                    <a:pt x="17536" y="389744"/>
                    <a:pt x="20717" y="416080"/>
                    <a:pt x="25527" y="442150"/>
                  </a:cubicBezTo>
                  <a:cubicBezTo>
                    <a:pt x="35052" y="496729"/>
                    <a:pt x="51530" y="626459"/>
                    <a:pt x="51530" y="626459"/>
                  </a:cubicBezTo>
                  <a:cubicBezTo>
                    <a:pt x="68075" y="634374"/>
                    <a:pt x="86801" y="636461"/>
                    <a:pt x="104680" y="632365"/>
                  </a:cubicBezTo>
                  <a:cubicBezTo>
                    <a:pt x="104680" y="632365"/>
                    <a:pt x="103061" y="468344"/>
                    <a:pt x="101537" y="429006"/>
                  </a:cubicBezTo>
                  <a:cubicBezTo>
                    <a:pt x="99727" y="381381"/>
                    <a:pt x="98298" y="384715"/>
                    <a:pt x="98298" y="384715"/>
                  </a:cubicBezTo>
                  <a:lnTo>
                    <a:pt x="105537" y="265176"/>
                  </a:lnTo>
                  <a:lnTo>
                    <a:pt x="110204" y="205740"/>
                  </a:lnTo>
                  <a:cubicBezTo>
                    <a:pt x="110204" y="205740"/>
                    <a:pt x="116205" y="249364"/>
                    <a:pt x="119729" y="288322"/>
                  </a:cubicBezTo>
                  <a:cubicBezTo>
                    <a:pt x="123158" y="322326"/>
                    <a:pt x="131350" y="353092"/>
                    <a:pt x="140494" y="416338"/>
                  </a:cubicBezTo>
                  <a:cubicBezTo>
                    <a:pt x="148495" y="471202"/>
                    <a:pt x="161354" y="581501"/>
                    <a:pt x="161354" y="581501"/>
                  </a:cubicBezTo>
                  <a:cubicBezTo>
                    <a:pt x="184404" y="594836"/>
                    <a:pt x="215551" y="583787"/>
                    <a:pt x="215551" y="583787"/>
                  </a:cubicBezTo>
                  <a:cubicBezTo>
                    <a:pt x="215551" y="583787"/>
                    <a:pt x="224790" y="440150"/>
                    <a:pt x="218313" y="392525"/>
                  </a:cubicBezTo>
                  <a:close/>
                </a:path>
              </a:pathLst>
            </a:custGeom>
            <a:solidFill>
              <a:srgbClr val="E2616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9" name="Google Shape;3023;p47"/>
            <p:cNvSpPr/>
            <p:nvPr/>
          </p:nvSpPr>
          <p:spPr>
            <a:xfrm>
              <a:off x="5972635" y="3514319"/>
              <a:ext cx="163123" cy="261076"/>
            </a:xfrm>
            <a:custGeom>
              <a:avLst/>
              <a:gdLst/>
              <a:ahLst/>
              <a:cxnLst/>
              <a:rect l="l" t="t" r="r" b="b"/>
              <a:pathLst>
                <a:path w="163123" h="261076" extrusionOk="0">
                  <a:moveTo>
                    <a:pt x="153890" y="186263"/>
                  </a:moveTo>
                  <a:cubicBezTo>
                    <a:pt x="137316" y="187120"/>
                    <a:pt x="125315" y="191406"/>
                    <a:pt x="122934" y="186263"/>
                  </a:cubicBezTo>
                  <a:cubicBezTo>
                    <a:pt x="121190" y="177738"/>
                    <a:pt x="119914" y="169117"/>
                    <a:pt x="119124" y="160450"/>
                  </a:cubicBezTo>
                  <a:cubicBezTo>
                    <a:pt x="121028" y="155592"/>
                    <a:pt x="122743" y="150449"/>
                    <a:pt x="122743" y="150449"/>
                  </a:cubicBezTo>
                  <a:cubicBezTo>
                    <a:pt x="143508" y="137685"/>
                    <a:pt x="150080" y="115206"/>
                    <a:pt x="152842" y="89012"/>
                  </a:cubicBezTo>
                  <a:cubicBezTo>
                    <a:pt x="157509" y="44245"/>
                    <a:pt x="133316" y="5097"/>
                    <a:pt x="88548" y="430"/>
                  </a:cubicBezTo>
                  <a:cubicBezTo>
                    <a:pt x="46543" y="-3952"/>
                    <a:pt x="15587" y="25671"/>
                    <a:pt x="7300" y="66248"/>
                  </a:cubicBezTo>
                  <a:cubicBezTo>
                    <a:pt x="2918" y="86250"/>
                    <a:pt x="-5940" y="124064"/>
                    <a:pt x="5967" y="157021"/>
                  </a:cubicBezTo>
                  <a:cubicBezTo>
                    <a:pt x="12729" y="175499"/>
                    <a:pt x="21302" y="190073"/>
                    <a:pt x="29969" y="192930"/>
                  </a:cubicBezTo>
                  <a:cubicBezTo>
                    <a:pt x="38294" y="192740"/>
                    <a:pt x="46600" y="192006"/>
                    <a:pt x="54830" y="190739"/>
                  </a:cubicBezTo>
                  <a:lnTo>
                    <a:pt x="54830" y="190739"/>
                  </a:lnTo>
                  <a:cubicBezTo>
                    <a:pt x="54830" y="190739"/>
                    <a:pt x="57020" y="203122"/>
                    <a:pt x="58544" y="211123"/>
                  </a:cubicBezTo>
                  <a:cubicBezTo>
                    <a:pt x="60068" y="219124"/>
                    <a:pt x="59497" y="223315"/>
                    <a:pt x="43590" y="233030"/>
                  </a:cubicBezTo>
                  <a:cubicBezTo>
                    <a:pt x="27684" y="242746"/>
                    <a:pt x="67593" y="262939"/>
                    <a:pt x="93692" y="260939"/>
                  </a:cubicBezTo>
                  <a:cubicBezTo>
                    <a:pt x="119790" y="258938"/>
                    <a:pt x="149032" y="243222"/>
                    <a:pt x="157128" y="226458"/>
                  </a:cubicBezTo>
                  <a:cubicBezTo>
                    <a:pt x="165986" y="207884"/>
                    <a:pt x="165129" y="185786"/>
                    <a:pt x="153890" y="186263"/>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0" name="Google Shape;3024;p47"/>
            <p:cNvSpPr/>
            <p:nvPr/>
          </p:nvSpPr>
          <p:spPr>
            <a:xfrm>
              <a:off x="5938247" y="3698937"/>
              <a:ext cx="250857" cy="415389"/>
            </a:xfrm>
            <a:custGeom>
              <a:avLst/>
              <a:gdLst/>
              <a:ahLst/>
              <a:cxnLst/>
              <a:rect l="l" t="t" r="r" b="b"/>
              <a:pathLst>
                <a:path w="250857" h="415389" extrusionOk="0">
                  <a:moveTo>
                    <a:pt x="164275" y="4121"/>
                  </a:moveTo>
                  <a:cubicBezTo>
                    <a:pt x="168847" y="15551"/>
                    <a:pt x="157131" y="29553"/>
                    <a:pt x="126175" y="39364"/>
                  </a:cubicBezTo>
                  <a:cubicBezTo>
                    <a:pt x="95218" y="49174"/>
                    <a:pt x="92266" y="36506"/>
                    <a:pt x="92266" y="36506"/>
                  </a:cubicBezTo>
                  <a:cubicBezTo>
                    <a:pt x="71558" y="45793"/>
                    <a:pt x="51375" y="56194"/>
                    <a:pt x="31782" y="67653"/>
                  </a:cubicBezTo>
                  <a:cubicBezTo>
                    <a:pt x="12732" y="80702"/>
                    <a:pt x="4921" y="118516"/>
                    <a:pt x="2350" y="181953"/>
                  </a:cubicBezTo>
                  <a:cubicBezTo>
                    <a:pt x="-508" y="255676"/>
                    <a:pt x="-794" y="365119"/>
                    <a:pt x="1683" y="383978"/>
                  </a:cubicBezTo>
                  <a:cubicBezTo>
                    <a:pt x="1683" y="383978"/>
                    <a:pt x="36544" y="418745"/>
                    <a:pt x="81217" y="415125"/>
                  </a:cubicBezTo>
                  <a:cubicBezTo>
                    <a:pt x="125889" y="411506"/>
                    <a:pt x="200946" y="371977"/>
                    <a:pt x="219139" y="341401"/>
                  </a:cubicBezTo>
                  <a:cubicBezTo>
                    <a:pt x="218662" y="276727"/>
                    <a:pt x="211042" y="266249"/>
                    <a:pt x="221520" y="229006"/>
                  </a:cubicBezTo>
                  <a:cubicBezTo>
                    <a:pt x="245523" y="143281"/>
                    <a:pt x="258096" y="108801"/>
                    <a:pt x="246475" y="52127"/>
                  </a:cubicBezTo>
                  <a:cubicBezTo>
                    <a:pt x="236950" y="5359"/>
                    <a:pt x="223425" y="-451"/>
                    <a:pt x="204946" y="25"/>
                  </a:cubicBezTo>
                  <a:cubicBezTo>
                    <a:pt x="191326" y="683"/>
                    <a:pt x="177752" y="2045"/>
                    <a:pt x="164275" y="4121"/>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1" name="Google Shape;3025;p47"/>
            <p:cNvSpPr/>
            <p:nvPr/>
          </p:nvSpPr>
          <p:spPr>
            <a:xfrm>
              <a:off x="5692823" y="3751153"/>
              <a:ext cx="318504" cy="248122"/>
            </a:xfrm>
            <a:custGeom>
              <a:avLst/>
              <a:gdLst/>
              <a:ahLst/>
              <a:cxnLst/>
              <a:rect l="l" t="t" r="r" b="b"/>
              <a:pathLst>
                <a:path w="318504" h="248122" extrusionOk="0">
                  <a:moveTo>
                    <a:pt x="177479" y="190982"/>
                  </a:moveTo>
                  <a:cubicBezTo>
                    <a:pt x="214150" y="200507"/>
                    <a:pt x="222723" y="177171"/>
                    <a:pt x="227580" y="158026"/>
                  </a:cubicBezTo>
                  <a:cubicBezTo>
                    <a:pt x="239201" y="111734"/>
                    <a:pt x="245487" y="69920"/>
                    <a:pt x="254155" y="43726"/>
                  </a:cubicBezTo>
                  <a:cubicBezTo>
                    <a:pt x="264442" y="12674"/>
                    <a:pt x="275110" y="7721"/>
                    <a:pt x="290255" y="1721"/>
                  </a:cubicBezTo>
                  <a:cubicBezTo>
                    <a:pt x="307876" y="-5423"/>
                    <a:pt x="323116" y="9531"/>
                    <a:pt x="317210" y="49346"/>
                  </a:cubicBezTo>
                  <a:cubicBezTo>
                    <a:pt x="310010" y="95104"/>
                    <a:pt x="298789" y="140138"/>
                    <a:pt x="283683" y="183934"/>
                  </a:cubicBezTo>
                  <a:cubicBezTo>
                    <a:pt x="279110" y="198412"/>
                    <a:pt x="268919" y="224034"/>
                    <a:pt x="253583" y="236417"/>
                  </a:cubicBezTo>
                  <a:cubicBezTo>
                    <a:pt x="234533" y="251656"/>
                    <a:pt x="205958" y="250990"/>
                    <a:pt x="163096" y="240322"/>
                  </a:cubicBezTo>
                  <a:cubicBezTo>
                    <a:pt x="144808" y="235750"/>
                    <a:pt x="124996" y="224796"/>
                    <a:pt x="89849" y="208604"/>
                  </a:cubicBezTo>
                  <a:cubicBezTo>
                    <a:pt x="80324" y="204222"/>
                    <a:pt x="73275" y="201364"/>
                    <a:pt x="55368" y="192983"/>
                  </a:cubicBezTo>
                  <a:cubicBezTo>
                    <a:pt x="37423" y="184886"/>
                    <a:pt x="21678" y="172599"/>
                    <a:pt x="9458" y="157169"/>
                  </a:cubicBezTo>
                  <a:cubicBezTo>
                    <a:pt x="-67" y="143548"/>
                    <a:pt x="-1115" y="137166"/>
                    <a:pt x="790" y="134118"/>
                  </a:cubicBezTo>
                  <a:cubicBezTo>
                    <a:pt x="2695" y="131070"/>
                    <a:pt x="7458" y="131070"/>
                    <a:pt x="12410" y="136785"/>
                  </a:cubicBezTo>
                  <a:cubicBezTo>
                    <a:pt x="19697" y="146405"/>
                    <a:pt x="28632" y="154664"/>
                    <a:pt x="38795" y="161169"/>
                  </a:cubicBezTo>
                  <a:cubicBezTo>
                    <a:pt x="38795" y="161169"/>
                    <a:pt x="27174" y="149168"/>
                    <a:pt x="20983" y="141452"/>
                  </a:cubicBezTo>
                  <a:cubicBezTo>
                    <a:pt x="15363" y="134547"/>
                    <a:pt x="10686" y="126927"/>
                    <a:pt x="7076" y="118783"/>
                  </a:cubicBezTo>
                  <a:cubicBezTo>
                    <a:pt x="3743" y="110877"/>
                    <a:pt x="10601" y="99733"/>
                    <a:pt x="15744" y="105734"/>
                  </a:cubicBezTo>
                  <a:cubicBezTo>
                    <a:pt x="20888" y="111734"/>
                    <a:pt x="23459" y="117164"/>
                    <a:pt x="32889" y="128498"/>
                  </a:cubicBezTo>
                  <a:cubicBezTo>
                    <a:pt x="37880" y="134547"/>
                    <a:pt x="43567" y="139985"/>
                    <a:pt x="49844" y="144691"/>
                  </a:cubicBezTo>
                  <a:cubicBezTo>
                    <a:pt x="43977" y="136738"/>
                    <a:pt x="38757" y="128327"/>
                    <a:pt x="34223" y="119545"/>
                  </a:cubicBezTo>
                  <a:cubicBezTo>
                    <a:pt x="30213" y="112649"/>
                    <a:pt x="28232" y="104753"/>
                    <a:pt x="28508" y="96780"/>
                  </a:cubicBezTo>
                  <a:cubicBezTo>
                    <a:pt x="28508" y="92684"/>
                    <a:pt x="34699" y="87731"/>
                    <a:pt x="40128" y="95637"/>
                  </a:cubicBezTo>
                  <a:cubicBezTo>
                    <a:pt x="45510" y="106372"/>
                    <a:pt x="52130" y="116440"/>
                    <a:pt x="59845" y="125641"/>
                  </a:cubicBezTo>
                  <a:cubicBezTo>
                    <a:pt x="68227" y="134309"/>
                    <a:pt x="75275" y="139357"/>
                    <a:pt x="75466" y="136880"/>
                  </a:cubicBezTo>
                  <a:cubicBezTo>
                    <a:pt x="75657" y="134404"/>
                    <a:pt x="70418" y="129737"/>
                    <a:pt x="67465" y="119640"/>
                  </a:cubicBezTo>
                  <a:cubicBezTo>
                    <a:pt x="64512" y="109544"/>
                    <a:pt x="67465" y="98876"/>
                    <a:pt x="73085" y="97637"/>
                  </a:cubicBezTo>
                  <a:cubicBezTo>
                    <a:pt x="78705" y="96399"/>
                    <a:pt x="77561" y="96780"/>
                    <a:pt x="82038" y="106305"/>
                  </a:cubicBezTo>
                  <a:cubicBezTo>
                    <a:pt x="88230" y="116002"/>
                    <a:pt x="93792" y="126089"/>
                    <a:pt x="98707" y="136499"/>
                  </a:cubicBezTo>
                  <a:cubicBezTo>
                    <a:pt x="101536" y="146263"/>
                    <a:pt x="106699" y="155187"/>
                    <a:pt x="113757" y="162503"/>
                  </a:cubicBezTo>
                  <a:cubicBezTo>
                    <a:pt x="122805" y="171647"/>
                    <a:pt x="142713" y="182219"/>
                    <a:pt x="177479" y="190982"/>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2" name="Google Shape;3026;p47"/>
            <p:cNvSpPr/>
            <p:nvPr/>
          </p:nvSpPr>
          <p:spPr>
            <a:xfrm>
              <a:off x="5925738" y="3745773"/>
              <a:ext cx="96916" cy="141862"/>
            </a:xfrm>
            <a:custGeom>
              <a:avLst/>
              <a:gdLst/>
              <a:ahLst/>
              <a:cxnLst/>
              <a:rect l="l" t="t" r="r" b="b"/>
              <a:pathLst>
                <a:path w="96916" h="141862" extrusionOk="0">
                  <a:moveTo>
                    <a:pt x="70866" y="624"/>
                  </a:moveTo>
                  <a:cubicBezTo>
                    <a:pt x="46387" y="-2900"/>
                    <a:pt x="29146" y="8053"/>
                    <a:pt x="18288" y="45105"/>
                  </a:cubicBezTo>
                  <a:cubicBezTo>
                    <a:pt x="7429" y="82158"/>
                    <a:pt x="0" y="112638"/>
                    <a:pt x="0" y="112638"/>
                  </a:cubicBezTo>
                  <a:cubicBezTo>
                    <a:pt x="9677" y="126611"/>
                    <a:pt x="24336" y="136355"/>
                    <a:pt x="40957" y="139879"/>
                  </a:cubicBezTo>
                  <a:cubicBezTo>
                    <a:pt x="70199" y="146928"/>
                    <a:pt x="80772" y="132926"/>
                    <a:pt x="80772" y="132926"/>
                  </a:cubicBezTo>
                  <a:cubicBezTo>
                    <a:pt x="80772" y="132926"/>
                    <a:pt x="88868" y="94064"/>
                    <a:pt x="93916" y="67680"/>
                  </a:cubicBezTo>
                  <a:cubicBezTo>
                    <a:pt x="98965" y="41295"/>
                    <a:pt x="101155" y="5101"/>
                    <a:pt x="70866" y="624"/>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3" name="Google Shape;3027;p47"/>
            <p:cNvSpPr/>
            <p:nvPr/>
          </p:nvSpPr>
          <p:spPr>
            <a:xfrm>
              <a:off x="5972396" y="3502859"/>
              <a:ext cx="158142" cy="174304"/>
            </a:xfrm>
            <a:custGeom>
              <a:avLst/>
              <a:gdLst/>
              <a:ahLst/>
              <a:cxnLst/>
              <a:rect l="l" t="t" r="r" b="b"/>
              <a:pathLst>
                <a:path w="158142" h="174304" extrusionOk="0">
                  <a:moveTo>
                    <a:pt x="8872" y="71897"/>
                  </a:moveTo>
                  <a:cubicBezTo>
                    <a:pt x="8872" y="71897"/>
                    <a:pt x="-29704" y="13223"/>
                    <a:pt x="54021" y="1221"/>
                  </a:cubicBezTo>
                  <a:cubicBezTo>
                    <a:pt x="114409" y="-7446"/>
                    <a:pt x="153176" y="31416"/>
                    <a:pt x="157653" y="73516"/>
                  </a:cubicBezTo>
                  <a:cubicBezTo>
                    <a:pt x="161939" y="113712"/>
                    <a:pt x="137174" y="155527"/>
                    <a:pt x="119553" y="172100"/>
                  </a:cubicBezTo>
                  <a:cubicBezTo>
                    <a:pt x="101960" y="176519"/>
                    <a:pt x="83358" y="174243"/>
                    <a:pt x="67356" y="165718"/>
                  </a:cubicBezTo>
                  <a:cubicBezTo>
                    <a:pt x="66403" y="154793"/>
                    <a:pt x="66022" y="143820"/>
                    <a:pt x="66213" y="132857"/>
                  </a:cubicBezTo>
                  <a:cubicBezTo>
                    <a:pt x="66213" y="132857"/>
                    <a:pt x="95359" y="70849"/>
                    <a:pt x="8872" y="71897"/>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294" name="Google Shape;3028;p47"/>
            <p:cNvGrpSpPr/>
            <p:nvPr/>
          </p:nvGrpSpPr>
          <p:grpSpPr>
            <a:xfrm>
              <a:off x="3871486" y="368362"/>
              <a:ext cx="330894" cy="250785"/>
              <a:chOff x="6621095" y="1452181"/>
              <a:chExt cx="330894" cy="250785"/>
            </a:xfrm>
          </p:grpSpPr>
          <p:sp>
            <p:nvSpPr>
              <p:cNvPr id="311" name="Google Shape;3029;p47"/>
              <p:cNvSpPr/>
              <p:nvPr/>
            </p:nvSpPr>
            <p:spPr>
              <a:xfrm>
                <a:off x="6648789" y="1521520"/>
                <a:ext cx="303199" cy="174500"/>
              </a:xfrm>
              <a:custGeom>
                <a:avLst/>
                <a:gdLst/>
                <a:ahLst/>
                <a:cxnLst/>
                <a:rect l="l" t="t" r="r" b="b"/>
                <a:pathLst>
                  <a:path w="303199" h="174500" extrusionOk="0">
                    <a:moveTo>
                      <a:pt x="0" y="63249"/>
                    </a:moveTo>
                    <a:lnTo>
                      <a:pt x="107878" y="860"/>
                    </a:lnTo>
                    <a:cubicBezTo>
                      <a:pt x="109779" y="-287"/>
                      <a:pt x="112155" y="-287"/>
                      <a:pt x="114056" y="860"/>
                    </a:cubicBezTo>
                    <a:lnTo>
                      <a:pt x="303200" y="110302"/>
                    </a:lnTo>
                    <a:lnTo>
                      <a:pt x="192280" y="174501"/>
                    </a:ln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2" name="Google Shape;3030;p47"/>
              <p:cNvSpPr/>
              <p:nvPr/>
            </p:nvSpPr>
            <p:spPr>
              <a:xfrm>
                <a:off x="6790409" y="1564671"/>
                <a:ext cx="79173" cy="45815"/>
              </a:xfrm>
              <a:custGeom>
                <a:avLst/>
                <a:gdLst/>
                <a:ahLst/>
                <a:cxnLst/>
                <a:rect l="l" t="t" r="r" b="b"/>
                <a:pathLst>
                  <a:path w="79173" h="45815" extrusionOk="0">
                    <a:moveTo>
                      <a:pt x="79174" y="29242"/>
                    </a:moveTo>
                    <a:lnTo>
                      <a:pt x="50660" y="45815"/>
                    </a:lnTo>
                    <a:lnTo>
                      <a:pt x="0" y="16478"/>
                    </a:lnTo>
                    <a:lnTo>
                      <a:pt x="28514" y="0"/>
                    </a:lnTo>
                    <a:lnTo>
                      <a:pt x="79174" y="29242"/>
                    </a:lnTo>
                    <a:close/>
                  </a:path>
                </a:pathLst>
              </a:custGeom>
              <a:solidFill>
                <a:srgbClr val="000000">
                  <a:alpha val="149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3" name="Google Shape;3031;p47"/>
              <p:cNvSpPr/>
              <p:nvPr/>
            </p:nvSpPr>
            <p:spPr>
              <a:xfrm>
                <a:off x="6648780" y="1584674"/>
                <a:ext cx="303209" cy="118292"/>
              </a:xfrm>
              <a:custGeom>
                <a:avLst/>
                <a:gdLst/>
                <a:ahLst/>
                <a:cxnLst/>
                <a:rect l="l" t="t" r="r" b="b"/>
                <a:pathLst>
                  <a:path w="303209" h="118292" extrusionOk="0">
                    <a:moveTo>
                      <a:pt x="303209" y="47149"/>
                    </a:moveTo>
                    <a:lnTo>
                      <a:pt x="303209" y="49721"/>
                    </a:lnTo>
                    <a:cubicBezTo>
                      <a:pt x="303237" y="53440"/>
                      <a:pt x="301279" y="56892"/>
                      <a:pt x="298076" y="58769"/>
                    </a:cubicBezTo>
                    <a:lnTo>
                      <a:pt x="197517" y="116872"/>
                    </a:lnTo>
                    <a:cubicBezTo>
                      <a:pt x="194323" y="118766"/>
                      <a:pt x="190350" y="118766"/>
                      <a:pt x="187157" y="116872"/>
                    </a:cubicBezTo>
                    <a:lnTo>
                      <a:pt x="5237" y="12097"/>
                    </a:lnTo>
                    <a:cubicBezTo>
                      <a:pt x="1863" y="10147"/>
                      <a:pt x="-153" y="6475"/>
                      <a:pt x="9" y="2572"/>
                    </a:cubicBezTo>
                    <a:lnTo>
                      <a:pt x="9" y="0"/>
                    </a:lnTo>
                    <a:lnTo>
                      <a:pt x="192289" y="111252"/>
                    </a:ln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4" name="Google Shape;3032;p47"/>
              <p:cNvSpPr/>
              <p:nvPr/>
            </p:nvSpPr>
            <p:spPr>
              <a:xfrm>
                <a:off x="6621095" y="1454086"/>
                <a:ext cx="217122" cy="244320"/>
              </a:xfrm>
              <a:custGeom>
                <a:avLst/>
                <a:gdLst/>
                <a:ahLst/>
                <a:cxnLst/>
                <a:rect l="l" t="t" r="r" b="b"/>
                <a:pathLst>
                  <a:path w="217122" h="244320" extrusionOk="0">
                    <a:moveTo>
                      <a:pt x="217123" y="243459"/>
                    </a:moveTo>
                    <a:cubicBezTo>
                      <a:pt x="213644" y="244834"/>
                      <a:pt x="209728" y="244552"/>
                      <a:pt x="206478" y="242697"/>
                    </a:cubicBezTo>
                    <a:lnTo>
                      <a:pt x="25888" y="137922"/>
                    </a:lnTo>
                    <a:cubicBezTo>
                      <a:pt x="22695" y="136081"/>
                      <a:pt x="20499" y="132899"/>
                      <a:pt x="19900" y="129254"/>
                    </a:cubicBezTo>
                    <a:lnTo>
                      <a:pt x="36" y="10763"/>
                    </a:lnTo>
                    <a:cubicBezTo>
                      <a:pt x="-12" y="10097"/>
                      <a:pt x="-12" y="9429"/>
                      <a:pt x="36" y="8763"/>
                    </a:cubicBezTo>
                    <a:cubicBezTo>
                      <a:pt x="26" y="5457"/>
                      <a:pt x="1366" y="2291"/>
                      <a:pt x="3743" y="0"/>
                    </a:cubicBezTo>
                    <a:lnTo>
                      <a:pt x="191935" y="108871"/>
                    </a:lnTo>
                    <a:cubicBezTo>
                      <a:pt x="194226" y="110281"/>
                      <a:pt x="195813" y="112601"/>
                      <a:pt x="196307" y="115252"/>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5" name="Google Shape;3033;p47"/>
              <p:cNvSpPr/>
              <p:nvPr/>
            </p:nvSpPr>
            <p:spPr>
              <a:xfrm>
                <a:off x="6624647" y="1452181"/>
                <a:ext cx="216421" cy="245364"/>
              </a:xfrm>
              <a:custGeom>
                <a:avLst/>
                <a:gdLst/>
                <a:ahLst/>
                <a:cxnLst/>
                <a:rect l="l" t="t" r="r" b="b"/>
                <a:pathLst>
                  <a:path w="216421" h="245364" extrusionOk="0">
                    <a:moveTo>
                      <a:pt x="216422" y="243840"/>
                    </a:moveTo>
                    <a:lnTo>
                      <a:pt x="215186" y="244602"/>
                    </a:lnTo>
                    <a:lnTo>
                      <a:pt x="213570" y="245364"/>
                    </a:lnTo>
                    <a:lnTo>
                      <a:pt x="192090" y="117157"/>
                    </a:lnTo>
                    <a:cubicBezTo>
                      <a:pt x="191596" y="114506"/>
                      <a:pt x="190008" y="112186"/>
                      <a:pt x="187718" y="110776"/>
                    </a:cubicBezTo>
                    <a:lnTo>
                      <a:pt x="0" y="1905"/>
                    </a:lnTo>
                    <a:cubicBezTo>
                      <a:pt x="694" y="1117"/>
                      <a:pt x="1530" y="471"/>
                      <a:pt x="2471" y="0"/>
                    </a:cubicBezTo>
                    <a:lnTo>
                      <a:pt x="191044" y="109061"/>
                    </a:lnTo>
                    <a:cubicBezTo>
                      <a:pt x="193373" y="110453"/>
                      <a:pt x="194998" y="112774"/>
                      <a:pt x="195512" y="115443"/>
                    </a:cubicBez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95" name="Google Shape;3034;p47"/>
            <p:cNvGrpSpPr/>
            <p:nvPr/>
          </p:nvGrpSpPr>
          <p:grpSpPr>
            <a:xfrm>
              <a:off x="4704106" y="852569"/>
              <a:ext cx="330894" cy="250785"/>
              <a:chOff x="6621095" y="1452181"/>
              <a:chExt cx="330894" cy="250785"/>
            </a:xfrm>
          </p:grpSpPr>
          <p:sp>
            <p:nvSpPr>
              <p:cNvPr id="306" name="Google Shape;3035;p47"/>
              <p:cNvSpPr/>
              <p:nvPr/>
            </p:nvSpPr>
            <p:spPr>
              <a:xfrm>
                <a:off x="6648789" y="1521520"/>
                <a:ext cx="303199" cy="174500"/>
              </a:xfrm>
              <a:custGeom>
                <a:avLst/>
                <a:gdLst/>
                <a:ahLst/>
                <a:cxnLst/>
                <a:rect l="l" t="t" r="r" b="b"/>
                <a:pathLst>
                  <a:path w="303199" h="174500" extrusionOk="0">
                    <a:moveTo>
                      <a:pt x="0" y="63249"/>
                    </a:moveTo>
                    <a:lnTo>
                      <a:pt x="107878" y="860"/>
                    </a:lnTo>
                    <a:cubicBezTo>
                      <a:pt x="109779" y="-287"/>
                      <a:pt x="112155" y="-287"/>
                      <a:pt x="114056" y="860"/>
                    </a:cubicBezTo>
                    <a:lnTo>
                      <a:pt x="303200" y="110302"/>
                    </a:lnTo>
                    <a:lnTo>
                      <a:pt x="192280" y="174501"/>
                    </a:ln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7" name="Google Shape;3036;p47"/>
              <p:cNvSpPr/>
              <p:nvPr/>
            </p:nvSpPr>
            <p:spPr>
              <a:xfrm>
                <a:off x="6790409" y="1564671"/>
                <a:ext cx="79173" cy="45815"/>
              </a:xfrm>
              <a:custGeom>
                <a:avLst/>
                <a:gdLst/>
                <a:ahLst/>
                <a:cxnLst/>
                <a:rect l="l" t="t" r="r" b="b"/>
                <a:pathLst>
                  <a:path w="79173" h="45815" extrusionOk="0">
                    <a:moveTo>
                      <a:pt x="79174" y="29242"/>
                    </a:moveTo>
                    <a:lnTo>
                      <a:pt x="50660" y="45815"/>
                    </a:lnTo>
                    <a:lnTo>
                      <a:pt x="0" y="16478"/>
                    </a:lnTo>
                    <a:lnTo>
                      <a:pt x="28514" y="0"/>
                    </a:lnTo>
                    <a:lnTo>
                      <a:pt x="79174" y="29242"/>
                    </a:lnTo>
                    <a:close/>
                  </a:path>
                </a:pathLst>
              </a:custGeom>
              <a:solidFill>
                <a:srgbClr val="000000">
                  <a:alpha val="149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8" name="Google Shape;3037;p47"/>
              <p:cNvSpPr/>
              <p:nvPr/>
            </p:nvSpPr>
            <p:spPr>
              <a:xfrm>
                <a:off x="6648780" y="1584674"/>
                <a:ext cx="303209" cy="118292"/>
              </a:xfrm>
              <a:custGeom>
                <a:avLst/>
                <a:gdLst/>
                <a:ahLst/>
                <a:cxnLst/>
                <a:rect l="l" t="t" r="r" b="b"/>
                <a:pathLst>
                  <a:path w="303209" h="118292" extrusionOk="0">
                    <a:moveTo>
                      <a:pt x="303209" y="47149"/>
                    </a:moveTo>
                    <a:lnTo>
                      <a:pt x="303209" y="49721"/>
                    </a:lnTo>
                    <a:cubicBezTo>
                      <a:pt x="303237" y="53440"/>
                      <a:pt x="301279" y="56892"/>
                      <a:pt x="298076" y="58769"/>
                    </a:cubicBezTo>
                    <a:lnTo>
                      <a:pt x="197517" y="116872"/>
                    </a:lnTo>
                    <a:cubicBezTo>
                      <a:pt x="194323" y="118766"/>
                      <a:pt x="190350" y="118766"/>
                      <a:pt x="187157" y="116872"/>
                    </a:cubicBezTo>
                    <a:lnTo>
                      <a:pt x="5237" y="12097"/>
                    </a:lnTo>
                    <a:cubicBezTo>
                      <a:pt x="1863" y="10147"/>
                      <a:pt x="-153" y="6475"/>
                      <a:pt x="9" y="2572"/>
                    </a:cubicBezTo>
                    <a:lnTo>
                      <a:pt x="9" y="0"/>
                    </a:lnTo>
                    <a:lnTo>
                      <a:pt x="192289" y="111252"/>
                    </a:ln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9" name="Google Shape;3038;p47"/>
              <p:cNvSpPr/>
              <p:nvPr/>
            </p:nvSpPr>
            <p:spPr>
              <a:xfrm>
                <a:off x="6621095" y="1454086"/>
                <a:ext cx="217122" cy="244320"/>
              </a:xfrm>
              <a:custGeom>
                <a:avLst/>
                <a:gdLst/>
                <a:ahLst/>
                <a:cxnLst/>
                <a:rect l="l" t="t" r="r" b="b"/>
                <a:pathLst>
                  <a:path w="217122" h="244320" extrusionOk="0">
                    <a:moveTo>
                      <a:pt x="217123" y="243459"/>
                    </a:moveTo>
                    <a:cubicBezTo>
                      <a:pt x="213644" y="244834"/>
                      <a:pt x="209728" y="244552"/>
                      <a:pt x="206478" y="242697"/>
                    </a:cubicBezTo>
                    <a:lnTo>
                      <a:pt x="25888" y="137922"/>
                    </a:lnTo>
                    <a:cubicBezTo>
                      <a:pt x="22695" y="136081"/>
                      <a:pt x="20499" y="132899"/>
                      <a:pt x="19900" y="129254"/>
                    </a:cubicBezTo>
                    <a:lnTo>
                      <a:pt x="36" y="10763"/>
                    </a:lnTo>
                    <a:cubicBezTo>
                      <a:pt x="-12" y="10097"/>
                      <a:pt x="-12" y="9429"/>
                      <a:pt x="36" y="8763"/>
                    </a:cubicBezTo>
                    <a:cubicBezTo>
                      <a:pt x="26" y="5457"/>
                      <a:pt x="1366" y="2291"/>
                      <a:pt x="3743" y="0"/>
                    </a:cubicBezTo>
                    <a:lnTo>
                      <a:pt x="191935" y="108871"/>
                    </a:lnTo>
                    <a:cubicBezTo>
                      <a:pt x="194226" y="110281"/>
                      <a:pt x="195813" y="112601"/>
                      <a:pt x="196307" y="115252"/>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0" name="Google Shape;3039;p47"/>
              <p:cNvSpPr/>
              <p:nvPr/>
            </p:nvSpPr>
            <p:spPr>
              <a:xfrm>
                <a:off x="6624647" y="1452181"/>
                <a:ext cx="216421" cy="245364"/>
              </a:xfrm>
              <a:custGeom>
                <a:avLst/>
                <a:gdLst/>
                <a:ahLst/>
                <a:cxnLst/>
                <a:rect l="l" t="t" r="r" b="b"/>
                <a:pathLst>
                  <a:path w="216421" h="245364" extrusionOk="0">
                    <a:moveTo>
                      <a:pt x="216422" y="243840"/>
                    </a:moveTo>
                    <a:lnTo>
                      <a:pt x="215186" y="244602"/>
                    </a:lnTo>
                    <a:lnTo>
                      <a:pt x="213570" y="245364"/>
                    </a:lnTo>
                    <a:lnTo>
                      <a:pt x="192090" y="117157"/>
                    </a:lnTo>
                    <a:cubicBezTo>
                      <a:pt x="191596" y="114506"/>
                      <a:pt x="190008" y="112186"/>
                      <a:pt x="187718" y="110776"/>
                    </a:cubicBezTo>
                    <a:lnTo>
                      <a:pt x="0" y="1905"/>
                    </a:lnTo>
                    <a:cubicBezTo>
                      <a:pt x="694" y="1117"/>
                      <a:pt x="1530" y="471"/>
                      <a:pt x="2471" y="0"/>
                    </a:cubicBezTo>
                    <a:lnTo>
                      <a:pt x="191044" y="109061"/>
                    </a:lnTo>
                    <a:cubicBezTo>
                      <a:pt x="193373" y="110453"/>
                      <a:pt x="194998" y="112774"/>
                      <a:pt x="195512" y="115443"/>
                    </a:cubicBez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96" name="Google Shape;3040;p47"/>
            <p:cNvSpPr/>
            <p:nvPr/>
          </p:nvSpPr>
          <p:spPr>
            <a:xfrm>
              <a:off x="5005135" y="663654"/>
              <a:ext cx="157949" cy="441664"/>
            </a:xfrm>
            <a:custGeom>
              <a:avLst/>
              <a:gdLst/>
              <a:ahLst/>
              <a:cxnLst/>
              <a:rect l="l" t="t" r="r" b="b"/>
              <a:pathLst>
                <a:path w="157949" h="441664" extrusionOk="0">
                  <a:moveTo>
                    <a:pt x="12203" y="371070"/>
                  </a:moveTo>
                  <a:cubicBezTo>
                    <a:pt x="20680" y="365574"/>
                    <a:pt x="29462" y="360555"/>
                    <a:pt x="38492" y="356021"/>
                  </a:cubicBezTo>
                  <a:cubicBezTo>
                    <a:pt x="46960" y="353439"/>
                    <a:pt x="54656" y="348791"/>
                    <a:pt x="60876" y="342495"/>
                  </a:cubicBezTo>
                  <a:cubicBezTo>
                    <a:pt x="69162" y="334399"/>
                    <a:pt x="82593" y="304395"/>
                    <a:pt x="92118" y="274391"/>
                  </a:cubicBezTo>
                  <a:cubicBezTo>
                    <a:pt x="101785" y="240846"/>
                    <a:pt x="105624" y="205889"/>
                    <a:pt x="103452" y="171045"/>
                  </a:cubicBezTo>
                  <a:cubicBezTo>
                    <a:pt x="99357" y="129516"/>
                    <a:pt x="84402" y="71318"/>
                    <a:pt x="80593" y="47220"/>
                  </a:cubicBezTo>
                  <a:cubicBezTo>
                    <a:pt x="76782" y="23122"/>
                    <a:pt x="84498" y="13692"/>
                    <a:pt x="95642" y="4929"/>
                  </a:cubicBezTo>
                  <a:cubicBezTo>
                    <a:pt x="108691" y="-5453"/>
                    <a:pt x="126789" y="-881"/>
                    <a:pt x="136409" y="32647"/>
                  </a:cubicBezTo>
                  <a:cubicBezTo>
                    <a:pt x="148810" y="79078"/>
                    <a:pt x="156030" y="126740"/>
                    <a:pt x="157935" y="174760"/>
                  </a:cubicBezTo>
                  <a:cubicBezTo>
                    <a:pt x="158269" y="210341"/>
                    <a:pt x="152773" y="245736"/>
                    <a:pt x="141648" y="279535"/>
                  </a:cubicBezTo>
                  <a:cubicBezTo>
                    <a:pt x="131656" y="308501"/>
                    <a:pt x="118226" y="336161"/>
                    <a:pt x="101643" y="361926"/>
                  </a:cubicBezTo>
                  <a:cubicBezTo>
                    <a:pt x="97071" y="369737"/>
                    <a:pt x="95547" y="376595"/>
                    <a:pt x="88498" y="392406"/>
                  </a:cubicBezTo>
                  <a:cubicBezTo>
                    <a:pt x="81745" y="408237"/>
                    <a:pt x="71258" y="422191"/>
                    <a:pt x="57923" y="433078"/>
                  </a:cubicBezTo>
                  <a:cubicBezTo>
                    <a:pt x="46112" y="441555"/>
                    <a:pt x="40587" y="442603"/>
                    <a:pt x="37825" y="441079"/>
                  </a:cubicBezTo>
                  <a:cubicBezTo>
                    <a:pt x="35063" y="439555"/>
                    <a:pt x="35063" y="435364"/>
                    <a:pt x="40016" y="430887"/>
                  </a:cubicBezTo>
                  <a:cubicBezTo>
                    <a:pt x="48341" y="424391"/>
                    <a:pt x="55437" y="416457"/>
                    <a:pt x="60971" y="407456"/>
                  </a:cubicBezTo>
                  <a:cubicBezTo>
                    <a:pt x="60971" y="407456"/>
                    <a:pt x="50684" y="417743"/>
                    <a:pt x="44017" y="423362"/>
                  </a:cubicBezTo>
                  <a:cubicBezTo>
                    <a:pt x="38044" y="428354"/>
                    <a:pt x="31443" y="432545"/>
                    <a:pt x="24395" y="435840"/>
                  </a:cubicBezTo>
                  <a:cubicBezTo>
                    <a:pt x="17537" y="438888"/>
                    <a:pt x="8012" y="433078"/>
                    <a:pt x="12870" y="428411"/>
                  </a:cubicBezTo>
                  <a:cubicBezTo>
                    <a:pt x="17727" y="423743"/>
                    <a:pt x="22395" y="421553"/>
                    <a:pt x="32491" y="413076"/>
                  </a:cubicBezTo>
                  <a:cubicBezTo>
                    <a:pt x="37701" y="408580"/>
                    <a:pt x="42369" y="403503"/>
                    <a:pt x="46398" y="397931"/>
                  </a:cubicBezTo>
                  <a:cubicBezTo>
                    <a:pt x="39521" y="403208"/>
                    <a:pt x="32225" y="407922"/>
                    <a:pt x="24585" y="412028"/>
                  </a:cubicBezTo>
                  <a:cubicBezTo>
                    <a:pt x="18632" y="415685"/>
                    <a:pt x="11755" y="417533"/>
                    <a:pt x="4773" y="417362"/>
                  </a:cubicBezTo>
                  <a:cubicBezTo>
                    <a:pt x="1154" y="417362"/>
                    <a:pt x="-3228" y="412218"/>
                    <a:pt x="3535" y="407265"/>
                  </a:cubicBezTo>
                  <a:cubicBezTo>
                    <a:pt x="12879" y="402417"/>
                    <a:pt x="21604" y="396473"/>
                    <a:pt x="29538" y="389549"/>
                  </a:cubicBezTo>
                  <a:cubicBezTo>
                    <a:pt x="37063" y="382119"/>
                    <a:pt x="41254" y="375833"/>
                    <a:pt x="39063" y="375642"/>
                  </a:cubicBezTo>
                  <a:cubicBezTo>
                    <a:pt x="36873" y="375452"/>
                    <a:pt x="32872" y="380214"/>
                    <a:pt x="24109" y="382976"/>
                  </a:cubicBezTo>
                  <a:cubicBezTo>
                    <a:pt x="15346" y="385739"/>
                    <a:pt x="5917" y="382976"/>
                    <a:pt x="5059" y="378404"/>
                  </a:cubicBezTo>
                  <a:cubicBezTo>
                    <a:pt x="4202" y="373832"/>
                    <a:pt x="4011" y="375261"/>
                    <a:pt x="12203" y="371070"/>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7" name="Google Shape;3041;p47"/>
            <p:cNvSpPr/>
            <p:nvPr/>
          </p:nvSpPr>
          <p:spPr>
            <a:xfrm>
              <a:off x="5078203" y="660182"/>
              <a:ext cx="90963" cy="123358"/>
            </a:xfrm>
            <a:custGeom>
              <a:avLst/>
              <a:gdLst/>
              <a:ahLst/>
              <a:cxnLst/>
              <a:rect l="l" t="t" r="r" b="b"/>
              <a:pathLst>
                <a:path w="90963" h="123358" extrusionOk="0">
                  <a:moveTo>
                    <a:pt x="90964" y="98317"/>
                  </a:moveTo>
                  <a:cubicBezTo>
                    <a:pt x="90964" y="98317"/>
                    <a:pt x="58007" y="131083"/>
                    <a:pt x="19050" y="121653"/>
                  </a:cubicBezTo>
                  <a:cubicBezTo>
                    <a:pt x="13525" y="117843"/>
                    <a:pt x="0" y="41358"/>
                    <a:pt x="0" y="41358"/>
                  </a:cubicBezTo>
                  <a:cubicBezTo>
                    <a:pt x="0" y="41358"/>
                    <a:pt x="0" y="-1029"/>
                    <a:pt x="32480" y="19"/>
                  </a:cubicBezTo>
                  <a:cubicBezTo>
                    <a:pt x="64961" y="1067"/>
                    <a:pt x="90964" y="98317"/>
                    <a:pt x="90964" y="98317"/>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298" name="Google Shape;3042;p47"/>
            <p:cNvGrpSpPr/>
            <p:nvPr/>
          </p:nvGrpSpPr>
          <p:grpSpPr>
            <a:xfrm flipH="1">
              <a:off x="2446567" y="1414370"/>
              <a:ext cx="298963" cy="226660"/>
              <a:chOff x="6621095" y="1452181"/>
              <a:chExt cx="330894" cy="250785"/>
            </a:xfrm>
          </p:grpSpPr>
          <p:sp>
            <p:nvSpPr>
              <p:cNvPr id="301" name="Google Shape;3043;p47"/>
              <p:cNvSpPr/>
              <p:nvPr/>
            </p:nvSpPr>
            <p:spPr>
              <a:xfrm>
                <a:off x="6648789" y="1521520"/>
                <a:ext cx="303199" cy="174500"/>
              </a:xfrm>
              <a:custGeom>
                <a:avLst/>
                <a:gdLst/>
                <a:ahLst/>
                <a:cxnLst/>
                <a:rect l="l" t="t" r="r" b="b"/>
                <a:pathLst>
                  <a:path w="303199" h="174500" extrusionOk="0">
                    <a:moveTo>
                      <a:pt x="0" y="63249"/>
                    </a:moveTo>
                    <a:lnTo>
                      <a:pt x="107878" y="860"/>
                    </a:lnTo>
                    <a:cubicBezTo>
                      <a:pt x="109779" y="-287"/>
                      <a:pt x="112155" y="-287"/>
                      <a:pt x="114056" y="860"/>
                    </a:cubicBezTo>
                    <a:lnTo>
                      <a:pt x="303200" y="110302"/>
                    </a:lnTo>
                    <a:lnTo>
                      <a:pt x="192280" y="174501"/>
                    </a:ln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2" name="Google Shape;3044;p47"/>
              <p:cNvSpPr/>
              <p:nvPr/>
            </p:nvSpPr>
            <p:spPr>
              <a:xfrm>
                <a:off x="6790409" y="1564671"/>
                <a:ext cx="79173" cy="45815"/>
              </a:xfrm>
              <a:custGeom>
                <a:avLst/>
                <a:gdLst/>
                <a:ahLst/>
                <a:cxnLst/>
                <a:rect l="l" t="t" r="r" b="b"/>
                <a:pathLst>
                  <a:path w="79173" h="45815" extrusionOk="0">
                    <a:moveTo>
                      <a:pt x="79174" y="29242"/>
                    </a:moveTo>
                    <a:lnTo>
                      <a:pt x="50660" y="45815"/>
                    </a:lnTo>
                    <a:lnTo>
                      <a:pt x="0" y="16478"/>
                    </a:lnTo>
                    <a:lnTo>
                      <a:pt x="28514" y="0"/>
                    </a:lnTo>
                    <a:lnTo>
                      <a:pt x="79174" y="29242"/>
                    </a:lnTo>
                    <a:close/>
                  </a:path>
                </a:pathLst>
              </a:custGeom>
              <a:solidFill>
                <a:srgbClr val="000000">
                  <a:alpha val="149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3" name="Google Shape;3045;p47"/>
              <p:cNvSpPr/>
              <p:nvPr/>
            </p:nvSpPr>
            <p:spPr>
              <a:xfrm>
                <a:off x="6648780" y="1584674"/>
                <a:ext cx="303209" cy="118292"/>
              </a:xfrm>
              <a:custGeom>
                <a:avLst/>
                <a:gdLst/>
                <a:ahLst/>
                <a:cxnLst/>
                <a:rect l="l" t="t" r="r" b="b"/>
                <a:pathLst>
                  <a:path w="303209" h="118292" extrusionOk="0">
                    <a:moveTo>
                      <a:pt x="303209" y="47149"/>
                    </a:moveTo>
                    <a:lnTo>
                      <a:pt x="303209" y="49721"/>
                    </a:lnTo>
                    <a:cubicBezTo>
                      <a:pt x="303237" y="53440"/>
                      <a:pt x="301279" y="56892"/>
                      <a:pt x="298076" y="58769"/>
                    </a:cubicBezTo>
                    <a:lnTo>
                      <a:pt x="197517" y="116872"/>
                    </a:lnTo>
                    <a:cubicBezTo>
                      <a:pt x="194323" y="118766"/>
                      <a:pt x="190350" y="118766"/>
                      <a:pt x="187157" y="116872"/>
                    </a:cubicBezTo>
                    <a:lnTo>
                      <a:pt x="5237" y="12097"/>
                    </a:lnTo>
                    <a:cubicBezTo>
                      <a:pt x="1863" y="10147"/>
                      <a:pt x="-153" y="6475"/>
                      <a:pt x="9" y="2572"/>
                    </a:cubicBezTo>
                    <a:lnTo>
                      <a:pt x="9" y="0"/>
                    </a:lnTo>
                    <a:lnTo>
                      <a:pt x="192289" y="111252"/>
                    </a:ln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4" name="Google Shape;3046;p47"/>
              <p:cNvSpPr/>
              <p:nvPr/>
            </p:nvSpPr>
            <p:spPr>
              <a:xfrm>
                <a:off x="6621095" y="1454086"/>
                <a:ext cx="217122" cy="244320"/>
              </a:xfrm>
              <a:custGeom>
                <a:avLst/>
                <a:gdLst/>
                <a:ahLst/>
                <a:cxnLst/>
                <a:rect l="l" t="t" r="r" b="b"/>
                <a:pathLst>
                  <a:path w="217122" h="244320" extrusionOk="0">
                    <a:moveTo>
                      <a:pt x="217123" y="243459"/>
                    </a:moveTo>
                    <a:cubicBezTo>
                      <a:pt x="213644" y="244834"/>
                      <a:pt x="209728" y="244552"/>
                      <a:pt x="206478" y="242697"/>
                    </a:cubicBezTo>
                    <a:lnTo>
                      <a:pt x="25888" y="137922"/>
                    </a:lnTo>
                    <a:cubicBezTo>
                      <a:pt x="22695" y="136081"/>
                      <a:pt x="20499" y="132899"/>
                      <a:pt x="19900" y="129254"/>
                    </a:cubicBezTo>
                    <a:lnTo>
                      <a:pt x="36" y="10763"/>
                    </a:lnTo>
                    <a:cubicBezTo>
                      <a:pt x="-12" y="10097"/>
                      <a:pt x="-12" y="9429"/>
                      <a:pt x="36" y="8763"/>
                    </a:cubicBezTo>
                    <a:cubicBezTo>
                      <a:pt x="26" y="5457"/>
                      <a:pt x="1366" y="2291"/>
                      <a:pt x="3743" y="0"/>
                    </a:cubicBezTo>
                    <a:lnTo>
                      <a:pt x="191935" y="108871"/>
                    </a:lnTo>
                    <a:cubicBezTo>
                      <a:pt x="194226" y="110281"/>
                      <a:pt x="195813" y="112601"/>
                      <a:pt x="196307" y="115252"/>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5" name="Google Shape;3047;p47"/>
              <p:cNvSpPr/>
              <p:nvPr/>
            </p:nvSpPr>
            <p:spPr>
              <a:xfrm>
                <a:off x="6624647" y="1452181"/>
                <a:ext cx="216421" cy="245364"/>
              </a:xfrm>
              <a:custGeom>
                <a:avLst/>
                <a:gdLst/>
                <a:ahLst/>
                <a:cxnLst/>
                <a:rect l="l" t="t" r="r" b="b"/>
                <a:pathLst>
                  <a:path w="216421" h="245364" extrusionOk="0">
                    <a:moveTo>
                      <a:pt x="216422" y="243840"/>
                    </a:moveTo>
                    <a:lnTo>
                      <a:pt x="215186" y="244602"/>
                    </a:lnTo>
                    <a:lnTo>
                      <a:pt x="213570" y="245364"/>
                    </a:lnTo>
                    <a:lnTo>
                      <a:pt x="192090" y="117157"/>
                    </a:lnTo>
                    <a:cubicBezTo>
                      <a:pt x="191596" y="114506"/>
                      <a:pt x="190008" y="112186"/>
                      <a:pt x="187718" y="110776"/>
                    </a:cubicBezTo>
                    <a:lnTo>
                      <a:pt x="0" y="1905"/>
                    </a:lnTo>
                    <a:cubicBezTo>
                      <a:pt x="694" y="1117"/>
                      <a:pt x="1530" y="471"/>
                      <a:pt x="2471" y="0"/>
                    </a:cubicBezTo>
                    <a:lnTo>
                      <a:pt x="191044" y="109061"/>
                    </a:lnTo>
                    <a:cubicBezTo>
                      <a:pt x="193373" y="110453"/>
                      <a:pt x="194998" y="112774"/>
                      <a:pt x="195512" y="115443"/>
                    </a:cubicBez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99" name="Google Shape;3048;p47"/>
            <p:cNvSpPr/>
            <p:nvPr/>
          </p:nvSpPr>
          <p:spPr>
            <a:xfrm>
              <a:off x="2329846" y="1241863"/>
              <a:ext cx="143174" cy="402337"/>
            </a:xfrm>
            <a:custGeom>
              <a:avLst/>
              <a:gdLst/>
              <a:ahLst/>
              <a:cxnLst/>
              <a:rect l="l" t="t" r="r" b="b"/>
              <a:pathLst>
                <a:path w="143174" h="402337" extrusionOk="0">
                  <a:moveTo>
                    <a:pt x="132316" y="337406"/>
                  </a:moveTo>
                  <a:cubicBezTo>
                    <a:pt x="124650" y="332329"/>
                    <a:pt x="116664" y="327748"/>
                    <a:pt x="108408" y="323690"/>
                  </a:cubicBezTo>
                  <a:cubicBezTo>
                    <a:pt x="100708" y="321280"/>
                    <a:pt x="93712" y="317032"/>
                    <a:pt x="88025" y="311307"/>
                  </a:cubicBezTo>
                  <a:cubicBezTo>
                    <a:pt x="80500" y="303973"/>
                    <a:pt x="68308" y="276255"/>
                    <a:pt x="59450" y="249204"/>
                  </a:cubicBezTo>
                  <a:cubicBezTo>
                    <a:pt x="50616" y="218763"/>
                    <a:pt x="47136" y="187016"/>
                    <a:pt x="49163" y="155383"/>
                  </a:cubicBezTo>
                  <a:cubicBezTo>
                    <a:pt x="52877" y="117283"/>
                    <a:pt x="66498" y="64419"/>
                    <a:pt x="69927" y="42607"/>
                  </a:cubicBezTo>
                  <a:cubicBezTo>
                    <a:pt x="73356" y="20795"/>
                    <a:pt x="66403" y="12127"/>
                    <a:pt x="56211" y="4507"/>
                  </a:cubicBezTo>
                  <a:cubicBezTo>
                    <a:pt x="44305" y="-5018"/>
                    <a:pt x="27636" y="-732"/>
                    <a:pt x="19064" y="29844"/>
                  </a:cubicBezTo>
                  <a:cubicBezTo>
                    <a:pt x="7948" y="72154"/>
                    <a:pt x="1559" y="115569"/>
                    <a:pt x="14" y="159288"/>
                  </a:cubicBezTo>
                  <a:cubicBezTo>
                    <a:pt x="-297" y="191635"/>
                    <a:pt x="4690" y="223811"/>
                    <a:pt x="14777" y="254538"/>
                  </a:cubicBezTo>
                  <a:cubicBezTo>
                    <a:pt x="23864" y="280970"/>
                    <a:pt x="36113" y="306202"/>
                    <a:pt x="51258" y="329691"/>
                  </a:cubicBezTo>
                  <a:cubicBezTo>
                    <a:pt x="55449" y="336739"/>
                    <a:pt x="56783" y="342930"/>
                    <a:pt x="63164" y="357313"/>
                  </a:cubicBezTo>
                  <a:cubicBezTo>
                    <a:pt x="69329" y="371772"/>
                    <a:pt x="78905" y="384517"/>
                    <a:pt x="91073" y="394461"/>
                  </a:cubicBezTo>
                  <a:cubicBezTo>
                    <a:pt x="101836" y="402176"/>
                    <a:pt x="106884" y="403224"/>
                    <a:pt x="109361" y="401795"/>
                  </a:cubicBezTo>
                  <a:cubicBezTo>
                    <a:pt x="111837" y="400366"/>
                    <a:pt x="111837" y="396461"/>
                    <a:pt x="107360" y="392270"/>
                  </a:cubicBezTo>
                  <a:cubicBezTo>
                    <a:pt x="99783" y="386317"/>
                    <a:pt x="93331" y="379059"/>
                    <a:pt x="88310" y="370839"/>
                  </a:cubicBezTo>
                  <a:cubicBezTo>
                    <a:pt x="88310" y="370839"/>
                    <a:pt x="97835" y="380364"/>
                    <a:pt x="103836" y="385412"/>
                  </a:cubicBezTo>
                  <a:cubicBezTo>
                    <a:pt x="109247" y="389955"/>
                    <a:pt x="115237" y="393775"/>
                    <a:pt x="121648" y="396747"/>
                  </a:cubicBezTo>
                  <a:cubicBezTo>
                    <a:pt x="127934" y="399509"/>
                    <a:pt x="136602" y="394175"/>
                    <a:pt x="132125" y="389984"/>
                  </a:cubicBezTo>
                  <a:cubicBezTo>
                    <a:pt x="127649" y="385793"/>
                    <a:pt x="123172" y="383697"/>
                    <a:pt x="114314" y="375982"/>
                  </a:cubicBezTo>
                  <a:cubicBezTo>
                    <a:pt x="109302" y="372067"/>
                    <a:pt x="104818" y="367524"/>
                    <a:pt x="100979" y="362457"/>
                  </a:cubicBezTo>
                  <a:cubicBezTo>
                    <a:pt x="107247" y="367238"/>
                    <a:pt x="113870" y="371534"/>
                    <a:pt x="120791" y="375315"/>
                  </a:cubicBezTo>
                  <a:cubicBezTo>
                    <a:pt x="126215" y="378592"/>
                    <a:pt x="132455" y="380278"/>
                    <a:pt x="138793" y="380173"/>
                  </a:cubicBezTo>
                  <a:cubicBezTo>
                    <a:pt x="142127" y="380173"/>
                    <a:pt x="146127" y="375411"/>
                    <a:pt x="139936" y="370648"/>
                  </a:cubicBezTo>
                  <a:cubicBezTo>
                    <a:pt x="131572" y="366295"/>
                    <a:pt x="123741" y="360990"/>
                    <a:pt x="116600" y="354837"/>
                  </a:cubicBezTo>
                  <a:cubicBezTo>
                    <a:pt x="109742" y="347979"/>
                    <a:pt x="105932" y="342264"/>
                    <a:pt x="107837" y="342168"/>
                  </a:cubicBezTo>
                  <a:cubicBezTo>
                    <a:pt x="109742" y="342073"/>
                    <a:pt x="113456" y="346264"/>
                    <a:pt x="121457" y="348836"/>
                  </a:cubicBezTo>
                  <a:cubicBezTo>
                    <a:pt x="129458" y="351408"/>
                    <a:pt x="138031" y="348836"/>
                    <a:pt x="139079" y="344645"/>
                  </a:cubicBezTo>
                  <a:cubicBezTo>
                    <a:pt x="140126" y="340454"/>
                    <a:pt x="139841" y="341121"/>
                    <a:pt x="132316" y="337406"/>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0" name="Google Shape;3049;p47"/>
            <p:cNvSpPr/>
            <p:nvPr/>
          </p:nvSpPr>
          <p:spPr>
            <a:xfrm>
              <a:off x="2323859" y="1237315"/>
              <a:ext cx="82772" cy="112806"/>
            </a:xfrm>
            <a:custGeom>
              <a:avLst/>
              <a:gdLst/>
              <a:ahLst/>
              <a:cxnLst/>
              <a:rect l="l" t="t" r="r" b="b"/>
              <a:pathLst>
                <a:path w="82772" h="112806" extrusionOk="0">
                  <a:moveTo>
                    <a:pt x="0" y="90018"/>
                  </a:moveTo>
                  <a:cubicBezTo>
                    <a:pt x="0" y="90018"/>
                    <a:pt x="30004" y="119831"/>
                    <a:pt x="65532" y="111258"/>
                  </a:cubicBezTo>
                  <a:cubicBezTo>
                    <a:pt x="70580" y="107829"/>
                    <a:pt x="82772" y="38106"/>
                    <a:pt x="82772" y="38106"/>
                  </a:cubicBezTo>
                  <a:cubicBezTo>
                    <a:pt x="82772" y="38106"/>
                    <a:pt x="82772" y="-565"/>
                    <a:pt x="53149" y="6"/>
                  </a:cubicBezTo>
                  <a:cubicBezTo>
                    <a:pt x="23527" y="578"/>
                    <a:pt x="0" y="90018"/>
                    <a:pt x="0" y="90018"/>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extLst>
      <p:ext uri="{BB962C8B-B14F-4D97-AF65-F5344CB8AC3E}">
        <p14:creationId xmlns:p14="http://schemas.microsoft.com/office/powerpoint/2010/main" val="23553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223"/>
                                        </p:tgtEl>
                                        <p:attrNameLst>
                                          <p:attrName>style.visibility</p:attrName>
                                        </p:attrNameLst>
                                      </p:cBhvr>
                                      <p:to>
                                        <p:strVal val="visible"/>
                                      </p:to>
                                    </p:set>
                                    <p:animEffect transition="in" filter="wipe(down)">
                                      <p:cBhvr>
                                        <p:cTn id="7" dur="580">
                                          <p:stCondLst>
                                            <p:cond delay="0"/>
                                          </p:stCondLst>
                                        </p:cTn>
                                        <p:tgtEl>
                                          <p:spTgt spid="2223"/>
                                        </p:tgtEl>
                                      </p:cBhvr>
                                    </p:animEffect>
                                    <p:anim calcmode="lin" valueType="num">
                                      <p:cBhvr>
                                        <p:cTn id="8" dur="1822" tmFilter="0,0; 0.14,0.36; 0.43,0.73; 0.71,0.91; 1.0,1.0">
                                          <p:stCondLst>
                                            <p:cond delay="0"/>
                                          </p:stCondLst>
                                        </p:cTn>
                                        <p:tgtEl>
                                          <p:spTgt spid="222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22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22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22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223"/>
                                        </p:tgtEl>
                                        <p:attrNameLst>
                                          <p:attrName>ppt_y</p:attrName>
                                        </p:attrNameLst>
                                      </p:cBhvr>
                                      <p:tavLst>
                                        <p:tav tm="0" fmla="#ppt_y-sin(pi*$)/81">
                                          <p:val>
                                            <p:fltVal val="0"/>
                                          </p:val>
                                        </p:tav>
                                        <p:tav tm="100000">
                                          <p:val>
                                            <p:fltVal val="1"/>
                                          </p:val>
                                        </p:tav>
                                      </p:tavLst>
                                    </p:anim>
                                    <p:animScale>
                                      <p:cBhvr>
                                        <p:cTn id="13" dur="26">
                                          <p:stCondLst>
                                            <p:cond delay="650"/>
                                          </p:stCondLst>
                                        </p:cTn>
                                        <p:tgtEl>
                                          <p:spTgt spid="2223"/>
                                        </p:tgtEl>
                                      </p:cBhvr>
                                      <p:to x="100000" y="60000"/>
                                    </p:animScale>
                                    <p:animScale>
                                      <p:cBhvr>
                                        <p:cTn id="14" dur="166" decel="50000">
                                          <p:stCondLst>
                                            <p:cond delay="676"/>
                                          </p:stCondLst>
                                        </p:cTn>
                                        <p:tgtEl>
                                          <p:spTgt spid="2223"/>
                                        </p:tgtEl>
                                      </p:cBhvr>
                                      <p:to x="100000" y="100000"/>
                                    </p:animScale>
                                    <p:animScale>
                                      <p:cBhvr>
                                        <p:cTn id="15" dur="26">
                                          <p:stCondLst>
                                            <p:cond delay="1312"/>
                                          </p:stCondLst>
                                        </p:cTn>
                                        <p:tgtEl>
                                          <p:spTgt spid="2223"/>
                                        </p:tgtEl>
                                      </p:cBhvr>
                                      <p:to x="100000" y="80000"/>
                                    </p:animScale>
                                    <p:animScale>
                                      <p:cBhvr>
                                        <p:cTn id="16" dur="166" decel="50000">
                                          <p:stCondLst>
                                            <p:cond delay="1338"/>
                                          </p:stCondLst>
                                        </p:cTn>
                                        <p:tgtEl>
                                          <p:spTgt spid="2223"/>
                                        </p:tgtEl>
                                      </p:cBhvr>
                                      <p:to x="100000" y="100000"/>
                                    </p:animScale>
                                    <p:animScale>
                                      <p:cBhvr>
                                        <p:cTn id="17" dur="26">
                                          <p:stCondLst>
                                            <p:cond delay="1642"/>
                                          </p:stCondLst>
                                        </p:cTn>
                                        <p:tgtEl>
                                          <p:spTgt spid="2223"/>
                                        </p:tgtEl>
                                      </p:cBhvr>
                                      <p:to x="100000" y="90000"/>
                                    </p:animScale>
                                    <p:animScale>
                                      <p:cBhvr>
                                        <p:cTn id="18" dur="166" decel="50000">
                                          <p:stCondLst>
                                            <p:cond delay="1668"/>
                                          </p:stCondLst>
                                        </p:cTn>
                                        <p:tgtEl>
                                          <p:spTgt spid="2223"/>
                                        </p:tgtEl>
                                      </p:cBhvr>
                                      <p:to x="100000" y="100000"/>
                                    </p:animScale>
                                    <p:animScale>
                                      <p:cBhvr>
                                        <p:cTn id="19" dur="26">
                                          <p:stCondLst>
                                            <p:cond delay="1808"/>
                                          </p:stCondLst>
                                        </p:cTn>
                                        <p:tgtEl>
                                          <p:spTgt spid="2223"/>
                                        </p:tgtEl>
                                      </p:cBhvr>
                                      <p:to x="100000" y="95000"/>
                                    </p:animScale>
                                    <p:animScale>
                                      <p:cBhvr>
                                        <p:cTn id="20" dur="166" decel="50000">
                                          <p:stCondLst>
                                            <p:cond delay="1834"/>
                                          </p:stCondLst>
                                        </p:cTn>
                                        <p:tgtEl>
                                          <p:spTgt spid="222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2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Google Shape;379;p14"/>
          <p:cNvSpPr txBox="1">
            <a:spLocks noGrp="1"/>
          </p:cNvSpPr>
          <p:nvPr>
            <p:ph type="ctrTitle" idx="4294967295"/>
          </p:nvPr>
        </p:nvSpPr>
        <p:spPr>
          <a:xfrm>
            <a:off x="228600" y="209550"/>
            <a:ext cx="4343700" cy="3810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2800" b="1" smtClean="0">
                <a:latin typeface="+mj-lt"/>
              </a:rPr>
              <a:t>Hoạt động 1</a:t>
            </a:r>
            <a:endParaRPr sz="2800" b="1">
              <a:latin typeface="+mj-lt"/>
            </a:endParaRPr>
          </a:p>
        </p:txBody>
      </p:sp>
      <p:sp>
        <p:nvSpPr>
          <p:cNvPr id="381" name="Google Shape;381;p14"/>
          <p:cNvSpPr txBox="1">
            <a:spLocks noGrp="1"/>
          </p:cNvSpPr>
          <p:nvPr>
            <p:ph type="sldNum" idx="12"/>
          </p:nvPr>
        </p:nvSpPr>
        <p:spPr>
          <a:xfrm>
            <a:off x="8649025" y="4636750"/>
            <a:ext cx="456900" cy="468600"/>
          </a:xfrm>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
              <a:t>3</a:t>
            </a:fld>
            <a:endParaRPr/>
          </a:p>
        </p:txBody>
      </p:sp>
      <p:sp>
        <p:nvSpPr>
          <p:cNvPr id="2" name="TextBox 1"/>
          <p:cNvSpPr txBox="1"/>
          <p:nvPr/>
        </p:nvSpPr>
        <p:spPr>
          <a:xfrm>
            <a:off x="179687" y="514350"/>
            <a:ext cx="8964313" cy="1138773"/>
          </a:xfrm>
          <a:prstGeom prst="rect">
            <a:avLst/>
          </a:prstGeom>
          <a:noFill/>
        </p:spPr>
        <p:txBody>
          <a:bodyPr wrap="none" rtlCol="0">
            <a:spAutoFit/>
          </a:bodyPr>
          <a:lstStyle/>
          <a:p>
            <a:pPr>
              <a:lnSpc>
                <a:spcPct val="150000"/>
              </a:lnSpc>
            </a:pPr>
            <a:r>
              <a:rPr lang="nl-NL" sz="1800"/>
              <a:t>Cho các số từ 0 đến 7 được viết thành dãy tăng dần từ trái sang phải. </a:t>
            </a:r>
            <a:r>
              <a:rPr lang="nl-NL" sz="1800" smtClean="0"/>
              <a:t>Em </a:t>
            </a:r>
            <a:r>
              <a:rPr lang="nl-NL" sz="1800"/>
              <a:t>hãy quan </a:t>
            </a:r>
            <a:endParaRPr lang="nl-NL" sz="1800" smtClean="0"/>
          </a:p>
          <a:p>
            <a:pPr>
              <a:lnSpc>
                <a:spcPct val="150000"/>
              </a:lnSpc>
            </a:pPr>
            <a:r>
              <a:rPr lang="nl-NL" sz="1800" smtClean="0"/>
              <a:t>sát </a:t>
            </a:r>
            <a:r>
              <a:rPr lang="nl-NL" sz="1800"/>
              <a:t>hình 1.3 và đọc hướng dẫn để biết cách mã hóa số </a:t>
            </a:r>
            <a:r>
              <a:rPr lang="nl-NL" sz="1800" smtClean="0"/>
              <a:t>4</a:t>
            </a:r>
            <a:r>
              <a:rPr lang="nl-NL"/>
              <a:t> </a:t>
            </a:r>
            <a:r>
              <a:rPr lang="nl-NL" sz="1800" smtClean="0"/>
              <a:t>thành các dãy kí hiệu 0 và 1.</a:t>
            </a:r>
            <a:endParaRPr lang="en-US" sz="1800"/>
          </a:p>
          <a:p>
            <a:endParaRPr lang="en-US"/>
          </a:p>
        </p:txBody>
      </p:sp>
      <p:sp>
        <p:nvSpPr>
          <p:cNvPr id="4" name="TextBox 3"/>
          <p:cNvSpPr txBox="1"/>
          <p:nvPr/>
        </p:nvSpPr>
        <p:spPr>
          <a:xfrm>
            <a:off x="217787" y="571201"/>
            <a:ext cx="8164213" cy="4739759"/>
          </a:xfrm>
          <a:prstGeom prst="rect">
            <a:avLst/>
          </a:prstGeom>
          <a:noFill/>
        </p:spPr>
        <p:txBody>
          <a:bodyPr wrap="square" rtlCol="0">
            <a:spAutoFit/>
          </a:bodyPr>
          <a:lstStyle/>
          <a:p>
            <a:pPr>
              <a:lnSpc>
                <a:spcPct val="150000"/>
              </a:lnSpc>
            </a:pPr>
            <a:r>
              <a:rPr lang="nl-NL" sz="1600" b="1"/>
              <a:t>Bước 1</a:t>
            </a:r>
            <a:r>
              <a:rPr lang="nl-NL" sz="1600"/>
              <a:t>. Thu gọn dãy số bằng cách sau</a:t>
            </a:r>
            <a:endParaRPr lang="en-US" sz="1600"/>
          </a:p>
          <a:p>
            <a:pPr marL="285750" lvl="0" indent="-285750">
              <a:lnSpc>
                <a:spcPct val="150000"/>
              </a:lnSpc>
              <a:buFont typeface="Wingdings" pitchFamily="2" charset="2"/>
              <a:buChar char="§"/>
            </a:pPr>
            <a:r>
              <a:rPr lang="nl-NL" sz="1600"/>
              <a:t>Chia dãy số thành 2 nửa </a:t>
            </a:r>
            <a:r>
              <a:rPr lang="nl-NL" sz="1600" smtClean="0"/>
              <a:t>đều </a:t>
            </a:r>
            <a:r>
              <a:rPr lang="nl-NL" sz="1600"/>
              <a:t>nhau</a:t>
            </a:r>
            <a:endParaRPr lang="en-US" sz="1600"/>
          </a:p>
          <a:p>
            <a:pPr marL="285750" lvl="0" indent="-285750">
              <a:lnSpc>
                <a:spcPct val="150000"/>
              </a:lnSpc>
              <a:buFont typeface="Wingdings" pitchFamily="2" charset="2"/>
              <a:buChar char="§"/>
            </a:pPr>
            <a:r>
              <a:rPr lang="nl-NL" sz="1600"/>
              <a:t>Kiểm tra xem số 4 thuộc nửa trái hay nửa phải</a:t>
            </a:r>
            <a:endParaRPr lang="en-US" sz="1600"/>
          </a:p>
          <a:p>
            <a:pPr marL="285750" lvl="0" indent="-285750">
              <a:lnSpc>
                <a:spcPct val="150000"/>
              </a:lnSpc>
              <a:buFont typeface="Wingdings" pitchFamily="2" charset="2"/>
              <a:buChar char="§"/>
            </a:pPr>
            <a:r>
              <a:rPr lang="nl-NL" sz="1600"/>
              <a:t>Ghi lại vị trí của số 4 (trái hoặc phải)</a:t>
            </a:r>
            <a:endParaRPr lang="en-US" sz="1600"/>
          </a:p>
          <a:p>
            <a:pPr marL="285750" lvl="0" indent="-285750">
              <a:lnSpc>
                <a:spcPct val="150000"/>
              </a:lnSpc>
              <a:buFont typeface="Wingdings" pitchFamily="2" charset="2"/>
              <a:buChar char="§"/>
            </a:pPr>
            <a:r>
              <a:rPr lang="nl-NL" sz="1600"/>
              <a:t>Bỏ đi nửa dãy số không chứa số 4. Giữ lại nửa </a:t>
            </a:r>
            <a:endParaRPr lang="nl-NL" sz="1600" smtClean="0"/>
          </a:p>
          <a:p>
            <a:pPr lvl="0">
              <a:lnSpc>
                <a:spcPct val="150000"/>
              </a:lnSpc>
            </a:pPr>
            <a:r>
              <a:rPr lang="nl-NL" sz="1600" smtClean="0"/>
              <a:t>dãy </a:t>
            </a:r>
            <a:r>
              <a:rPr lang="nl-NL" sz="1600"/>
              <a:t>số chứa số 4</a:t>
            </a:r>
            <a:endParaRPr lang="en-US" sz="1600"/>
          </a:p>
          <a:p>
            <a:pPr lvl="0">
              <a:lnSpc>
                <a:spcPct val="150000"/>
              </a:lnSpc>
            </a:pPr>
            <a:r>
              <a:rPr lang="nl-NL" sz="1600"/>
              <a:t>Sau mỗi lần thực hiện, dãy số được thu gọn </a:t>
            </a:r>
            <a:r>
              <a:rPr lang="nl-NL" sz="1600" smtClean="0"/>
              <a:t>còn </a:t>
            </a:r>
            <a:r>
              <a:rPr lang="nl-NL" sz="1600"/>
              <a:t>một nửa. Thực hiện thu gọn dãy số ba lần </a:t>
            </a:r>
            <a:endParaRPr lang="nl-NL" sz="1600" smtClean="0"/>
          </a:p>
          <a:p>
            <a:pPr lvl="0">
              <a:lnSpc>
                <a:spcPct val="150000"/>
              </a:lnSpc>
            </a:pPr>
            <a:r>
              <a:rPr lang="nl-NL" sz="1600" smtClean="0"/>
              <a:t>cho </a:t>
            </a:r>
            <a:r>
              <a:rPr lang="nl-NL" sz="1600"/>
              <a:t>đến khi còn lại số 4.</a:t>
            </a:r>
            <a:endParaRPr lang="en-US" sz="1600"/>
          </a:p>
          <a:p>
            <a:pPr>
              <a:lnSpc>
                <a:spcPct val="150000"/>
              </a:lnSpc>
            </a:pPr>
            <a:r>
              <a:rPr lang="nl-NL" sz="1600" b="1" smtClean="0"/>
              <a:t>Bước </a:t>
            </a:r>
            <a:r>
              <a:rPr lang="nl-NL" sz="1600" b="1"/>
              <a:t>2</a:t>
            </a:r>
            <a:r>
              <a:rPr lang="nl-NL" sz="1600"/>
              <a:t>: Chuyển dãy  vị trí thu được (phải, trái, trái) </a:t>
            </a:r>
            <a:r>
              <a:rPr lang="nl-NL" sz="1600" smtClean="0"/>
              <a:t>thành </a:t>
            </a:r>
            <a:r>
              <a:rPr lang="nl-NL" sz="1600"/>
              <a:t>0,1 theo quy tắc: trái thành o, phải </a:t>
            </a:r>
            <a:endParaRPr lang="nl-NL" sz="1600" smtClean="0"/>
          </a:p>
          <a:p>
            <a:pPr>
              <a:lnSpc>
                <a:spcPct val="150000"/>
              </a:lnSpc>
            </a:pPr>
            <a:r>
              <a:rPr lang="nl-NL" sz="1600" smtClean="0"/>
              <a:t>thành </a:t>
            </a:r>
            <a:r>
              <a:rPr lang="nl-NL" sz="1600"/>
              <a:t>1. </a:t>
            </a:r>
            <a:r>
              <a:rPr lang="nl-NL" sz="1600" smtClean="0"/>
              <a:t>Như vậy </a:t>
            </a:r>
            <a:r>
              <a:rPr lang="nl-NL" sz="1600"/>
              <a:t>số 4 được mã hóa thành 100.</a:t>
            </a:r>
            <a:endParaRPr lang="en-US" sz="1600"/>
          </a:p>
          <a:p>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6800" y="438150"/>
            <a:ext cx="4022438" cy="2286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79"/>
                                        </p:tgtEl>
                                        <p:attrNameLst>
                                          <p:attrName>style.visibility</p:attrName>
                                        </p:attrNameLst>
                                      </p:cBhvr>
                                      <p:to>
                                        <p:strVal val="visible"/>
                                      </p:to>
                                    </p:set>
                                    <p:animEffect transition="in" filter="barn(inVertical)">
                                      <p:cBhvr>
                                        <p:cTn id="7" dur="500"/>
                                        <p:tgtEl>
                                          <p:spTgt spid="37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500"/>
                                        <p:tgtEl>
                                          <p:spTgt spid="2"/>
                                        </p:tgtEl>
                                      </p:cBhvr>
                                    </p:animEffect>
                                    <p:set>
                                      <p:cBhvr>
                                        <p:cTn id="17" dur="1" fill="hold">
                                          <p:stCondLst>
                                            <p:cond delay="499"/>
                                          </p:stCondLst>
                                        </p:cTn>
                                        <p:tgtEl>
                                          <p:spTgt spid="2"/>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down)">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down)">
                                      <p:cBhvr>
                                        <p:cTn id="2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 grpId="0"/>
      <p:bldP spid="2" grpId="0"/>
      <p:bldP spid="2" grpId="1"/>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7" name="Google Shape;407;p15"/>
          <p:cNvSpPr txBox="1"/>
          <p:nvPr/>
        </p:nvSpPr>
        <p:spPr>
          <a:xfrm>
            <a:off x="0" y="1866900"/>
            <a:ext cx="609600" cy="1420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600" b="1">
                <a:solidFill>
                  <a:schemeClr val="lt1"/>
                </a:solidFill>
                <a:latin typeface="Barlow"/>
                <a:ea typeface="Barlow"/>
                <a:cs typeface="Barlow"/>
                <a:sym typeface="Barlow"/>
              </a:rPr>
              <a:t>1</a:t>
            </a:r>
            <a:endParaRPr sz="3600" b="1">
              <a:solidFill>
                <a:schemeClr val="lt1"/>
              </a:solidFill>
              <a:latin typeface="Barlow"/>
              <a:ea typeface="Barlow"/>
              <a:cs typeface="Barlow"/>
              <a:sym typeface="Barlow"/>
            </a:endParaRPr>
          </a:p>
        </p:txBody>
      </p:sp>
      <p:sp>
        <p:nvSpPr>
          <p:cNvPr id="4" name="Right Arrow Callout 3"/>
          <p:cNvSpPr/>
          <p:nvPr/>
        </p:nvSpPr>
        <p:spPr>
          <a:xfrm>
            <a:off x="762000" y="935718"/>
            <a:ext cx="3124200" cy="3215537"/>
          </a:xfrm>
          <a:prstGeom prst="rightArrowCallout">
            <a:avLst/>
          </a:prstGeom>
          <a:solidFill>
            <a:schemeClr val="accent6">
              <a:lumMod val="40000"/>
              <a:lumOff val="6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1800">
                <a:solidFill>
                  <a:srgbClr val="002060"/>
                </a:solidFill>
              </a:rPr>
              <a:t>Vậy với như cách trên, em hãy mã hóa số 3 và số 6 và cho biết hai dãy kí hiệu mã hóa có giống nhau không?</a:t>
            </a:r>
          </a:p>
          <a:p>
            <a:pPr algn="ctr"/>
            <a:endParaRPr lang="en-US"/>
          </a:p>
        </p:txBody>
      </p:sp>
      <p:sp>
        <p:nvSpPr>
          <p:cNvPr id="5" name="Oval 4"/>
          <p:cNvSpPr/>
          <p:nvPr/>
        </p:nvSpPr>
        <p:spPr>
          <a:xfrm>
            <a:off x="3505200" y="954354"/>
            <a:ext cx="1828800" cy="1595065"/>
          </a:xfrm>
          <a:prstGeom prst="ellipse">
            <a:avLst/>
          </a:prstGeom>
          <a:solidFill>
            <a:schemeClr val="accent6">
              <a:lumMod val="40000"/>
              <a:lumOff val="6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1800" smtClean="0">
                <a:solidFill>
                  <a:srgbClr val="002060"/>
                </a:solidFill>
              </a:rPr>
              <a:t>Nhóm 1 và 3 mã hóa số “3”</a:t>
            </a:r>
            <a:endParaRPr lang="en-US" sz="1800">
              <a:solidFill>
                <a:srgbClr val="002060"/>
              </a:solidFill>
            </a:endParaRPr>
          </a:p>
        </p:txBody>
      </p:sp>
      <p:sp>
        <p:nvSpPr>
          <p:cNvPr id="115" name="Oval 114"/>
          <p:cNvSpPr/>
          <p:nvPr/>
        </p:nvSpPr>
        <p:spPr>
          <a:xfrm>
            <a:off x="3505200" y="2661805"/>
            <a:ext cx="1828800" cy="1595065"/>
          </a:xfrm>
          <a:prstGeom prst="ellipse">
            <a:avLst/>
          </a:prstGeom>
          <a:solidFill>
            <a:schemeClr val="accent6">
              <a:lumMod val="40000"/>
              <a:lumOff val="6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1800" smtClean="0">
                <a:solidFill>
                  <a:srgbClr val="002060"/>
                </a:solidFill>
              </a:rPr>
              <a:t>Nhóm 2 và 4 mã hóa số “6”</a:t>
            </a:r>
            <a:endParaRPr lang="en-US" sz="1800">
              <a:solidFill>
                <a:srgbClr val="002060"/>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0" y="1114519"/>
            <a:ext cx="3533334" cy="1504762"/>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81619" y="2987207"/>
            <a:ext cx="3485715" cy="143809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15"/>
                                        </p:tgtEl>
                                        <p:attrNameLst>
                                          <p:attrName>style.visibility</p:attrName>
                                        </p:attrNameLst>
                                      </p:cBhvr>
                                      <p:to>
                                        <p:strVal val="visible"/>
                                      </p:to>
                                    </p:set>
                                    <p:animEffect transition="in" filter="barn(inVertical)">
                                      <p:cBhvr>
                                        <p:cTn id="19" dur="500"/>
                                        <p:tgtEl>
                                          <p:spTgt spid="115"/>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heel(1)">
                                      <p:cBhvr>
                                        <p:cTn id="24" dur="20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heel(1)">
                                      <p:cBhvr>
                                        <p:cTn id="29"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1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17"/>
        <p:cNvGrpSpPr/>
        <p:nvPr/>
      </p:nvGrpSpPr>
      <p:grpSpPr>
        <a:xfrm>
          <a:off x="0" y="0"/>
          <a:ext cx="0" cy="0"/>
          <a:chOff x="0" y="0"/>
          <a:chExt cx="0" cy="0"/>
        </a:xfrm>
      </p:grpSpPr>
      <p:sp>
        <p:nvSpPr>
          <p:cNvPr id="518" name="Google Shape;518;p16"/>
          <p:cNvSpPr txBox="1">
            <a:spLocks noGrp="1"/>
          </p:cNvSpPr>
          <p:nvPr>
            <p:ph type="body" idx="1"/>
          </p:nvPr>
        </p:nvSpPr>
        <p:spPr>
          <a:xfrm>
            <a:off x="1243331" y="361950"/>
            <a:ext cx="6417331" cy="856383"/>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 sz="2800" b="1" smtClean="0">
                <a:latin typeface="+mj-lt"/>
              </a:rPr>
              <a:t>BÀI 3: THÔNG TIN TRONG MÁY TÍNH</a:t>
            </a:r>
            <a:endParaRPr sz="2800" b="1">
              <a:latin typeface="+mj-lt"/>
            </a:endParaRPr>
          </a:p>
        </p:txBody>
      </p:sp>
      <p:sp>
        <p:nvSpPr>
          <p:cNvPr id="519" name="Google Shape;519;p16"/>
          <p:cNvSpPr txBox="1">
            <a:spLocks noGrp="1"/>
          </p:cNvSpPr>
          <p:nvPr>
            <p:ph type="sldNum" idx="12"/>
          </p:nvPr>
        </p:nvSpPr>
        <p:spPr>
          <a:xfrm>
            <a:off x="8649025" y="4636750"/>
            <a:ext cx="456900" cy="468600"/>
          </a:xfrm>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
              <a:t>5</a:t>
            </a:fld>
            <a:endParaRPr/>
          </a:p>
        </p:txBody>
      </p:sp>
      <p:pic>
        <p:nvPicPr>
          <p:cNvPr id="74" name="Google Shape;405;p17"/>
          <p:cNvPicPr preferRelativeResize="0"/>
          <p:nvPr/>
        </p:nvPicPr>
        <p:blipFill>
          <a:blip r:embed="rId3">
            <a:extLst>
              <a:ext uri="{28A0092B-C50C-407E-A947-70E740481C1C}">
                <a14:useLocalDpi xmlns:a14="http://schemas.microsoft.com/office/drawing/2010/main" val="0"/>
              </a:ext>
            </a:extLst>
          </a:blip>
          <a:stretch>
            <a:fillRect/>
          </a:stretch>
        </p:blipFill>
        <p:spPr>
          <a:xfrm>
            <a:off x="6172200" y="1330035"/>
            <a:ext cx="2743200" cy="2743199"/>
          </a:xfrm>
          <a:prstGeom prst="ellipse">
            <a:avLst/>
          </a:prstGeom>
          <a:noFill/>
          <a:ln w="9525">
            <a:solidFill>
              <a:schemeClr val="tx1"/>
            </a:solidFill>
          </a:ln>
        </p:spPr>
      </p:pic>
      <p:sp>
        <p:nvSpPr>
          <p:cNvPr id="2" name="TextBox 1"/>
          <p:cNvSpPr txBox="1"/>
          <p:nvPr/>
        </p:nvSpPr>
        <p:spPr>
          <a:xfrm>
            <a:off x="2088573" y="1133840"/>
            <a:ext cx="3108543" cy="461665"/>
          </a:xfrm>
          <a:prstGeom prst="rect">
            <a:avLst/>
          </a:prstGeom>
          <a:noFill/>
        </p:spPr>
        <p:txBody>
          <a:bodyPr wrap="none" rtlCol="0">
            <a:spAutoFit/>
          </a:bodyPr>
          <a:lstStyle/>
          <a:p>
            <a:r>
              <a:rPr lang="en-US" sz="2400" b="1" u="sng" smtClean="0">
                <a:solidFill>
                  <a:schemeClr val="bg1"/>
                </a:solidFill>
                <a:effectLst>
                  <a:outerShdw blurRad="38100" dist="38100" dir="2700000" algn="tl">
                    <a:srgbClr val="000000">
                      <a:alpha val="43137"/>
                    </a:srgbClr>
                  </a:outerShdw>
                </a:effectLst>
              </a:rPr>
              <a:t>NỘI DUNG BÀI HỌC</a:t>
            </a:r>
            <a:endParaRPr lang="en-US" sz="2400" b="1" u="sng">
              <a:solidFill>
                <a:schemeClr val="bg1"/>
              </a:solidFill>
              <a:effectLst>
                <a:outerShdw blurRad="38100" dist="38100" dir="2700000" algn="tl">
                  <a:srgbClr val="000000">
                    <a:alpha val="43137"/>
                  </a:srgbClr>
                </a:outerShdw>
              </a:effectLst>
            </a:endParaRPr>
          </a:p>
        </p:txBody>
      </p:sp>
      <p:graphicFrame>
        <p:nvGraphicFramePr>
          <p:cNvPr id="3" name="Diagram 2"/>
          <p:cNvGraphicFramePr/>
          <p:nvPr>
            <p:extLst>
              <p:ext uri="{D42A27DB-BD31-4B8C-83A1-F6EECF244321}">
                <p14:modId xmlns:p14="http://schemas.microsoft.com/office/powerpoint/2010/main" val="1339577388"/>
              </p:ext>
            </p:extLst>
          </p:nvPr>
        </p:nvGraphicFramePr>
        <p:xfrm>
          <a:off x="1143000" y="1733550"/>
          <a:ext cx="4724400" cy="3276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18">
                                            <p:txEl>
                                              <p:pRg st="0" end="0"/>
                                            </p:txEl>
                                          </p:spTgt>
                                        </p:tgtEl>
                                        <p:attrNameLst>
                                          <p:attrName>style.visibility</p:attrName>
                                        </p:attrNameLst>
                                      </p:cBhvr>
                                      <p:to>
                                        <p:strVal val="visible"/>
                                      </p:to>
                                    </p:set>
                                    <p:animEffect transition="in" filter="barn(inVertical)">
                                      <p:cBhvr>
                                        <p:cTn id="7" dur="500"/>
                                        <p:tgtEl>
                                          <p:spTgt spid="51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74"/>
                                        </p:tgtEl>
                                        <p:attrNameLst>
                                          <p:attrName>style.visibility</p:attrName>
                                        </p:attrNameLst>
                                      </p:cBhvr>
                                      <p:to>
                                        <p:strVal val="visible"/>
                                      </p:to>
                                    </p:set>
                                    <p:animEffect transition="in" filter="circle(in)">
                                      <p:cBhvr>
                                        <p:cTn id="12" dur="2000"/>
                                        <p:tgtEl>
                                          <p:spTgt spid="7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8" grpId="0" build="p"/>
      <p:bldP spid="2" grpId="0"/>
      <p:bldGraphic spid="3"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93"/>
        <p:cNvGrpSpPr/>
        <p:nvPr/>
      </p:nvGrpSpPr>
      <p:grpSpPr>
        <a:xfrm>
          <a:off x="0" y="0"/>
          <a:ext cx="0" cy="0"/>
          <a:chOff x="0" y="0"/>
          <a:chExt cx="0" cy="0"/>
        </a:xfrm>
      </p:grpSpPr>
      <p:sp>
        <p:nvSpPr>
          <p:cNvPr id="594" name="Google Shape;594;p17"/>
          <p:cNvSpPr txBox="1">
            <a:spLocks noGrp="1"/>
          </p:cNvSpPr>
          <p:nvPr>
            <p:ph type="title"/>
          </p:nvPr>
        </p:nvSpPr>
        <p:spPr>
          <a:xfrm>
            <a:off x="457200" y="605600"/>
            <a:ext cx="8152636" cy="518350"/>
          </a:xfrm>
          <a:prstGeom prst="rect">
            <a:avLst/>
          </a:prstGeom>
        </p:spPr>
        <p:txBody>
          <a:bodyPr spcFirstLastPara="1" wrap="square" lIns="0" tIns="0" rIns="0" bIns="0" anchor="t" anchorCtr="0">
            <a:noAutofit/>
          </a:bodyPr>
          <a:lstStyle/>
          <a:p>
            <a:pPr lvl="0"/>
            <a:r>
              <a:rPr lang="en-US" sz="2400" b="1">
                <a:latin typeface="+mj-lt"/>
              </a:rPr>
              <a:t>1. Biểu diễn thông tin trong máy tính</a:t>
            </a:r>
          </a:p>
        </p:txBody>
      </p:sp>
      <p:sp>
        <p:nvSpPr>
          <p:cNvPr id="596" name="Google Shape;596;p17"/>
          <p:cNvSpPr txBox="1">
            <a:spLocks noGrp="1"/>
          </p:cNvSpPr>
          <p:nvPr>
            <p:ph type="sldNum" idx="12"/>
          </p:nvPr>
        </p:nvSpPr>
        <p:spPr>
          <a:xfrm>
            <a:off x="8649025" y="4636750"/>
            <a:ext cx="456900" cy="468600"/>
          </a:xfrm>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
              <a:t>6</a:t>
            </a:fld>
            <a:endParaRPr/>
          </a:p>
        </p:txBody>
      </p:sp>
      <p:sp>
        <p:nvSpPr>
          <p:cNvPr id="3" name="Rounded Rectangle 2"/>
          <p:cNvSpPr/>
          <p:nvPr/>
        </p:nvSpPr>
        <p:spPr>
          <a:xfrm>
            <a:off x="1219200" y="1047750"/>
            <a:ext cx="6781800" cy="729095"/>
          </a:xfrm>
          <a:prstGeom prst="roundRect">
            <a:avLst/>
          </a:prstGeom>
          <a:solidFill>
            <a:schemeClr val="accent6">
              <a:lumMod val="40000"/>
              <a:lumOff val="6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1800" b="1" smtClean="0">
                <a:solidFill>
                  <a:srgbClr val="002060"/>
                </a:solidFill>
              </a:rPr>
              <a:t>Thông tin máy tính được biểu diễn dưới những dạng nào?</a:t>
            </a:r>
            <a:endParaRPr lang="en-US" sz="1800" b="1">
              <a:solidFill>
                <a:srgbClr val="002060"/>
              </a:solidFill>
            </a:endParaRPr>
          </a:p>
        </p:txBody>
      </p:sp>
      <p:sp>
        <p:nvSpPr>
          <p:cNvPr id="4" name="Oval 3"/>
          <p:cNvSpPr/>
          <p:nvPr/>
        </p:nvSpPr>
        <p:spPr>
          <a:xfrm>
            <a:off x="1600200" y="2876550"/>
            <a:ext cx="1447800" cy="1371600"/>
          </a:xfrm>
          <a:prstGeom prst="ellipse">
            <a:avLst/>
          </a:prstGeom>
          <a:solidFill>
            <a:schemeClr val="accent5">
              <a:lumMod val="60000"/>
              <a:lumOff val="40000"/>
            </a:schemeClr>
          </a:solidFill>
          <a:ln w="6350">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1800" smtClean="0">
                <a:solidFill>
                  <a:srgbClr val="002060"/>
                </a:solidFill>
              </a:rPr>
              <a:t>Biểu diễn số</a:t>
            </a:r>
            <a:endParaRPr lang="en-US" sz="1800">
              <a:solidFill>
                <a:srgbClr val="002060"/>
              </a:solidFill>
            </a:endParaRPr>
          </a:p>
        </p:txBody>
      </p:sp>
      <p:sp>
        <p:nvSpPr>
          <p:cNvPr id="148" name="Oval 147"/>
          <p:cNvSpPr/>
          <p:nvPr/>
        </p:nvSpPr>
        <p:spPr>
          <a:xfrm>
            <a:off x="3123351" y="1950118"/>
            <a:ext cx="1478973" cy="1371600"/>
          </a:xfrm>
          <a:prstGeom prst="ellipse">
            <a:avLst/>
          </a:prstGeom>
          <a:solidFill>
            <a:schemeClr val="accent5">
              <a:lumMod val="60000"/>
              <a:lumOff val="40000"/>
            </a:schemeClr>
          </a:solidFill>
          <a:ln w="6350">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1800" smtClean="0">
                <a:solidFill>
                  <a:srgbClr val="002060"/>
                </a:solidFill>
              </a:rPr>
              <a:t>Biểu diễn văn bản</a:t>
            </a:r>
            <a:endParaRPr lang="en-US" sz="1800">
              <a:solidFill>
                <a:srgbClr val="002060"/>
              </a:solidFill>
            </a:endParaRPr>
          </a:p>
        </p:txBody>
      </p:sp>
      <p:sp>
        <p:nvSpPr>
          <p:cNvPr id="149" name="Oval 148"/>
          <p:cNvSpPr/>
          <p:nvPr/>
        </p:nvSpPr>
        <p:spPr>
          <a:xfrm>
            <a:off x="4876800" y="2876550"/>
            <a:ext cx="1447800" cy="1371600"/>
          </a:xfrm>
          <a:prstGeom prst="ellipse">
            <a:avLst/>
          </a:prstGeom>
          <a:solidFill>
            <a:schemeClr val="accent5">
              <a:lumMod val="60000"/>
              <a:lumOff val="40000"/>
            </a:schemeClr>
          </a:solidFill>
          <a:ln w="6350">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1800" smtClean="0">
                <a:solidFill>
                  <a:srgbClr val="002060"/>
                </a:solidFill>
              </a:rPr>
              <a:t>Biểu diễn âm thanh</a:t>
            </a:r>
            <a:endParaRPr lang="en-US" sz="1800">
              <a:solidFill>
                <a:srgbClr val="002060"/>
              </a:solidFill>
            </a:endParaRPr>
          </a:p>
        </p:txBody>
      </p:sp>
      <p:sp>
        <p:nvSpPr>
          <p:cNvPr id="150" name="Oval 149"/>
          <p:cNvSpPr/>
          <p:nvPr/>
        </p:nvSpPr>
        <p:spPr>
          <a:xfrm>
            <a:off x="6445827" y="1966132"/>
            <a:ext cx="1555173" cy="1371600"/>
          </a:xfrm>
          <a:prstGeom prst="ellipse">
            <a:avLst/>
          </a:prstGeom>
          <a:solidFill>
            <a:schemeClr val="accent5">
              <a:lumMod val="60000"/>
              <a:lumOff val="40000"/>
            </a:schemeClr>
          </a:solidFill>
          <a:ln w="6350">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1800" smtClean="0">
                <a:solidFill>
                  <a:srgbClr val="002060"/>
                </a:solidFill>
              </a:rPr>
              <a:t>Biểu diễn hình ảnh</a:t>
            </a:r>
            <a:endParaRPr lang="en-US" sz="1800">
              <a:solidFill>
                <a:srgbClr val="002060"/>
              </a:solidFill>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xmlns:lc="http://schemas.openxmlformats.org/drawingml/2006/lockedCanvas" r:embed="rId7"/>
              </a:ext>
            </a:extLst>
          </a:blip>
          <a:srcRect/>
          <a:stretch>
            <a:fillRect/>
          </a:stretch>
        </p:blipFill>
        <p:spPr>
          <a:xfrm>
            <a:off x="7671169" y="3206753"/>
            <a:ext cx="1396632" cy="1865285"/>
          </a:xfrm>
          <a:prstGeom prst="rect">
            <a:avLst/>
          </a:prstGeom>
        </p:spPr>
      </p:pic>
      <p:pic>
        <p:nvPicPr>
          <p:cNvPr id="10"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66868" y="3638550"/>
            <a:ext cx="2127822" cy="15049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94"/>
                                        </p:tgtEl>
                                        <p:attrNameLst>
                                          <p:attrName>style.visibility</p:attrName>
                                        </p:attrNameLst>
                                      </p:cBhvr>
                                      <p:to>
                                        <p:strVal val="visible"/>
                                      </p:to>
                                    </p:set>
                                    <p:animEffect transition="in" filter="barn(inVertical)">
                                      <p:cBhvr>
                                        <p:cTn id="7" dur="500"/>
                                        <p:tgtEl>
                                          <p:spTgt spid="59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par>
                                <p:cTn id="13" presetID="22" presetClass="entr" presetSubtype="4"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additive="base">
                                        <p:cTn id="20" dur="500" fill="hold"/>
                                        <p:tgtEl>
                                          <p:spTgt spid="4"/>
                                        </p:tgtEl>
                                        <p:attrNameLst>
                                          <p:attrName>ppt_x</p:attrName>
                                        </p:attrNameLst>
                                      </p:cBhvr>
                                      <p:tavLst>
                                        <p:tav tm="0">
                                          <p:val>
                                            <p:strVal val="#ppt_x"/>
                                          </p:val>
                                        </p:tav>
                                        <p:tav tm="100000">
                                          <p:val>
                                            <p:strVal val="#ppt_x"/>
                                          </p:val>
                                        </p:tav>
                                      </p:tavLst>
                                    </p:anim>
                                    <p:anim calcmode="lin" valueType="num">
                                      <p:cBhvr additive="base">
                                        <p:cTn id="21" dur="500" fill="hold"/>
                                        <p:tgtEl>
                                          <p:spTgt spid="4"/>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148"/>
                                        </p:tgtEl>
                                        <p:attrNameLst>
                                          <p:attrName>style.visibility</p:attrName>
                                        </p:attrNameLst>
                                      </p:cBhvr>
                                      <p:to>
                                        <p:strVal val="visible"/>
                                      </p:to>
                                    </p:set>
                                    <p:anim calcmode="lin" valueType="num">
                                      <p:cBhvr additive="base">
                                        <p:cTn id="24" dur="500" fill="hold"/>
                                        <p:tgtEl>
                                          <p:spTgt spid="148"/>
                                        </p:tgtEl>
                                        <p:attrNameLst>
                                          <p:attrName>ppt_x</p:attrName>
                                        </p:attrNameLst>
                                      </p:cBhvr>
                                      <p:tavLst>
                                        <p:tav tm="0">
                                          <p:val>
                                            <p:strVal val="#ppt_x"/>
                                          </p:val>
                                        </p:tav>
                                        <p:tav tm="100000">
                                          <p:val>
                                            <p:strVal val="#ppt_x"/>
                                          </p:val>
                                        </p:tav>
                                      </p:tavLst>
                                    </p:anim>
                                    <p:anim calcmode="lin" valueType="num">
                                      <p:cBhvr additive="base">
                                        <p:cTn id="25" dur="500" fill="hold"/>
                                        <p:tgtEl>
                                          <p:spTgt spid="148"/>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149"/>
                                        </p:tgtEl>
                                        <p:attrNameLst>
                                          <p:attrName>style.visibility</p:attrName>
                                        </p:attrNameLst>
                                      </p:cBhvr>
                                      <p:to>
                                        <p:strVal val="visible"/>
                                      </p:to>
                                    </p:set>
                                    <p:anim calcmode="lin" valueType="num">
                                      <p:cBhvr additive="base">
                                        <p:cTn id="28" dur="500" fill="hold"/>
                                        <p:tgtEl>
                                          <p:spTgt spid="149"/>
                                        </p:tgtEl>
                                        <p:attrNameLst>
                                          <p:attrName>ppt_x</p:attrName>
                                        </p:attrNameLst>
                                      </p:cBhvr>
                                      <p:tavLst>
                                        <p:tav tm="0">
                                          <p:val>
                                            <p:strVal val="#ppt_x"/>
                                          </p:val>
                                        </p:tav>
                                        <p:tav tm="100000">
                                          <p:val>
                                            <p:strVal val="#ppt_x"/>
                                          </p:val>
                                        </p:tav>
                                      </p:tavLst>
                                    </p:anim>
                                    <p:anim calcmode="lin" valueType="num">
                                      <p:cBhvr additive="base">
                                        <p:cTn id="29" dur="500" fill="hold"/>
                                        <p:tgtEl>
                                          <p:spTgt spid="149"/>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150"/>
                                        </p:tgtEl>
                                        <p:attrNameLst>
                                          <p:attrName>style.visibility</p:attrName>
                                        </p:attrNameLst>
                                      </p:cBhvr>
                                      <p:to>
                                        <p:strVal val="visible"/>
                                      </p:to>
                                    </p:set>
                                    <p:anim calcmode="lin" valueType="num">
                                      <p:cBhvr additive="base">
                                        <p:cTn id="32" dur="500" fill="hold"/>
                                        <p:tgtEl>
                                          <p:spTgt spid="150"/>
                                        </p:tgtEl>
                                        <p:attrNameLst>
                                          <p:attrName>ppt_x</p:attrName>
                                        </p:attrNameLst>
                                      </p:cBhvr>
                                      <p:tavLst>
                                        <p:tav tm="0">
                                          <p:val>
                                            <p:strVal val="#ppt_x"/>
                                          </p:val>
                                        </p:tav>
                                        <p:tav tm="100000">
                                          <p:val>
                                            <p:strVal val="#ppt_x"/>
                                          </p:val>
                                        </p:tav>
                                      </p:tavLst>
                                    </p:anim>
                                    <p:anim calcmode="lin" valueType="num">
                                      <p:cBhvr additive="base">
                                        <p:cTn id="33" dur="500" fill="hold"/>
                                        <p:tgtEl>
                                          <p:spTgt spid="1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4" grpId="0"/>
      <p:bldP spid="3" grpId="0" animBg="1"/>
      <p:bldP spid="4" grpId="0" animBg="1"/>
      <p:bldP spid="148" grpId="0" animBg="1"/>
      <p:bldP spid="149" grpId="0" animBg="1"/>
      <p:bldP spid="15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40"/>
        <p:cNvGrpSpPr/>
        <p:nvPr/>
      </p:nvGrpSpPr>
      <p:grpSpPr>
        <a:xfrm>
          <a:off x="0" y="0"/>
          <a:ext cx="0" cy="0"/>
          <a:chOff x="0" y="0"/>
          <a:chExt cx="0" cy="0"/>
        </a:xfrm>
      </p:grpSpPr>
      <p:sp>
        <p:nvSpPr>
          <p:cNvPr id="743" name="Google Shape;743;p18"/>
          <p:cNvSpPr txBox="1">
            <a:spLocks noGrp="1"/>
          </p:cNvSpPr>
          <p:nvPr>
            <p:ph type="sldNum" idx="12"/>
          </p:nvPr>
        </p:nvSpPr>
        <p:spPr>
          <a:xfrm>
            <a:off x="8649025" y="4636750"/>
            <a:ext cx="456900" cy="468600"/>
          </a:xfrm>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
              <a:t>7</a:t>
            </a:fld>
            <a:endParaRPr/>
          </a:p>
        </p:txBody>
      </p:sp>
      <p:sp>
        <p:nvSpPr>
          <p:cNvPr id="114" name="Google Shape;594;p17"/>
          <p:cNvSpPr txBox="1">
            <a:spLocks/>
          </p:cNvSpPr>
          <p:nvPr/>
        </p:nvSpPr>
        <p:spPr>
          <a:xfrm>
            <a:off x="381000" y="215655"/>
            <a:ext cx="8152636" cy="518350"/>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200" b="1" smtClean="0">
                <a:solidFill>
                  <a:srgbClr val="002060"/>
                </a:solidFill>
                <a:latin typeface="+mj-lt"/>
              </a:rPr>
              <a:t>1. Biểu diễn thông tin trong máy tính</a:t>
            </a:r>
            <a:endParaRPr lang="en-US" sz="2200" b="1">
              <a:solidFill>
                <a:srgbClr val="002060"/>
              </a:solidFill>
              <a:latin typeface="+mj-lt"/>
            </a:endParaRPr>
          </a:p>
        </p:txBody>
      </p:sp>
      <p:sp>
        <p:nvSpPr>
          <p:cNvPr id="2" name="TextBox 1"/>
          <p:cNvSpPr txBox="1"/>
          <p:nvPr/>
        </p:nvSpPr>
        <p:spPr>
          <a:xfrm>
            <a:off x="533400" y="708118"/>
            <a:ext cx="1880643" cy="400110"/>
          </a:xfrm>
          <a:prstGeom prst="rect">
            <a:avLst/>
          </a:prstGeom>
          <a:noFill/>
        </p:spPr>
        <p:txBody>
          <a:bodyPr wrap="none" rtlCol="0">
            <a:spAutoFit/>
          </a:bodyPr>
          <a:lstStyle/>
          <a:p>
            <a:r>
              <a:rPr lang="en-US" sz="2000" i="1" smtClean="0">
                <a:solidFill>
                  <a:srgbClr val="002060"/>
                </a:solidFill>
              </a:rPr>
              <a:t>a. Biểu diễn số</a:t>
            </a:r>
            <a:endParaRPr lang="en-US" sz="2000" i="1">
              <a:solidFill>
                <a:srgbClr val="002060"/>
              </a:solidFill>
            </a:endParaRPr>
          </a:p>
        </p:txBody>
      </p:sp>
      <p:sp>
        <p:nvSpPr>
          <p:cNvPr id="3" name="TextBox 2"/>
          <p:cNvSpPr txBox="1"/>
          <p:nvPr/>
        </p:nvSpPr>
        <p:spPr>
          <a:xfrm>
            <a:off x="435429" y="1276350"/>
            <a:ext cx="7645042" cy="369332"/>
          </a:xfrm>
          <a:prstGeom prst="rect">
            <a:avLst/>
          </a:prstGeom>
          <a:noFill/>
        </p:spPr>
        <p:txBody>
          <a:bodyPr wrap="none" rtlCol="0">
            <a:spAutoFit/>
          </a:bodyPr>
          <a:lstStyle/>
          <a:p>
            <a:r>
              <a:rPr lang="en-US" sz="1800" smtClean="0"/>
              <a:t>Tương tự như hoạt động 1, ta có dãy mã hóa các số từ 0 đến 7 như sau:</a:t>
            </a:r>
            <a:endParaRPr lang="en-US" sz="180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64796" y="2100165"/>
            <a:ext cx="4829849" cy="1066800"/>
          </a:xfrm>
          <a:prstGeom prst="rect">
            <a:avLst/>
          </a:prstGeom>
        </p:spPr>
      </p:pic>
      <p:grpSp>
        <p:nvGrpSpPr>
          <p:cNvPr id="7" name="Group 6"/>
          <p:cNvGrpSpPr/>
          <p:nvPr/>
        </p:nvGrpSpPr>
        <p:grpSpPr>
          <a:xfrm>
            <a:off x="609599" y="3394905"/>
            <a:ext cx="4900529" cy="923330"/>
            <a:chOff x="609600" y="2952750"/>
            <a:chExt cx="4900529" cy="923330"/>
          </a:xfrm>
        </p:grpSpPr>
        <p:sp>
          <p:nvSpPr>
            <p:cNvPr id="5" name="Right Arrow 4"/>
            <p:cNvSpPr/>
            <p:nvPr/>
          </p:nvSpPr>
          <p:spPr>
            <a:xfrm>
              <a:off x="609600" y="3135592"/>
              <a:ext cx="6096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253836" y="2952750"/>
              <a:ext cx="4256293" cy="923330"/>
            </a:xfrm>
            <a:prstGeom prst="rect">
              <a:avLst/>
            </a:prstGeom>
            <a:noFill/>
          </p:spPr>
          <p:txBody>
            <a:bodyPr wrap="none" rtlCol="0">
              <a:spAutoFit/>
            </a:bodyPr>
            <a:lstStyle/>
            <a:p>
              <a:pPr>
                <a:lnSpc>
                  <a:spcPct val="150000"/>
                </a:lnSpc>
              </a:pPr>
              <a:r>
                <a:rPr lang="en-US" sz="1800" smtClean="0">
                  <a:solidFill>
                    <a:srgbClr val="FF0000"/>
                  </a:solidFill>
                </a:rPr>
                <a:t>Kí hiệu 0 với 1 như vậy được gọi là Bit. </a:t>
              </a:r>
            </a:p>
            <a:p>
              <a:pPr>
                <a:lnSpc>
                  <a:spcPct val="150000"/>
                </a:lnSpc>
              </a:pPr>
              <a:r>
                <a:rPr lang="en-US" sz="1800" smtClean="0">
                  <a:solidFill>
                    <a:srgbClr val="FF0000"/>
                  </a:solidFill>
                </a:rPr>
                <a:t>Mỗi kí hiệu là 1 bit</a:t>
              </a:r>
              <a:endParaRPr lang="en-US" sz="1800">
                <a:solidFill>
                  <a:srgbClr val="FF0000"/>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heel(1)">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40"/>
        <p:cNvGrpSpPr/>
        <p:nvPr/>
      </p:nvGrpSpPr>
      <p:grpSpPr>
        <a:xfrm>
          <a:off x="0" y="0"/>
          <a:ext cx="0" cy="0"/>
          <a:chOff x="0" y="0"/>
          <a:chExt cx="0" cy="0"/>
        </a:xfrm>
      </p:grpSpPr>
      <p:sp>
        <p:nvSpPr>
          <p:cNvPr id="743" name="Google Shape;743;p18"/>
          <p:cNvSpPr txBox="1">
            <a:spLocks noGrp="1"/>
          </p:cNvSpPr>
          <p:nvPr>
            <p:ph type="sldNum" idx="12"/>
          </p:nvPr>
        </p:nvSpPr>
        <p:spPr>
          <a:xfrm>
            <a:off x="8649025" y="4636750"/>
            <a:ext cx="456900" cy="468600"/>
          </a:xfrm>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
              <a:t>8</a:t>
            </a:fld>
            <a:endParaRPr/>
          </a:p>
        </p:txBody>
      </p:sp>
      <p:sp>
        <p:nvSpPr>
          <p:cNvPr id="114" name="Google Shape;594;p17"/>
          <p:cNvSpPr txBox="1">
            <a:spLocks/>
          </p:cNvSpPr>
          <p:nvPr/>
        </p:nvSpPr>
        <p:spPr>
          <a:xfrm>
            <a:off x="391391" y="133350"/>
            <a:ext cx="8152636" cy="518350"/>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200" b="1" smtClean="0">
                <a:solidFill>
                  <a:srgbClr val="002060"/>
                </a:solidFill>
                <a:latin typeface="+mj-lt"/>
              </a:rPr>
              <a:t>1. Biểu diễn thông tin trong máy tính</a:t>
            </a:r>
            <a:endParaRPr lang="en-US" sz="2200" b="1">
              <a:solidFill>
                <a:srgbClr val="002060"/>
              </a:solidFill>
              <a:latin typeface="+mj-lt"/>
            </a:endParaRPr>
          </a:p>
        </p:txBody>
      </p:sp>
      <p:sp>
        <p:nvSpPr>
          <p:cNvPr id="2" name="TextBox 1"/>
          <p:cNvSpPr txBox="1"/>
          <p:nvPr/>
        </p:nvSpPr>
        <p:spPr>
          <a:xfrm>
            <a:off x="523008" y="533950"/>
            <a:ext cx="2521844" cy="400110"/>
          </a:xfrm>
          <a:prstGeom prst="rect">
            <a:avLst/>
          </a:prstGeom>
          <a:noFill/>
        </p:spPr>
        <p:txBody>
          <a:bodyPr wrap="none" rtlCol="0">
            <a:spAutoFit/>
          </a:bodyPr>
          <a:lstStyle/>
          <a:p>
            <a:r>
              <a:rPr lang="en-US" sz="2000" i="1" smtClean="0">
                <a:solidFill>
                  <a:srgbClr val="002060"/>
                </a:solidFill>
              </a:rPr>
              <a:t>b. Biểu diễn văn bản</a:t>
            </a:r>
            <a:endParaRPr lang="en-US" sz="2000" i="1">
              <a:solidFill>
                <a:srgbClr val="002060"/>
              </a:solidFill>
            </a:endParaRPr>
          </a:p>
        </p:txBody>
      </p:sp>
      <p:sp>
        <p:nvSpPr>
          <p:cNvPr id="9" name="TextBox 8"/>
          <p:cNvSpPr txBox="1"/>
          <p:nvPr/>
        </p:nvSpPr>
        <p:spPr>
          <a:xfrm>
            <a:off x="380999" y="805893"/>
            <a:ext cx="8382423" cy="1554272"/>
          </a:xfrm>
          <a:prstGeom prst="rect">
            <a:avLst/>
          </a:prstGeom>
          <a:noFill/>
        </p:spPr>
        <p:txBody>
          <a:bodyPr wrap="none" rtlCol="0">
            <a:spAutoFit/>
          </a:bodyPr>
          <a:lstStyle/>
          <a:p>
            <a:pPr marL="285750" indent="-285750">
              <a:lnSpc>
                <a:spcPct val="150000"/>
              </a:lnSpc>
              <a:buFont typeface="Wingdings" pitchFamily="2" charset="2"/>
              <a:buChar char="Ø"/>
            </a:pPr>
            <a:r>
              <a:rPr lang="nl-NL" sz="1800" smtClean="0">
                <a:solidFill>
                  <a:srgbClr val="002060"/>
                </a:solidFill>
              </a:rPr>
              <a:t>Văn </a:t>
            </a:r>
            <a:r>
              <a:rPr lang="nl-NL" sz="1800">
                <a:solidFill>
                  <a:srgbClr val="002060"/>
                </a:solidFill>
              </a:rPr>
              <a:t>bản gồm các chữ cái (cả chữ hoa và chữ thường), các chữ số, dấu câu, </a:t>
            </a:r>
            <a:endParaRPr lang="nl-NL" sz="1800" smtClean="0">
              <a:solidFill>
                <a:srgbClr val="002060"/>
              </a:solidFill>
            </a:endParaRPr>
          </a:p>
          <a:p>
            <a:pPr>
              <a:lnSpc>
                <a:spcPct val="150000"/>
              </a:lnSpc>
            </a:pPr>
            <a:r>
              <a:rPr lang="nl-NL" sz="1800" smtClean="0">
                <a:solidFill>
                  <a:srgbClr val="002060"/>
                </a:solidFill>
              </a:rPr>
              <a:t>kí </a:t>
            </a:r>
            <a:r>
              <a:rPr lang="nl-NL" sz="1800">
                <a:solidFill>
                  <a:srgbClr val="002060"/>
                </a:solidFill>
              </a:rPr>
              <a:t>hiệu</a:t>
            </a:r>
            <a:r>
              <a:rPr lang="nl-NL" sz="1800" smtClean="0">
                <a:solidFill>
                  <a:srgbClr val="002060"/>
                </a:solidFill>
              </a:rPr>
              <a:t>,... được </a:t>
            </a:r>
            <a:r>
              <a:rPr lang="nl-NL" sz="1800">
                <a:solidFill>
                  <a:srgbClr val="002060"/>
                </a:solidFill>
              </a:rPr>
              <a:t>gọi chung là các kí tự.</a:t>
            </a:r>
            <a:endParaRPr lang="en-US" sz="1800">
              <a:solidFill>
                <a:srgbClr val="002060"/>
              </a:solidFill>
            </a:endParaRPr>
          </a:p>
          <a:p>
            <a:pPr marL="285750" indent="-285750">
              <a:lnSpc>
                <a:spcPct val="150000"/>
              </a:lnSpc>
              <a:buFont typeface="Wingdings" pitchFamily="2" charset="2"/>
              <a:buChar char="Ø"/>
            </a:pPr>
            <a:r>
              <a:rPr lang="nl-NL" sz="1800" smtClean="0">
                <a:solidFill>
                  <a:srgbClr val="002060"/>
                </a:solidFill>
              </a:rPr>
              <a:t>Văn </a:t>
            </a:r>
            <a:r>
              <a:rPr lang="nl-NL" sz="1800">
                <a:solidFill>
                  <a:srgbClr val="002060"/>
                </a:solidFill>
              </a:rPr>
              <a:t>bản được chuyển thành dãy bit bằng cách chuyển từng kí tự một.</a:t>
            </a:r>
            <a:endParaRPr lang="en-US" sz="1800">
              <a:solidFill>
                <a:srgbClr val="002060"/>
              </a:solidFill>
            </a:endParaRPr>
          </a:p>
          <a:p>
            <a:endParaRPr lang="en-US"/>
          </a:p>
        </p:txBody>
      </p:sp>
      <p:sp>
        <p:nvSpPr>
          <p:cNvPr id="10" name="TextBox 9"/>
          <p:cNvSpPr txBox="1"/>
          <p:nvPr/>
        </p:nvSpPr>
        <p:spPr>
          <a:xfrm>
            <a:off x="391391" y="2150596"/>
            <a:ext cx="4044697" cy="369332"/>
          </a:xfrm>
          <a:prstGeom prst="rect">
            <a:avLst/>
          </a:prstGeom>
          <a:noFill/>
        </p:spPr>
        <p:txBody>
          <a:bodyPr wrap="none" rtlCol="0">
            <a:spAutoFit/>
          </a:bodyPr>
          <a:lstStyle/>
          <a:p>
            <a:r>
              <a:rPr lang="nl-NL" sz="1800" b="1" smtClean="0">
                <a:solidFill>
                  <a:srgbClr val="002060"/>
                </a:solidFill>
              </a:rPr>
              <a:t>Cách </a:t>
            </a:r>
            <a:r>
              <a:rPr lang="nl-NL" sz="1800" b="1">
                <a:solidFill>
                  <a:srgbClr val="002060"/>
                </a:solidFill>
              </a:rPr>
              <a:t>thực hiện mã hóa từ “CAFE</a:t>
            </a:r>
            <a:r>
              <a:rPr lang="nl-NL" sz="1800" b="1" smtClean="0">
                <a:solidFill>
                  <a:srgbClr val="002060"/>
                </a:solidFill>
              </a:rPr>
              <a:t>”:</a:t>
            </a:r>
            <a:endParaRPr lang="en-US" sz="1800" b="1">
              <a:solidFill>
                <a:srgbClr val="002060"/>
              </a:solidFill>
            </a:endParaRPr>
          </a:p>
        </p:txBody>
      </p:sp>
      <p:sp>
        <p:nvSpPr>
          <p:cNvPr id="11" name="TextBox 10"/>
          <p:cNvSpPr txBox="1"/>
          <p:nvPr/>
        </p:nvSpPr>
        <p:spPr>
          <a:xfrm>
            <a:off x="380999" y="2519928"/>
            <a:ext cx="5282215" cy="1969770"/>
          </a:xfrm>
          <a:prstGeom prst="rect">
            <a:avLst/>
          </a:prstGeom>
          <a:noFill/>
        </p:spPr>
        <p:txBody>
          <a:bodyPr wrap="none" rtlCol="0">
            <a:spAutoFit/>
          </a:bodyPr>
          <a:lstStyle/>
          <a:p>
            <a:pPr>
              <a:lnSpc>
                <a:spcPct val="150000"/>
              </a:lnSpc>
            </a:pPr>
            <a:r>
              <a:rPr lang="nl-NL" sz="1800">
                <a:solidFill>
                  <a:srgbClr val="002060"/>
                </a:solidFill>
              </a:rPr>
              <a:t>+ B1: tìm dãy bit biểu diễn của kí tự C - 01000011</a:t>
            </a:r>
            <a:endParaRPr lang="en-US" sz="1800">
              <a:solidFill>
                <a:srgbClr val="002060"/>
              </a:solidFill>
            </a:endParaRPr>
          </a:p>
          <a:p>
            <a:pPr>
              <a:lnSpc>
                <a:spcPct val="150000"/>
              </a:lnSpc>
            </a:pPr>
            <a:r>
              <a:rPr lang="nl-NL" sz="1800">
                <a:solidFill>
                  <a:srgbClr val="002060"/>
                </a:solidFill>
              </a:rPr>
              <a:t>+ B2: tìm dãy bit biểu diễn của kí tự A - 01000001</a:t>
            </a:r>
            <a:endParaRPr lang="en-US" sz="1800">
              <a:solidFill>
                <a:srgbClr val="002060"/>
              </a:solidFill>
            </a:endParaRPr>
          </a:p>
          <a:p>
            <a:pPr>
              <a:lnSpc>
                <a:spcPct val="150000"/>
              </a:lnSpc>
            </a:pPr>
            <a:r>
              <a:rPr lang="nl-NL" sz="1800">
                <a:solidFill>
                  <a:srgbClr val="002060"/>
                </a:solidFill>
              </a:rPr>
              <a:t>+ B3: tìm dãy bit biểu diễn của kí tự F - 01000110</a:t>
            </a:r>
            <a:endParaRPr lang="en-US" sz="1800">
              <a:solidFill>
                <a:srgbClr val="002060"/>
              </a:solidFill>
            </a:endParaRPr>
          </a:p>
          <a:p>
            <a:pPr>
              <a:lnSpc>
                <a:spcPct val="150000"/>
              </a:lnSpc>
            </a:pPr>
            <a:r>
              <a:rPr lang="nl-NL" sz="1800">
                <a:solidFill>
                  <a:srgbClr val="002060"/>
                </a:solidFill>
              </a:rPr>
              <a:t>+ B4: tìm dãy bit biểu diễn của kí tự E - 01000101</a:t>
            </a:r>
            <a:endParaRPr lang="en-US" sz="1800">
              <a:solidFill>
                <a:srgbClr val="002060"/>
              </a:solidFill>
            </a:endParaRPr>
          </a:p>
          <a:p>
            <a:endParaRPr lang="en-US"/>
          </a:p>
        </p:txBody>
      </p:sp>
      <p:pic>
        <p:nvPicPr>
          <p:cNvPr id="14" name="Picture 13"/>
          <p:cNvPicPr/>
          <p:nvPr/>
        </p:nvPicPr>
        <p:blipFill>
          <a:blip r:embed="rId3">
            <a:extLst>
              <a:ext uri="{28A0092B-C50C-407E-A947-70E740481C1C}">
                <a14:useLocalDpi xmlns:a14="http://schemas.microsoft.com/office/drawing/2010/main" val="0"/>
              </a:ext>
            </a:extLst>
          </a:blip>
          <a:stretch>
            <a:fillRect/>
          </a:stretch>
        </p:blipFill>
        <p:spPr>
          <a:xfrm>
            <a:off x="1783930" y="4248150"/>
            <a:ext cx="4235869" cy="802746"/>
          </a:xfrm>
          <a:prstGeom prst="rect">
            <a:avLst/>
          </a:prstGeom>
        </p:spPr>
      </p:pic>
    </p:spTree>
    <p:extLst>
      <p:ext uri="{BB962C8B-B14F-4D97-AF65-F5344CB8AC3E}">
        <p14:creationId xmlns:p14="http://schemas.microsoft.com/office/powerpoint/2010/main" val="1905629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heel(1)">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heel(1)">
                                      <p:cBhvr>
                                        <p:cTn id="22" dur="20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0"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56"/>
        <p:cNvGrpSpPr/>
        <p:nvPr/>
      </p:nvGrpSpPr>
      <p:grpSpPr>
        <a:xfrm>
          <a:off x="0" y="0"/>
          <a:ext cx="0" cy="0"/>
          <a:chOff x="0" y="0"/>
          <a:chExt cx="0" cy="0"/>
        </a:xfrm>
      </p:grpSpPr>
      <p:sp>
        <p:nvSpPr>
          <p:cNvPr id="858" name="Google Shape;858;p19"/>
          <p:cNvSpPr txBox="1">
            <a:spLocks noGrp="1"/>
          </p:cNvSpPr>
          <p:nvPr>
            <p:ph type="title"/>
          </p:nvPr>
        </p:nvSpPr>
        <p:spPr>
          <a:xfrm>
            <a:off x="381000" y="285750"/>
            <a:ext cx="5640900" cy="3810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2000" i="1" smtClean="0">
                <a:latin typeface="+mj-lt"/>
              </a:rPr>
              <a:t>b. Biểu diễn văn bản</a:t>
            </a:r>
            <a:endParaRPr sz="2000" i="1">
              <a:latin typeface="+mj-lt"/>
            </a:endParaRPr>
          </a:p>
        </p:txBody>
      </p:sp>
      <p:sp>
        <p:nvSpPr>
          <p:cNvPr id="860" name="Google Shape;860;p19"/>
          <p:cNvSpPr txBox="1">
            <a:spLocks noGrp="1"/>
          </p:cNvSpPr>
          <p:nvPr>
            <p:ph type="sldNum" idx="12"/>
          </p:nvPr>
        </p:nvSpPr>
        <p:spPr>
          <a:xfrm>
            <a:off x="8649025" y="4636750"/>
            <a:ext cx="456900" cy="468600"/>
          </a:xfrm>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
              <a:t>9</a:t>
            </a:fld>
            <a:endParaRPr/>
          </a:p>
        </p:txBody>
      </p:sp>
      <p:sp>
        <p:nvSpPr>
          <p:cNvPr id="4" name="TextBox 3"/>
          <p:cNvSpPr txBox="1"/>
          <p:nvPr/>
        </p:nvSpPr>
        <p:spPr>
          <a:xfrm>
            <a:off x="380999" y="573870"/>
            <a:ext cx="4038599" cy="369332"/>
          </a:xfrm>
          <a:prstGeom prst="rect">
            <a:avLst/>
          </a:prstGeom>
          <a:noFill/>
        </p:spPr>
        <p:txBody>
          <a:bodyPr wrap="square" rtlCol="0">
            <a:spAutoFit/>
          </a:bodyPr>
          <a:lstStyle/>
          <a:p>
            <a:r>
              <a:rPr lang="en-US" sz="1800" smtClean="0">
                <a:solidFill>
                  <a:srgbClr val="002060"/>
                </a:solidFill>
              </a:rPr>
              <a:t>Cho một số kí tự của bảng mã sau. </a:t>
            </a:r>
            <a:endParaRPr lang="en-US" sz="1800">
              <a:solidFill>
                <a:srgbClr val="002060"/>
              </a:solidFill>
            </a:endParaRPr>
          </a:p>
        </p:txBody>
      </p:sp>
      <p:cxnSp>
        <p:nvCxnSpPr>
          <p:cNvPr id="6" name="Straight Connector 5"/>
          <p:cNvCxnSpPr/>
          <p:nvPr/>
        </p:nvCxnSpPr>
        <p:spPr>
          <a:xfrm>
            <a:off x="4267200" y="758536"/>
            <a:ext cx="0" cy="3718214"/>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4481945" y="481537"/>
            <a:ext cx="4031873" cy="923330"/>
          </a:xfrm>
          <a:prstGeom prst="rect">
            <a:avLst/>
          </a:prstGeom>
          <a:noFill/>
        </p:spPr>
        <p:txBody>
          <a:bodyPr wrap="none" rtlCol="0">
            <a:spAutoFit/>
          </a:bodyPr>
          <a:lstStyle/>
          <a:p>
            <a:pPr algn="ctr">
              <a:lnSpc>
                <a:spcPct val="150000"/>
              </a:lnSpc>
            </a:pPr>
            <a:r>
              <a:rPr lang="en-US" sz="1800">
                <a:solidFill>
                  <a:srgbClr val="002060"/>
                </a:solidFill>
              </a:rPr>
              <a:t>Theo bảng mã hãy chuyển từ DA CA </a:t>
            </a:r>
            <a:endParaRPr lang="en-US" sz="1800" smtClean="0">
              <a:solidFill>
                <a:srgbClr val="002060"/>
              </a:solidFill>
            </a:endParaRPr>
          </a:p>
          <a:p>
            <a:pPr algn="ctr">
              <a:lnSpc>
                <a:spcPct val="150000"/>
              </a:lnSpc>
            </a:pPr>
            <a:r>
              <a:rPr lang="en-US" sz="1800" smtClean="0">
                <a:solidFill>
                  <a:srgbClr val="002060"/>
                </a:solidFill>
              </a:rPr>
              <a:t>thành </a:t>
            </a:r>
            <a:r>
              <a:rPr lang="en-US" sz="1800">
                <a:solidFill>
                  <a:srgbClr val="002060"/>
                </a:solidFill>
              </a:rPr>
              <a:t>1 dãy bit</a:t>
            </a:r>
            <a:r>
              <a:rPr lang="en-US" sz="1800" smtClean="0">
                <a:solidFill>
                  <a:srgbClr val="002060"/>
                </a:solidFill>
              </a:rPr>
              <a:t>.</a:t>
            </a:r>
            <a:endParaRPr lang="en-US" sz="1800">
              <a:solidFill>
                <a:srgbClr val="002060"/>
              </a:solidFill>
            </a:endParaRPr>
          </a:p>
        </p:txBody>
      </p:sp>
      <p:sp>
        <p:nvSpPr>
          <p:cNvPr id="8" name="TextBox 7"/>
          <p:cNvSpPr txBox="1"/>
          <p:nvPr/>
        </p:nvSpPr>
        <p:spPr>
          <a:xfrm>
            <a:off x="4398816" y="1355759"/>
            <a:ext cx="4487126" cy="2523768"/>
          </a:xfrm>
          <a:prstGeom prst="rect">
            <a:avLst/>
          </a:prstGeom>
          <a:noFill/>
        </p:spPr>
        <p:txBody>
          <a:bodyPr wrap="none" rtlCol="0">
            <a:spAutoFit/>
          </a:bodyPr>
          <a:lstStyle/>
          <a:p>
            <a:pPr>
              <a:lnSpc>
                <a:spcPct val="200000"/>
              </a:lnSpc>
            </a:pPr>
            <a:r>
              <a:rPr lang="nl-NL" sz="1800"/>
              <a:t>+ </a:t>
            </a:r>
            <a:r>
              <a:rPr lang="nl-NL" sz="1800" smtClean="0"/>
              <a:t>Dãy </a:t>
            </a:r>
            <a:r>
              <a:rPr lang="nl-NL" sz="1800"/>
              <a:t>bit biểu diễn của kí tự D -01000100</a:t>
            </a:r>
            <a:endParaRPr lang="en-US" sz="1800"/>
          </a:p>
          <a:p>
            <a:pPr>
              <a:lnSpc>
                <a:spcPct val="200000"/>
              </a:lnSpc>
            </a:pPr>
            <a:r>
              <a:rPr lang="nl-NL" sz="1800"/>
              <a:t>+ </a:t>
            </a:r>
            <a:r>
              <a:rPr lang="nl-NL" sz="1800" smtClean="0"/>
              <a:t>Dãy </a:t>
            </a:r>
            <a:r>
              <a:rPr lang="nl-NL" sz="1800"/>
              <a:t>bit biểu diễn của kí tự A - 01000001</a:t>
            </a:r>
            <a:endParaRPr lang="en-US" sz="1800"/>
          </a:p>
          <a:p>
            <a:pPr>
              <a:lnSpc>
                <a:spcPct val="200000"/>
              </a:lnSpc>
            </a:pPr>
            <a:r>
              <a:rPr lang="nl-NL" sz="1800"/>
              <a:t>+ </a:t>
            </a:r>
            <a:r>
              <a:rPr lang="nl-NL" sz="1800" smtClean="0"/>
              <a:t>Dãy </a:t>
            </a:r>
            <a:r>
              <a:rPr lang="nl-NL" sz="1800"/>
              <a:t>bit biểu diễn của kí tự C - 01000011</a:t>
            </a:r>
            <a:endParaRPr lang="en-US" sz="1800"/>
          </a:p>
          <a:p>
            <a:pPr>
              <a:lnSpc>
                <a:spcPct val="200000"/>
              </a:lnSpc>
            </a:pPr>
            <a:r>
              <a:rPr lang="nl-NL" sz="1800"/>
              <a:t>+ </a:t>
            </a:r>
            <a:r>
              <a:rPr lang="nl-NL" sz="1800" smtClean="0"/>
              <a:t>Dãy </a:t>
            </a:r>
            <a:r>
              <a:rPr lang="nl-NL" sz="1800"/>
              <a:t>bit biểu diễn của kí tự A - 01000001</a:t>
            </a:r>
            <a:endParaRPr lang="en-US" sz="1800"/>
          </a:p>
          <a:p>
            <a:endParaRPr lang="en-US"/>
          </a:p>
        </p:txBody>
      </p:sp>
      <p:pic>
        <p:nvPicPr>
          <p:cNvPr id="145" name="Picture 144"/>
          <p:cNvPicPr/>
          <p:nvPr/>
        </p:nvPicPr>
        <p:blipFill>
          <a:blip r:embed="rId3">
            <a:extLst>
              <a:ext uri="{28A0092B-C50C-407E-A947-70E740481C1C}">
                <a14:useLocalDpi xmlns:a14="http://schemas.microsoft.com/office/drawing/2010/main" val="0"/>
              </a:ext>
            </a:extLst>
          </a:blip>
          <a:stretch>
            <a:fillRect/>
          </a:stretch>
        </p:blipFill>
        <p:spPr>
          <a:xfrm>
            <a:off x="4604887" y="3593777"/>
            <a:ext cx="4281055" cy="882973"/>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7926" y="1123950"/>
            <a:ext cx="3610479" cy="3276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58"/>
                                        </p:tgtEl>
                                        <p:attrNameLst>
                                          <p:attrName>style.visibility</p:attrName>
                                        </p:attrNameLst>
                                      </p:cBhvr>
                                      <p:to>
                                        <p:strVal val="visible"/>
                                      </p:to>
                                    </p:set>
                                    <p:animEffect transition="in" filter="barn(inVertical)">
                                      <p:cBhvr>
                                        <p:cTn id="7" dur="500"/>
                                        <p:tgtEl>
                                          <p:spTgt spid="85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circle(in)">
                                      <p:cBhvr>
                                        <p:cTn id="22" dur="2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145"/>
                                        </p:tgtEl>
                                        <p:attrNameLst>
                                          <p:attrName>style.visibility</p:attrName>
                                        </p:attrNameLst>
                                      </p:cBhvr>
                                      <p:to>
                                        <p:strVal val="visible"/>
                                      </p:to>
                                    </p:set>
                                    <p:animEffect transition="in" filter="barn(inVertical)">
                                      <p:cBhvr>
                                        <p:cTn id="34" dur="500"/>
                                        <p:tgtEl>
                                          <p:spTgt spid="1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8" grpId="0"/>
      <p:bldP spid="4" grpId="0"/>
      <p:bldP spid="7" grpId="0"/>
      <p:bldP spid="8" grpId="0"/>
    </p:bldLst>
  </p:timing>
</p:sld>
</file>

<file path=ppt/theme/theme1.xml><?xml version="1.0" encoding="utf-8"?>
<a:theme xmlns:a="http://schemas.openxmlformats.org/drawingml/2006/main" name="Gaoler template">
  <a:themeElements>
    <a:clrScheme name="Custom 347">
      <a:dk1>
        <a:srgbClr val="3A3F50"/>
      </a:dk1>
      <a:lt1>
        <a:srgbClr val="FFFFFF"/>
      </a:lt1>
      <a:dk2>
        <a:srgbClr val="757B89"/>
      </a:dk2>
      <a:lt2>
        <a:srgbClr val="E9EAF2"/>
      </a:lt2>
      <a:accent1>
        <a:srgbClr val="00B5DD"/>
      </a:accent1>
      <a:accent2>
        <a:srgbClr val="007BB9"/>
      </a:accent2>
      <a:accent3>
        <a:srgbClr val="8C50FF"/>
      </a:accent3>
      <a:accent4>
        <a:srgbClr val="FF4D4D"/>
      </a:accent4>
      <a:accent5>
        <a:srgbClr val="F9CB07"/>
      </a:accent5>
      <a:accent6>
        <a:srgbClr val="A6CE28"/>
      </a:accent6>
      <a:hlink>
        <a:srgbClr val="007BB9"/>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279</TotalTime>
  <Words>1522</Words>
  <Application>Microsoft Office PowerPoint</Application>
  <PresentationFormat>On-screen Show (16:9)</PresentationFormat>
  <Paragraphs>180</Paragraphs>
  <Slides>27</Slides>
  <Notes>26</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27</vt:i4>
      </vt:variant>
    </vt:vector>
  </HeadingPairs>
  <TitlesOfParts>
    <vt:vector size="39" baseType="lpstr">
      <vt:lpstr>Arial</vt:lpstr>
      <vt:lpstr>Open Sans</vt:lpstr>
      <vt:lpstr>Wingdings</vt:lpstr>
      <vt:lpstr>Cambria Math</vt:lpstr>
      <vt:lpstr>Times New Roman</vt:lpstr>
      <vt:lpstr>Barlow Light</vt:lpstr>
      <vt:lpstr>Roboto</vt:lpstr>
      <vt:lpstr>Raleway</vt:lpstr>
      <vt:lpstr>Raleway Thin</vt:lpstr>
      <vt:lpstr>Barlow</vt:lpstr>
      <vt:lpstr>Calibri</vt:lpstr>
      <vt:lpstr>Gaoler template</vt:lpstr>
      <vt:lpstr>PowerPoint Presentation</vt:lpstr>
      <vt:lpstr>Khởi động</vt:lpstr>
      <vt:lpstr>Hoạt động 1</vt:lpstr>
      <vt:lpstr>PowerPoint Presentation</vt:lpstr>
      <vt:lpstr>PowerPoint Presentation</vt:lpstr>
      <vt:lpstr>1. Biểu diễn thông tin trong máy tính</vt:lpstr>
      <vt:lpstr>PowerPoint Presentation</vt:lpstr>
      <vt:lpstr>PowerPoint Presentation</vt:lpstr>
      <vt:lpstr>b. Biểu diễn văn bản</vt:lpstr>
      <vt:lpstr>PowerPoint Presentation</vt:lpstr>
      <vt:lpstr>PowerPoint Presentation</vt:lpstr>
      <vt:lpstr>PowerPoint Presentation</vt:lpstr>
      <vt:lpstr>Ví dụ: Biểu diễn nốt La thành dãy bit</vt:lpstr>
      <vt:lpstr>PowerPoint Presentation</vt:lpstr>
      <vt:lpstr>Kết luận:</vt:lpstr>
      <vt:lpstr>PowerPoint Presentation</vt:lpstr>
      <vt:lpstr>PowerPoint Presentation</vt:lpstr>
      <vt:lpstr>Bảng đơn vị đo dung lượng thông tin</vt:lpstr>
      <vt:lpstr>Câu hỏi:</vt:lpstr>
      <vt:lpstr>Trả lời:</vt:lpstr>
      <vt:lpstr>BÀI TẬP LUYỆN TẬP</vt:lpstr>
      <vt:lpstr>BÀI TẬP LUYỆN TẬP</vt:lpstr>
      <vt:lpstr>BÀI TẬP LUYỆN TẬP</vt:lpstr>
      <vt:lpstr>BÀI TẬP VẬN DỤNG</vt:lpstr>
      <vt:lpstr>BÀI TẬP VẬN DỤNG</vt:lpstr>
      <vt:lpstr>HƯỚNG DẪN VỀ NHÀ</vt:lpstr>
      <vt:lpstr>Cảm ơn các em đã lắng nghe!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Hoai Ham Hap</dc:creator>
  <cp:lastModifiedBy>HDLAPTOP</cp:lastModifiedBy>
  <cp:revision>21</cp:revision>
  <dcterms:modified xsi:type="dcterms:W3CDTF">2021-08-28T12:14:59Z</dcterms:modified>
</cp:coreProperties>
</file>