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0"/>
  </p:notesMasterIdLst>
  <p:sldIdLst>
    <p:sldId id="256" r:id="rId2"/>
    <p:sldId id="257" r:id="rId3"/>
    <p:sldId id="312" r:id="rId4"/>
    <p:sldId id="313" r:id="rId5"/>
    <p:sldId id="314" r:id="rId6"/>
    <p:sldId id="315" r:id="rId7"/>
    <p:sldId id="316" r:id="rId8"/>
    <p:sldId id="258" r:id="rId9"/>
    <p:sldId id="259" r:id="rId10"/>
    <p:sldId id="317" r:id="rId11"/>
    <p:sldId id="322" r:id="rId12"/>
    <p:sldId id="333" r:id="rId13"/>
    <p:sldId id="319" r:id="rId14"/>
    <p:sldId id="320" r:id="rId15"/>
    <p:sldId id="321" r:id="rId16"/>
    <p:sldId id="323" r:id="rId17"/>
    <p:sldId id="324" r:id="rId18"/>
    <p:sldId id="261" r:id="rId19"/>
    <p:sldId id="325" r:id="rId20"/>
    <p:sldId id="326" r:id="rId21"/>
    <p:sldId id="327" r:id="rId22"/>
    <p:sldId id="328" r:id="rId23"/>
    <p:sldId id="329" r:id="rId24"/>
    <p:sldId id="260" r:id="rId25"/>
    <p:sldId id="262" r:id="rId26"/>
    <p:sldId id="330" r:id="rId27"/>
    <p:sldId id="331" r:id="rId28"/>
    <p:sldId id="268" r:id="rId29"/>
  </p:sldIdLst>
  <p:sldSz cx="9144000" cy="5143500" type="screen16x9"/>
  <p:notesSz cx="6858000" cy="9144000"/>
  <p:embeddedFontLst>
    <p:embeddedFont>
      <p:font typeface="Cabin" panose="020B0604020202020204" charset="0"/>
      <p:regular r:id="rId31"/>
      <p:bold r:id="rId32"/>
      <p:italic r:id="rId33"/>
      <p:boldItalic r:id="rId34"/>
    </p:embeddedFont>
    <p:embeddedFont>
      <p:font typeface="Luckiest Guy" panose="020B0604020202020204" charset="0"/>
      <p:regular r:id="rId35"/>
    </p:embeddedFont>
    <p:embeddedFont>
      <p:font typeface="Lilita One" panose="020B0604020202020204" charset="0"/>
      <p:regular r:id="rId36"/>
    </p:embeddedFont>
    <p:embeddedFont>
      <p:font typeface="Barrio" panose="020B0604020202020204" charset="0"/>
      <p:regular r:id="rId37"/>
    </p:embeddedFont>
    <p:embeddedFont>
      <p:font typeface="Bellota Text" panose="020B060402020202020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Didact Gothic"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3724F1-2014-4592-8D24-BA1B33C45533}">
  <a:tblStyle styleId="{703724F1-2014-4592-8D24-BA1B33C455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6"/>
    <p:restoredTop sz="94618"/>
  </p:normalViewPr>
  <p:slideViewPr>
    <p:cSldViewPr snapToGrid="0" snapToObjects="1">
      <p:cViewPr varScale="1">
        <p:scale>
          <a:sx n="86" d="100"/>
          <a:sy n="86" d="100"/>
        </p:scale>
        <p:origin x="52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4455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51765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14918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3861323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179865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90643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360466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1333675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79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267d87aa4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267d87aa4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690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02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282325fd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282325fd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601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866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e226958e8f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e226958e8f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107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e226958e8f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e226958e8f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625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e2414bc555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e2414bc555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0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90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678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58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37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226958e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e226958e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15225"/>
            <a:ext cx="4585200" cy="218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4200">
                <a:solidFill>
                  <a:schemeClr val="accent2"/>
                </a:solidFill>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715100" y="3539618"/>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6898550" y="535000"/>
            <a:ext cx="1530300" cy="342600"/>
          </a:xfrm>
          <a:prstGeom prst="rect">
            <a:avLst/>
          </a:prstGeom>
          <a:solidFill>
            <a:schemeClr val="lt1"/>
          </a:solidFill>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2"/>
              </a:buClr>
              <a:buSzPts val="1800"/>
              <a:buNone/>
              <a:defRPr sz="1800">
                <a:solidFill>
                  <a:schemeClr val="accent5"/>
                </a:solidFill>
              </a:defRPr>
            </a:lvl1pPr>
            <a:lvl2pPr lvl="1" algn="r" rtl="0">
              <a:spcBef>
                <a:spcPts val="0"/>
              </a:spcBef>
              <a:spcAft>
                <a:spcPts val="0"/>
              </a:spcAft>
              <a:buClr>
                <a:schemeClr val="accent2"/>
              </a:buClr>
              <a:buSzPts val="1800"/>
              <a:buNone/>
              <a:defRPr sz="1800">
                <a:solidFill>
                  <a:schemeClr val="accent2"/>
                </a:solidFill>
              </a:defRPr>
            </a:lvl2pPr>
            <a:lvl3pPr lvl="2" algn="r" rtl="0">
              <a:spcBef>
                <a:spcPts val="0"/>
              </a:spcBef>
              <a:spcAft>
                <a:spcPts val="0"/>
              </a:spcAft>
              <a:buClr>
                <a:schemeClr val="accent2"/>
              </a:buClr>
              <a:buSzPts val="1800"/>
              <a:buNone/>
              <a:defRPr sz="1800">
                <a:solidFill>
                  <a:schemeClr val="accent2"/>
                </a:solidFill>
              </a:defRPr>
            </a:lvl3pPr>
            <a:lvl4pPr lvl="3" algn="r" rtl="0">
              <a:spcBef>
                <a:spcPts val="0"/>
              </a:spcBef>
              <a:spcAft>
                <a:spcPts val="0"/>
              </a:spcAft>
              <a:buClr>
                <a:schemeClr val="accent2"/>
              </a:buClr>
              <a:buSzPts val="1800"/>
              <a:buNone/>
              <a:defRPr sz="1800">
                <a:solidFill>
                  <a:schemeClr val="accent2"/>
                </a:solidFill>
              </a:defRPr>
            </a:lvl4pPr>
            <a:lvl5pPr lvl="4" algn="r" rtl="0">
              <a:spcBef>
                <a:spcPts val="0"/>
              </a:spcBef>
              <a:spcAft>
                <a:spcPts val="0"/>
              </a:spcAft>
              <a:buClr>
                <a:schemeClr val="accent2"/>
              </a:buClr>
              <a:buSzPts val="1800"/>
              <a:buNone/>
              <a:defRPr sz="1800">
                <a:solidFill>
                  <a:schemeClr val="accent2"/>
                </a:solidFill>
              </a:defRPr>
            </a:lvl5pPr>
            <a:lvl6pPr lvl="5" algn="r" rtl="0">
              <a:spcBef>
                <a:spcPts val="0"/>
              </a:spcBef>
              <a:spcAft>
                <a:spcPts val="0"/>
              </a:spcAft>
              <a:buClr>
                <a:schemeClr val="accent2"/>
              </a:buClr>
              <a:buSzPts val="1800"/>
              <a:buNone/>
              <a:defRPr sz="1800">
                <a:solidFill>
                  <a:schemeClr val="accent2"/>
                </a:solidFill>
              </a:defRPr>
            </a:lvl6pPr>
            <a:lvl7pPr lvl="6" algn="r" rtl="0">
              <a:spcBef>
                <a:spcPts val="0"/>
              </a:spcBef>
              <a:spcAft>
                <a:spcPts val="0"/>
              </a:spcAft>
              <a:buClr>
                <a:schemeClr val="accent2"/>
              </a:buClr>
              <a:buSzPts val="1800"/>
              <a:buNone/>
              <a:defRPr sz="1800">
                <a:solidFill>
                  <a:schemeClr val="accent2"/>
                </a:solidFill>
              </a:defRPr>
            </a:lvl7pPr>
            <a:lvl8pPr lvl="7" algn="r" rtl="0">
              <a:spcBef>
                <a:spcPts val="0"/>
              </a:spcBef>
              <a:spcAft>
                <a:spcPts val="0"/>
              </a:spcAft>
              <a:buClr>
                <a:schemeClr val="accent2"/>
              </a:buClr>
              <a:buSzPts val="1800"/>
              <a:buNone/>
              <a:defRPr sz="1800">
                <a:solidFill>
                  <a:schemeClr val="accent2"/>
                </a:solidFill>
              </a:defRPr>
            </a:lvl8pPr>
            <a:lvl9pPr lvl="8" algn="r" rtl="0">
              <a:spcBef>
                <a:spcPts val="0"/>
              </a:spcBef>
              <a:spcAft>
                <a:spcPts val="0"/>
              </a:spcAft>
              <a:buClr>
                <a:schemeClr val="accent2"/>
              </a:buClr>
              <a:buSzPts val="1800"/>
              <a:buNone/>
              <a:defRPr sz="1800">
                <a:solidFill>
                  <a:schemeClr val="accent2"/>
                </a:solidFill>
              </a:defRPr>
            </a:lvl9pPr>
          </a:lstStyle>
          <a:p>
            <a:endParaRPr/>
          </a:p>
        </p:txBody>
      </p:sp>
      <p:grpSp>
        <p:nvGrpSpPr>
          <p:cNvPr id="12" name="Google Shape;12;p2"/>
          <p:cNvGrpSpPr/>
          <p:nvPr/>
        </p:nvGrpSpPr>
        <p:grpSpPr>
          <a:xfrm>
            <a:off x="195327" y="138887"/>
            <a:ext cx="8756424" cy="4865725"/>
            <a:chOff x="195327" y="147450"/>
            <a:chExt cx="8756424" cy="4865725"/>
          </a:xfrm>
        </p:grpSpPr>
        <p:sp>
          <p:nvSpPr>
            <p:cNvPr id="13" name="Google Shape;13;p2"/>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918379" y="3888328"/>
            <a:ext cx="689499" cy="929602"/>
            <a:chOff x="8084154" y="3944753"/>
            <a:chExt cx="689499" cy="929602"/>
          </a:xfrm>
        </p:grpSpPr>
        <p:sp>
          <p:nvSpPr>
            <p:cNvPr id="19" name="Google Shape;19;p2"/>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505593" y="357766"/>
            <a:ext cx="470656" cy="922217"/>
            <a:chOff x="505593" y="357766"/>
            <a:chExt cx="470656" cy="922217"/>
          </a:xfrm>
        </p:grpSpPr>
        <p:sp>
          <p:nvSpPr>
            <p:cNvPr id="23" name="Google Shape;23;p2"/>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7"/>
        <p:cNvGrpSpPr/>
        <p:nvPr/>
      </p:nvGrpSpPr>
      <p:grpSpPr>
        <a:xfrm>
          <a:off x="0" y="0"/>
          <a:ext cx="0" cy="0"/>
          <a:chOff x="0" y="0"/>
          <a:chExt cx="0" cy="0"/>
        </a:xfrm>
      </p:grpSpPr>
      <p:grpSp>
        <p:nvGrpSpPr>
          <p:cNvPr id="418" name="Google Shape;418;p28"/>
          <p:cNvGrpSpPr/>
          <p:nvPr/>
        </p:nvGrpSpPr>
        <p:grpSpPr>
          <a:xfrm>
            <a:off x="195327" y="138887"/>
            <a:ext cx="8756424" cy="4865725"/>
            <a:chOff x="195327" y="147450"/>
            <a:chExt cx="8756424" cy="4865725"/>
          </a:xfrm>
        </p:grpSpPr>
        <p:sp>
          <p:nvSpPr>
            <p:cNvPr id="419" name="Google Shape;419;p28"/>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28"/>
          <p:cNvGrpSpPr/>
          <p:nvPr/>
        </p:nvGrpSpPr>
        <p:grpSpPr>
          <a:xfrm>
            <a:off x="505593" y="357766"/>
            <a:ext cx="470656" cy="922217"/>
            <a:chOff x="505593" y="357766"/>
            <a:chExt cx="470656" cy="922217"/>
          </a:xfrm>
        </p:grpSpPr>
        <p:sp>
          <p:nvSpPr>
            <p:cNvPr id="425" name="Google Shape;425;p28"/>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28"/>
          <p:cNvGrpSpPr/>
          <p:nvPr/>
        </p:nvGrpSpPr>
        <p:grpSpPr>
          <a:xfrm>
            <a:off x="7918379" y="3888328"/>
            <a:ext cx="689499" cy="929602"/>
            <a:chOff x="8084154" y="3944753"/>
            <a:chExt cx="689499" cy="929602"/>
          </a:xfrm>
        </p:grpSpPr>
        <p:sp>
          <p:nvSpPr>
            <p:cNvPr id="428" name="Google Shape;428;p28"/>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grpSp>
        <p:nvGrpSpPr>
          <p:cNvPr id="97" name="Google Shape;97;p8"/>
          <p:cNvGrpSpPr/>
          <p:nvPr/>
        </p:nvGrpSpPr>
        <p:grpSpPr>
          <a:xfrm>
            <a:off x="195327" y="138887"/>
            <a:ext cx="8756424" cy="4865725"/>
            <a:chOff x="195327" y="147450"/>
            <a:chExt cx="8756424" cy="4865725"/>
          </a:xfrm>
        </p:grpSpPr>
        <p:sp>
          <p:nvSpPr>
            <p:cNvPr id="98" name="Google Shape;98;p8"/>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8"/>
          <p:cNvSpPr txBox="1">
            <a:spLocks noGrp="1"/>
          </p:cNvSpPr>
          <p:nvPr>
            <p:ph type="title"/>
          </p:nvPr>
        </p:nvSpPr>
        <p:spPr>
          <a:xfrm>
            <a:off x="1388100" y="1398825"/>
            <a:ext cx="6367800" cy="2437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000">
                <a:solidFill>
                  <a:schemeClr val="accent5"/>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04" name="Google Shape;104;p8"/>
          <p:cNvGrpSpPr/>
          <p:nvPr/>
        </p:nvGrpSpPr>
        <p:grpSpPr>
          <a:xfrm>
            <a:off x="505593" y="357766"/>
            <a:ext cx="470656" cy="922217"/>
            <a:chOff x="505593" y="357766"/>
            <a:chExt cx="470656" cy="922217"/>
          </a:xfrm>
        </p:grpSpPr>
        <p:sp>
          <p:nvSpPr>
            <p:cNvPr id="105" name="Google Shape;105;p8"/>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8"/>
          <p:cNvGrpSpPr/>
          <p:nvPr/>
        </p:nvGrpSpPr>
        <p:grpSpPr>
          <a:xfrm>
            <a:off x="7918379" y="3888328"/>
            <a:ext cx="689499" cy="929602"/>
            <a:chOff x="8084154" y="3944753"/>
            <a:chExt cx="689499" cy="929602"/>
          </a:xfrm>
        </p:grpSpPr>
        <p:sp>
          <p:nvSpPr>
            <p:cNvPr id="108" name="Google Shape;108;p8"/>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1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195327" y="138887"/>
            <a:ext cx="8756424" cy="4865725"/>
            <a:chOff x="195327" y="147450"/>
            <a:chExt cx="8756424" cy="4865725"/>
          </a:xfrm>
        </p:grpSpPr>
        <p:sp>
          <p:nvSpPr>
            <p:cNvPr id="27" name="Google Shape;27;p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txBox="1">
            <a:spLocks noGrp="1"/>
          </p:cNvSpPr>
          <p:nvPr>
            <p:ph type="title"/>
          </p:nvPr>
        </p:nvSpPr>
        <p:spPr>
          <a:xfrm>
            <a:off x="874075" y="2407325"/>
            <a:ext cx="505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accent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 name="Google Shape;33;p3"/>
          <p:cNvSpPr txBox="1">
            <a:spLocks noGrp="1"/>
          </p:cNvSpPr>
          <p:nvPr>
            <p:ph type="title" idx="2" hasCustomPrompt="1"/>
          </p:nvPr>
        </p:nvSpPr>
        <p:spPr>
          <a:xfrm>
            <a:off x="2394475" y="1489325"/>
            <a:ext cx="201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 name="Google Shape;34;p3"/>
          <p:cNvSpPr txBox="1">
            <a:spLocks noGrp="1"/>
          </p:cNvSpPr>
          <p:nvPr>
            <p:ph type="subTitle" idx="1"/>
          </p:nvPr>
        </p:nvSpPr>
        <p:spPr>
          <a:xfrm>
            <a:off x="1222225" y="3172925"/>
            <a:ext cx="43602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a:off x="505593" y="357766"/>
            <a:ext cx="470656" cy="922217"/>
            <a:chOff x="505593" y="357766"/>
            <a:chExt cx="470656" cy="922217"/>
          </a:xfrm>
        </p:grpSpPr>
        <p:sp>
          <p:nvSpPr>
            <p:cNvPr id="36" name="Google Shape;36;p3"/>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a:off x="7918379" y="3888328"/>
            <a:ext cx="689499" cy="929602"/>
            <a:chOff x="8084154" y="3944753"/>
            <a:chExt cx="689499" cy="929602"/>
          </a:xfrm>
        </p:grpSpPr>
        <p:sp>
          <p:nvSpPr>
            <p:cNvPr id="39" name="Google Shape;39;p3"/>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grpSp>
        <p:nvGrpSpPr>
          <p:cNvPr id="43" name="Google Shape;43;p4"/>
          <p:cNvGrpSpPr/>
          <p:nvPr/>
        </p:nvGrpSpPr>
        <p:grpSpPr>
          <a:xfrm>
            <a:off x="195327" y="138887"/>
            <a:ext cx="8756424" cy="4865725"/>
            <a:chOff x="195327" y="147450"/>
            <a:chExt cx="8756424" cy="4865725"/>
          </a:xfrm>
        </p:grpSpPr>
        <p:sp>
          <p:nvSpPr>
            <p:cNvPr id="44" name="Google Shape;44;p4"/>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51" name="Google Shape;51;p4"/>
          <p:cNvGrpSpPr/>
          <p:nvPr/>
        </p:nvGrpSpPr>
        <p:grpSpPr>
          <a:xfrm>
            <a:off x="7918379" y="3888328"/>
            <a:ext cx="689499" cy="929602"/>
            <a:chOff x="8084154" y="3944753"/>
            <a:chExt cx="689499" cy="929602"/>
          </a:xfrm>
        </p:grpSpPr>
        <p:sp>
          <p:nvSpPr>
            <p:cNvPr id="52" name="Google Shape;52;p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grpSp>
        <p:nvGrpSpPr>
          <p:cNvPr id="56" name="Google Shape;56;p5"/>
          <p:cNvGrpSpPr/>
          <p:nvPr/>
        </p:nvGrpSpPr>
        <p:grpSpPr>
          <a:xfrm>
            <a:off x="195327" y="138887"/>
            <a:ext cx="8756424" cy="4865725"/>
            <a:chOff x="195327" y="147450"/>
            <a:chExt cx="8756424" cy="4865725"/>
          </a:xfrm>
        </p:grpSpPr>
        <p:sp>
          <p:nvSpPr>
            <p:cNvPr id="57" name="Google Shape;57;p5"/>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5"/>
          <p:cNvSpPr txBox="1">
            <a:spLocks noGrp="1"/>
          </p:cNvSpPr>
          <p:nvPr>
            <p:ph type="subTitle" idx="1"/>
          </p:nvPr>
        </p:nvSpPr>
        <p:spPr>
          <a:xfrm>
            <a:off x="1290763" y="2502975"/>
            <a:ext cx="2907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Luckiest Guy"/>
              <a:buNone/>
              <a:defRPr sz="2500">
                <a:solidFill>
                  <a:schemeClr val="accent2"/>
                </a:solidFill>
                <a:latin typeface="Luckiest Guy"/>
                <a:ea typeface="Luckiest Guy"/>
                <a:cs typeface="Luckiest Guy"/>
                <a:sym typeface="Luckiest Guy"/>
              </a:defRPr>
            </a:lvl1pPr>
            <a:lvl2pPr lvl="1"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2pPr>
            <a:lvl3pPr lvl="2"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3pPr>
            <a:lvl4pPr lvl="3"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4pPr>
            <a:lvl5pPr lvl="4"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5pPr>
            <a:lvl6pPr lvl="5"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6pPr>
            <a:lvl7pPr lvl="6"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7pPr>
            <a:lvl8pPr lvl="7"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8pPr>
            <a:lvl9pPr lvl="8"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9pPr>
          </a:lstStyle>
          <a:p>
            <a:endParaRPr/>
          </a:p>
        </p:txBody>
      </p:sp>
      <p:sp>
        <p:nvSpPr>
          <p:cNvPr id="63" name="Google Shape;63;p5"/>
          <p:cNvSpPr txBox="1">
            <a:spLocks noGrp="1"/>
          </p:cNvSpPr>
          <p:nvPr>
            <p:ph type="subTitle" idx="2"/>
          </p:nvPr>
        </p:nvSpPr>
        <p:spPr>
          <a:xfrm>
            <a:off x="4945638" y="250297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Luckiest Guy"/>
              <a:buNone/>
              <a:defRPr sz="2500">
                <a:solidFill>
                  <a:schemeClr val="accent2"/>
                </a:solidFill>
                <a:latin typeface="Luckiest Guy"/>
                <a:ea typeface="Luckiest Guy"/>
                <a:cs typeface="Luckiest Guy"/>
                <a:sym typeface="Luckiest Guy"/>
              </a:defRPr>
            </a:lvl1pPr>
            <a:lvl2pPr lvl="1"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2pPr>
            <a:lvl3pPr lvl="2"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3pPr>
            <a:lvl4pPr lvl="3"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4pPr>
            <a:lvl5pPr lvl="4"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5pPr>
            <a:lvl6pPr lvl="5"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6pPr>
            <a:lvl7pPr lvl="6"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7pPr>
            <a:lvl8pPr lvl="7"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8pPr>
            <a:lvl9pPr lvl="8"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9pPr>
          </a:lstStyle>
          <a:p>
            <a:endParaRPr/>
          </a:p>
        </p:txBody>
      </p:sp>
      <p:sp>
        <p:nvSpPr>
          <p:cNvPr id="64" name="Google Shape;64;p5"/>
          <p:cNvSpPr txBox="1">
            <a:spLocks noGrp="1"/>
          </p:cNvSpPr>
          <p:nvPr>
            <p:ph type="subTitle" idx="3"/>
          </p:nvPr>
        </p:nvSpPr>
        <p:spPr>
          <a:xfrm>
            <a:off x="1428013" y="3117000"/>
            <a:ext cx="26331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5"/>
          <p:cNvSpPr txBox="1">
            <a:spLocks noGrp="1"/>
          </p:cNvSpPr>
          <p:nvPr>
            <p:ph type="subTitle" idx="4"/>
          </p:nvPr>
        </p:nvSpPr>
        <p:spPr>
          <a:xfrm>
            <a:off x="5082888" y="3117000"/>
            <a:ext cx="26331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title"/>
          </p:nvPr>
        </p:nvSpPr>
        <p:spPr>
          <a:xfrm>
            <a:off x="1861200" y="435038"/>
            <a:ext cx="542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 name="Google Shape;67;p5"/>
          <p:cNvGrpSpPr/>
          <p:nvPr/>
        </p:nvGrpSpPr>
        <p:grpSpPr>
          <a:xfrm>
            <a:off x="7918379" y="3888328"/>
            <a:ext cx="689499" cy="929602"/>
            <a:chOff x="8084154" y="3944753"/>
            <a:chExt cx="689499" cy="929602"/>
          </a:xfrm>
        </p:grpSpPr>
        <p:sp>
          <p:nvSpPr>
            <p:cNvPr id="68" name="Google Shape;68;p5"/>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195327" y="138887"/>
            <a:ext cx="8756424" cy="4865725"/>
            <a:chOff x="195327" y="147450"/>
            <a:chExt cx="8756424" cy="4865725"/>
          </a:xfrm>
        </p:grpSpPr>
        <p:sp>
          <p:nvSpPr>
            <p:cNvPr id="113" name="Google Shape;113;p9"/>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9"/>
          <p:cNvSpPr txBox="1">
            <a:spLocks noGrp="1"/>
          </p:cNvSpPr>
          <p:nvPr>
            <p:ph type="title"/>
          </p:nvPr>
        </p:nvSpPr>
        <p:spPr>
          <a:xfrm>
            <a:off x="888875" y="1350938"/>
            <a:ext cx="4814400" cy="13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 name="Google Shape;119;p9"/>
          <p:cNvSpPr txBox="1">
            <a:spLocks noGrp="1"/>
          </p:cNvSpPr>
          <p:nvPr>
            <p:ph type="subTitle" idx="1"/>
          </p:nvPr>
        </p:nvSpPr>
        <p:spPr>
          <a:xfrm>
            <a:off x="964100" y="2723750"/>
            <a:ext cx="4706400" cy="123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0" name="Google Shape;120;p9"/>
          <p:cNvGrpSpPr/>
          <p:nvPr/>
        </p:nvGrpSpPr>
        <p:grpSpPr>
          <a:xfrm>
            <a:off x="7918379" y="3888328"/>
            <a:ext cx="689499" cy="929602"/>
            <a:chOff x="8084154" y="3944753"/>
            <a:chExt cx="689499" cy="929602"/>
          </a:xfrm>
        </p:grpSpPr>
        <p:sp>
          <p:nvSpPr>
            <p:cNvPr id="121" name="Google Shape;121;p9"/>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9"/>
        <p:cNvGrpSpPr/>
        <p:nvPr/>
      </p:nvGrpSpPr>
      <p:grpSpPr>
        <a:xfrm>
          <a:off x="0" y="0"/>
          <a:ext cx="0" cy="0"/>
          <a:chOff x="0" y="0"/>
          <a:chExt cx="0" cy="0"/>
        </a:xfrm>
      </p:grpSpPr>
      <p:grpSp>
        <p:nvGrpSpPr>
          <p:cNvPr id="150" name="Google Shape;150;p13"/>
          <p:cNvGrpSpPr/>
          <p:nvPr/>
        </p:nvGrpSpPr>
        <p:grpSpPr>
          <a:xfrm>
            <a:off x="195327" y="138887"/>
            <a:ext cx="8756424" cy="4865725"/>
            <a:chOff x="195327" y="147450"/>
            <a:chExt cx="8756424" cy="4865725"/>
          </a:xfrm>
        </p:grpSpPr>
        <p:sp>
          <p:nvSpPr>
            <p:cNvPr id="151" name="Google Shape;151;p1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13"/>
          <p:cNvSpPr txBox="1">
            <a:spLocks noGrp="1"/>
          </p:cNvSpPr>
          <p:nvPr>
            <p:ph type="title"/>
          </p:nvPr>
        </p:nvSpPr>
        <p:spPr>
          <a:xfrm>
            <a:off x="2040250" y="1645614"/>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 name="Google Shape;157;p13"/>
          <p:cNvSpPr txBox="1">
            <a:spLocks noGrp="1"/>
          </p:cNvSpPr>
          <p:nvPr>
            <p:ph type="title" idx="2" hasCustomPrompt="1"/>
          </p:nvPr>
        </p:nvSpPr>
        <p:spPr>
          <a:xfrm>
            <a:off x="1014900" y="1898600"/>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a:spLocks noGrp="1"/>
          </p:cNvSpPr>
          <p:nvPr>
            <p:ph type="subTitle" idx="1"/>
          </p:nvPr>
        </p:nvSpPr>
        <p:spPr>
          <a:xfrm>
            <a:off x="2040250" y="215593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title" idx="3"/>
          </p:nvPr>
        </p:nvSpPr>
        <p:spPr>
          <a:xfrm>
            <a:off x="5792700" y="165428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0" name="Google Shape;160;p13"/>
          <p:cNvSpPr txBox="1">
            <a:spLocks noGrp="1"/>
          </p:cNvSpPr>
          <p:nvPr>
            <p:ph type="title" idx="4" hasCustomPrompt="1"/>
          </p:nvPr>
        </p:nvSpPr>
        <p:spPr>
          <a:xfrm>
            <a:off x="4744025" y="1898600"/>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subTitle" idx="5"/>
          </p:nvPr>
        </p:nvSpPr>
        <p:spPr>
          <a:xfrm>
            <a:off x="5792700" y="21646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6"/>
          </p:nvPr>
        </p:nvSpPr>
        <p:spPr>
          <a:xfrm>
            <a:off x="2040250" y="3133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3" name="Google Shape;163;p13"/>
          <p:cNvSpPr txBox="1">
            <a:spLocks noGrp="1"/>
          </p:cNvSpPr>
          <p:nvPr>
            <p:ph type="title" idx="7" hasCustomPrompt="1"/>
          </p:nvPr>
        </p:nvSpPr>
        <p:spPr>
          <a:xfrm>
            <a:off x="1014900" y="3372875"/>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subTitle" idx="8"/>
          </p:nvPr>
        </p:nvSpPr>
        <p:spPr>
          <a:xfrm>
            <a:off x="2040250" y="36441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9"/>
          </p:nvPr>
        </p:nvSpPr>
        <p:spPr>
          <a:xfrm>
            <a:off x="5792700" y="3131780"/>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6" name="Google Shape;166;p13"/>
          <p:cNvSpPr txBox="1">
            <a:spLocks noGrp="1"/>
          </p:cNvSpPr>
          <p:nvPr>
            <p:ph type="title" idx="13" hasCustomPrompt="1"/>
          </p:nvPr>
        </p:nvSpPr>
        <p:spPr>
          <a:xfrm>
            <a:off x="4744003" y="3372875"/>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subTitle" idx="14"/>
          </p:nvPr>
        </p:nvSpPr>
        <p:spPr>
          <a:xfrm>
            <a:off x="5792700" y="3642105"/>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8" name="Google Shape;168;p13"/>
          <p:cNvSpPr txBox="1">
            <a:spLocks noGrp="1"/>
          </p:cNvSpPr>
          <p:nvPr>
            <p:ph type="title" idx="15"/>
          </p:nvPr>
        </p:nvSpPr>
        <p:spPr>
          <a:xfrm>
            <a:off x="1784588" y="445025"/>
            <a:ext cx="557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01"/>
        <p:cNvGrpSpPr/>
        <p:nvPr/>
      </p:nvGrpSpPr>
      <p:grpSpPr>
        <a:xfrm>
          <a:off x="0" y="0"/>
          <a:ext cx="0" cy="0"/>
          <a:chOff x="0" y="0"/>
          <a:chExt cx="0" cy="0"/>
        </a:xfrm>
      </p:grpSpPr>
      <p:grpSp>
        <p:nvGrpSpPr>
          <p:cNvPr id="202" name="Google Shape;202;p16"/>
          <p:cNvGrpSpPr/>
          <p:nvPr/>
        </p:nvGrpSpPr>
        <p:grpSpPr>
          <a:xfrm>
            <a:off x="195327" y="138887"/>
            <a:ext cx="8756424" cy="4865725"/>
            <a:chOff x="195327" y="147450"/>
            <a:chExt cx="8756424" cy="4865725"/>
          </a:xfrm>
        </p:grpSpPr>
        <p:sp>
          <p:nvSpPr>
            <p:cNvPr id="203" name="Google Shape;203;p16"/>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6"/>
          <p:cNvSpPr txBox="1">
            <a:spLocks noGrp="1"/>
          </p:cNvSpPr>
          <p:nvPr>
            <p:ph type="subTitle" idx="1"/>
          </p:nvPr>
        </p:nvSpPr>
        <p:spPr>
          <a:xfrm>
            <a:off x="715100" y="2614550"/>
            <a:ext cx="3813600" cy="10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txBox="1">
            <a:spLocks noGrp="1"/>
          </p:cNvSpPr>
          <p:nvPr>
            <p:ph type="title"/>
          </p:nvPr>
        </p:nvSpPr>
        <p:spPr>
          <a:xfrm>
            <a:off x="715100" y="1853475"/>
            <a:ext cx="4876200" cy="77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0" name="Google Shape;210;p16"/>
          <p:cNvGrpSpPr/>
          <p:nvPr/>
        </p:nvGrpSpPr>
        <p:grpSpPr>
          <a:xfrm>
            <a:off x="505593" y="357766"/>
            <a:ext cx="470656" cy="922217"/>
            <a:chOff x="505593" y="357766"/>
            <a:chExt cx="470656" cy="922217"/>
          </a:xfrm>
        </p:grpSpPr>
        <p:sp>
          <p:nvSpPr>
            <p:cNvPr id="211" name="Google Shape;211;p16"/>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6"/>
          <p:cNvGrpSpPr/>
          <p:nvPr/>
        </p:nvGrpSpPr>
        <p:grpSpPr>
          <a:xfrm>
            <a:off x="7918379" y="3888328"/>
            <a:ext cx="689499" cy="929602"/>
            <a:chOff x="8084154" y="3944753"/>
            <a:chExt cx="689499" cy="929602"/>
          </a:xfrm>
        </p:grpSpPr>
        <p:sp>
          <p:nvSpPr>
            <p:cNvPr id="214" name="Google Shape;214;p16"/>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18"/>
        <p:cNvGrpSpPr/>
        <p:nvPr/>
      </p:nvGrpSpPr>
      <p:grpSpPr>
        <a:xfrm>
          <a:off x="0" y="0"/>
          <a:ext cx="0" cy="0"/>
          <a:chOff x="0" y="0"/>
          <a:chExt cx="0" cy="0"/>
        </a:xfrm>
      </p:grpSpPr>
      <p:grpSp>
        <p:nvGrpSpPr>
          <p:cNvPr id="319" name="Google Shape;319;p23"/>
          <p:cNvGrpSpPr/>
          <p:nvPr/>
        </p:nvGrpSpPr>
        <p:grpSpPr>
          <a:xfrm>
            <a:off x="195327" y="138887"/>
            <a:ext cx="8756424" cy="4865725"/>
            <a:chOff x="195327" y="147450"/>
            <a:chExt cx="8756424" cy="4865725"/>
          </a:xfrm>
        </p:grpSpPr>
        <p:sp>
          <p:nvSpPr>
            <p:cNvPr id="320" name="Google Shape;320;p2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23"/>
          <p:cNvSpPr txBox="1">
            <a:spLocks noGrp="1"/>
          </p:cNvSpPr>
          <p:nvPr>
            <p:ph type="title"/>
          </p:nvPr>
        </p:nvSpPr>
        <p:spPr>
          <a:xfrm>
            <a:off x="2007747" y="1457100"/>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23"/>
          <p:cNvSpPr txBox="1">
            <a:spLocks noGrp="1"/>
          </p:cNvSpPr>
          <p:nvPr>
            <p:ph type="subTitle" idx="1"/>
          </p:nvPr>
        </p:nvSpPr>
        <p:spPr>
          <a:xfrm>
            <a:off x="5895875" y="1478550"/>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23"/>
          <p:cNvSpPr txBox="1">
            <a:spLocks noGrp="1"/>
          </p:cNvSpPr>
          <p:nvPr>
            <p:ph type="title" idx="2"/>
          </p:nvPr>
        </p:nvSpPr>
        <p:spPr>
          <a:xfrm>
            <a:off x="2007750" y="2242625"/>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 name="Google Shape;328;p23"/>
          <p:cNvSpPr txBox="1">
            <a:spLocks noGrp="1"/>
          </p:cNvSpPr>
          <p:nvPr>
            <p:ph type="subTitle" idx="3"/>
          </p:nvPr>
        </p:nvSpPr>
        <p:spPr>
          <a:xfrm>
            <a:off x="5895875" y="2264075"/>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23"/>
          <p:cNvSpPr txBox="1">
            <a:spLocks noGrp="1"/>
          </p:cNvSpPr>
          <p:nvPr>
            <p:ph type="title" idx="4"/>
          </p:nvPr>
        </p:nvSpPr>
        <p:spPr>
          <a:xfrm>
            <a:off x="2007750" y="2975950"/>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0" name="Google Shape;330;p23"/>
          <p:cNvSpPr txBox="1">
            <a:spLocks noGrp="1"/>
          </p:cNvSpPr>
          <p:nvPr>
            <p:ph type="subTitle" idx="5"/>
          </p:nvPr>
        </p:nvSpPr>
        <p:spPr>
          <a:xfrm>
            <a:off x="5895875" y="2997400"/>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23"/>
          <p:cNvSpPr txBox="1">
            <a:spLocks noGrp="1"/>
          </p:cNvSpPr>
          <p:nvPr>
            <p:ph type="title" idx="6"/>
          </p:nvPr>
        </p:nvSpPr>
        <p:spPr>
          <a:xfrm>
            <a:off x="2007750" y="3709275"/>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2" name="Google Shape;332;p23"/>
          <p:cNvSpPr txBox="1">
            <a:spLocks noGrp="1"/>
          </p:cNvSpPr>
          <p:nvPr>
            <p:ph type="subTitle" idx="7"/>
          </p:nvPr>
        </p:nvSpPr>
        <p:spPr>
          <a:xfrm>
            <a:off x="5895875" y="3730725"/>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23"/>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4" name="Google Shape;334;p23"/>
          <p:cNvGrpSpPr/>
          <p:nvPr/>
        </p:nvGrpSpPr>
        <p:grpSpPr>
          <a:xfrm>
            <a:off x="7918379" y="3888328"/>
            <a:ext cx="689499" cy="929602"/>
            <a:chOff x="8084154" y="3944753"/>
            <a:chExt cx="689499" cy="929602"/>
          </a:xfrm>
        </p:grpSpPr>
        <p:sp>
          <p:nvSpPr>
            <p:cNvPr id="335" name="Google Shape;335;p23"/>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1pPr>
            <a:lvl2pPr lvl="1"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2pPr>
            <a:lvl3pPr lvl="2"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3pPr>
            <a:lvl4pPr lvl="3"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4pPr>
            <a:lvl5pPr lvl="4"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5pPr>
            <a:lvl6pPr lvl="5"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6pPr>
            <a:lvl7pPr lvl="6"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7pPr>
            <a:lvl8pPr lvl="7"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8pPr>
            <a:lvl9pPr lvl="8"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2" r:id="rId8"/>
    <p:sldLayoutId id="2147483669" r:id="rId9"/>
    <p:sldLayoutId id="2147483674"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2.wdp"/><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microsoft.com/office/2007/relationships/hdphoto" Target="../media/hdphoto4.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3.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8"/>
        <p:cNvGrpSpPr/>
        <p:nvPr/>
      </p:nvGrpSpPr>
      <p:grpSpPr>
        <a:xfrm>
          <a:off x="0" y="0"/>
          <a:ext cx="0" cy="0"/>
          <a:chOff x="0" y="0"/>
          <a:chExt cx="0" cy="0"/>
        </a:xfrm>
      </p:grpSpPr>
      <p:sp>
        <p:nvSpPr>
          <p:cNvPr id="439" name="Google Shape;439;p31"/>
          <p:cNvSpPr/>
          <p:nvPr/>
        </p:nvSpPr>
        <p:spPr>
          <a:xfrm>
            <a:off x="422667" y="2205225"/>
            <a:ext cx="5234404" cy="96349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440" name="Google Shape;440;p31"/>
          <p:cNvSpPr/>
          <p:nvPr/>
        </p:nvSpPr>
        <p:spPr>
          <a:xfrm>
            <a:off x="6206200" y="409950"/>
            <a:ext cx="306506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441" name="Google Shape;441;p31"/>
          <p:cNvSpPr txBox="1">
            <a:spLocks noGrp="1"/>
          </p:cNvSpPr>
          <p:nvPr>
            <p:ph type="ctrTitle"/>
          </p:nvPr>
        </p:nvSpPr>
        <p:spPr>
          <a:xfrm>
            <a:off x="479203" y="1018035"/>
            <a:ext cx="5591046" cy="218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Unit 4:</a:t>
            </a:r>
            <a:r>
              <a:rPr lang="en" dirty="0"/>
              <a:t/>
            </a:r>
            <a:br>
              <a:rPr lang="en" dirty="0"/>
            </a:br>
            <a:r>
              <a:rPr lang="en" dirty="0"/>
              <a:t> </a:t>
            </a:r>
            <a:r>
              <a:rPr lang="en" dirty="0">
                <a:solidFill>
                  <a:schemeClr val="accent5"/>
                </a:solidFill>
                <a:highlight>
                  <a:schemeClr val="lt1"/>
                </a:highlight>
              </a:rPr>
              <a:t/>
            </a:r>
            <a:br>
              <a:rPr lang="en" dirty="0">
                <a:solidFill>
                  <a:schemeClr val="accent5"/>
                </a:solidFill>
                <a:highlight>
                  <a:schemeClr val="lt1"/>
                </a:highlight>
              </a:rPr>
            </a:br>
            <a:r>
              <a:rPr lang="en" sz="6000" dirty="0">
                <a:solidFill>
                  <a:schemeClr val="accent5"/>
                </a:solidFill>
                <a:highlight>
                  <a:schemeClr val="lt1"/>
                </a:highlight>
              </a:rPr>
              <a:t>Music and Arts</a:t>
            </a:r>
            <a:endParaRPr dirty="0">
              <a:solidFill>
                <a:schemeClr val="accent5"/>
              </a:solidFill>
              <a:highlight>
                <a:schemeClr val="lt1"/>
              </a:highlight>
            </a:endParaRPr>
          </a:p>
        </p:txBody>
      </p:sp>
      <p:sp>
        <p:nvSpPr>
          <p:cNvPr id="442" name="Google Shape;442;p31"/>
          <p:cNvSpPr txBox="1">
            <a:spLocks noGrp="1"/>
          </p:cNvSpPr>
          <p:nvPr>
            <p:ph type="subTitle" idx="1"/>
          </p:nvPr>
        </p:nvSpPr>
        <p:spPr>
          <a:xfrm>
            <a:off x="715100" y="3539618"/>
            <a:ext cx="43590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t>Lesson 6: Skills 2</a:t>
            </a:r>
            <a:endParaRPr sz="3600" b="1" dirty="0"/>
          </a:p>
        </p:txBody>
      </p:sp>
      <p:sp>
        <p:nvSpPr>
          <p:cNvPr id="443" name="Google Shape;443;p31"/>
          <p:cNvSpPr txBox="1">
            <a:spLocks noGrp="1"/>
          </p:cNvSpPr>
          <p:nvPr>
            <p:ph type="ctrTitle" idx="2"/>
          </p:nvPr>
        </p:nvSpPr>
        <p:spPr>
          <a:xfrm>
            <a:off x="6665667" y="535000"/>
            <a:ext cx="2010741" cy="34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7th grade</a:t>
            </a:r>
            <a:endParaRPr sz="2400" dirty="0"/>
          </a:p>
        </p:txBody>
      </p:sp>
      <p:grpSp>
        <p:nvGrpSpPr>
          <p:cNvPr id="444" name="Google Shape;444;p31"/>
          <p:cNvGrpSpPr/>
          <p:nvPr/>
        </p:nvGrpSpPr>
        <p:grpSpPr>
          <a:xfrm>
            <a:off x="6025494" y="1855993"/>
            <a:ext cx="2454297" cy="1888375"/>
            <a:chOff x="5480532" y="1425245"/>
            <a:chExt cx="3127346" cy="2406230"/>
          </a:xfrm>
        </p:grpSpPr>
        <p:grpSp>
          <p:nvGrpSpPr>
            <p:cNvPr id="445" name="Google Shape;445;p31"/>
            <p:cNvGrpSpPr/>
            <p:nvPr/>
          </p:nvGrpSpPr>
          <p:grpSpPr>
            <a:xfrm>
              <a:off x="5480532" y="1425245"/>
              <a:ext cx="3127346" cy="2406230"/>
              <a:chOff x="2442050" y="4294549"/>
              <a:chExt cx="1028225" cy="768101"/>
            </a:xfrm>
          </p:grpSpPr>
          <p:sp>
            <p:nvSpPr>
              <p:cNvPr id="446" name="Google Shape;446;p31"/>
              <p:cNvSpPr/>
              <p:nvPr/>
            </p:nvSpPr>
            <p:spPr>
              <a:xfrm>
                <a:off x="3161500" y="4381925"/>
                <a:ext cx="108100" cy="109350"/>
              </a:xfrm>
              <a:custGeom>
                <a:avLst/>
                <a:gdLst/>
                <a:ahLst/>
                <a:cxnLst/>
                <a:rect l="l" t="t" r="r" b="b"/>
                <a:pathLst>
                  <a:path w="4324" h="4374" extrusionOk="0">
                    <a:moveTo>
                      <a:pt x="2203" y="995"/>
                    </a:moveTo>
                    <a:cubicBezTo>
                      <a:pt x="2837" y="995"/>
                      <a:pt x="3351" y="1510"/>
                      <a:pt x="3351" y="2144"/>
                    </a:cubicBezTo>
                    <a:cubicBezTo>
                      <a:pt x="3351" y="2778"/>
                      <a:pt x="2838" y="3293"/>
                      <a:pt x="2203" y="3293"/>
                    </a:cubicBezTo>
                    <a:cubicBezTo>
                      <a:pt x="1569" y="3293"/>
                      <a:pt x="1054" y="2778"/>
                      <a:pt x="1054" y="2144"/>
                    </a:cubicBezTo>
                    <a:cubicBezTo>
                      <a:pt x="1054" y="1510"/>
                      <a:pt x="1569" y="995"/>
                      <a:pt x="2203" y="995"/>
                    </a:cubicBezTo>
                    <a:close/>
                    <a:moveTo>
                      <a:pt x="2203" y="1"/>
                    </a:moveTo>
                    <a:cubicBezTo>
                      <a:pt x="1982" y="1"/>
                      <a:pt x="1750" y="48"/>
                      <a:pt x="1640" y="130"/>
                    </a:cubicBezTo>
                    <a:cubicBezTo>
                      <a:pt x="1618" y="281"/>
                      <a:pt x="1639" y="317"/>
                      <a:pt x="1640" y="485"/>
                    </a:cubicBezTo>
                    <a:cubicBezTo>
                      <a:pt x="1483" y="530"/>
                      <a:pt x="1366" y="617"/>
                      <a:pt x="1235" y="687"/>
                    </a:cubicBezTo>
                    <a:cubicBezTo>
                      <a:pt x="1174" y="544"/>
                      <a:pt x="1084" y="489"/>
                      <a:pt x="986" y="489"/>
                    </a:cubicBezTo>
                    <a:cubicBezTo>
                      <a:pt x="718" y="489"/>
                      <a:pt x="386" y="907"/>
                      <a:pt x="398" y="1093"/>
                    </a:cubicBezTo>
                    <a:cubicBezTo>
                      <a:pt x="411" y="1271"/>
                      <a:pt x="571" y="1259"/>
                      <a:pt x="651" y="1422"/>
                    </a:cubicBezTo>
                    <a:cubicBezTo>
                      <a:pt x="606" y="1537"/>
                      <a:pt x="594" y="1685"/>
                      <a:pt x="551" y="1803"/>
                    </a:cubicBezTo>
                    <a:cubicBezTo>
                      <a:pt x="483" y="1798"/>
                      <a:pt x="440" y="1796"/>
                      <a:pt x="400" y="1796"/>
                    </a:cubicBezTo>
                    <a:cubicBezTo>
                      <a:pt x="344" y="1796"/>
                      <a:pt x="295" y="1800"/>
                      <a:pt x="195" y="1803"/>
                    </a:cubicBezTo>
                    <a:cubicBezTo>
                      <a:pt x="31" y="1935"/>
                      <a:pt x="1" y="2532"/>
                      <a:pt x="170" y="2689"/>
                    </a:cubicBezTo>
                    <a:cubicBezTo>
                      <a:pt x="185" y="2688"/>
                      <a:pt x="199" y="2687"/>
                      <a:pt x="212" y="2687"/>
                    </a:cubicBezTo>
                    <a:cubicBezTo>
                      <a:pt x="303" y="2687"/>
                      <a:pt x="384" y="2715"/>
                      <a:pt x="462" y="2715"/>
                    </a:cubicBezTo>
                    <a:cubicBezTo>
                      <a:pt x="500" y="2715"/>
                      <a:pt x="538" y="2708"/>
                      <a:pt x="575" y="2689"/>
                    </a:cubicBezTo>
                    <a:cubicBezTo>
                      <a:pt x="600" y="2826"/>
                      <a:pt x="666" y="2920"/>
                      <a:pt x="703" y="3044"/>
                    </a:cubicBezTo>
                    <a:cubicBezTo>
                      <a:pt x="608" y="3155"/>
                      <a:pt x="495" y="3154"/>
                      <a:pt x="474" y="3298"/>
                    </a:cubicBezTo>
                    <a:cubicBezTo>
                      <a:pt x="452" y="3454"/>
                      <a:pt x="736" y="3855"/>
                      <a:pt x="977" y="3855"/>
                    </a:cubicBezTo>
                    <a:cubicBezTo>
                      <a:pt x="979" y="3855"/>
                      <a:pt x="980" y="3855"/>
                      <a:pt x="981" y="3855"/>
                    </a:cubicBezTo>
                    <a:cubicBezTo>
                      <a:pt x="1169" y="3853"/>
                      <a:pt x="1160" y="3683"/>
                      <a:pt x="1335" y="3626"/>
                    </a:cubicBezTo>
                    <a:cubicBezTo>
                      <a:pt x="1422" y="3718"/>
                      <a:pt x="1599" y="3718"/>
                      <a:pt x="1691" y="3804"/>
                    </a:cubicBezTo>
                    <a:cubicBezTo>
                      <a:pt x="1631" y="3936"/>
                      <a:pt x="1577" y="4179"/>
                      <a:pt x="1665" y="4311"/>
                    </a:cubicBezTo>
                    <a:cubicBezTo>
                      <a:pt x="1785" y="4350"/>
                      <a:pt x="1944" y="4374"/>
                      <a:pt x="2100" y="4374"/>
                    </a:cubicBezTo>
                    <a:cubicBezTo>
                      <a:pt x="2483" y="4374"/>
                      <a:pt x="2855" y="4230"/>
                      <a:pt x="2628" y="3804"/>
                    </a:cubicBezTo>
                    <a:cubicBezTo>
                      <a:pt x="2803" y="3775"/>
                      <a:pt x="2919" y="3689"/>
                      <a:pt x="3059" y="3626"/>
                    </a:cubicBezTo>
                    <a:cubicBezTo>
                      <a:pt x="3188" y="3714"/>
                      <a:pt x="3189" y="3839"/>
                      <a:pt x="3338" y="3855"/>
                    </a:cubicBezTo>
                    <a:cubicBezTo>
                      <a:pt x="3342" y="3855"/>
                      <a:pt x="3346" y="3855"/>
                      <a:pt x="3349" y="3855"/>
                    </a:cubicBezTo>
                    <a:cubicBezTo>
                      <a:pt x="3549" y="3855"/>
                      <a:pt x="4019" y="3377"/>
                      <a:pt x="3997" y="3196"/>
                    </a:cubicBezTo>
                    <a:cubicBezTo>
                      <a:pt x="3976" y="3030"/>
                      <a:pt x="3829" y="3076"/>
                      <a:pt x="3743" y="2918"/>
                    </a:cubicBezTo>
                    <a:cubicBezTo>
                      <a:pt x="3803" y="2841"/>
                      <a:pt x="3798" y="2702"/>
                      <a:pt x="3870" y="2638"/>
                    </a:cubicBezTo>
                    <a:cubicBezTo>
                      <a:pt x="3888" y="2636"/>
                      <a:pt x="3907" y="2636"/>
                      <a:pt x="3926" y="2636"/>
                    </a:cubicBezTo>
                    <a:cubicBezTo>
                      <a:pt x="3983" y="2636"/>
                      <a:pt x="4044" y="2641"/>
                      <a:pt x="4101" y="2641"/>
                    </a:cubicBezTo>
                    <a:cubicBezTo>
                      <a:pt x="4160" y="2641"/>
                      <a:pt x="4214" y="2635"/>
                      <a:pt x="4250" y="2612"/>
                    </a:cubicBezTo>
                    <a:cubicBezTo>
                      <a:pt x="4323" y="2333"/>
                      <a:pt x="4271" y="1819"/>
                      <a:pt x="4123" y="1599"/>
                    </a:cubicBezTo>
                    <a:cubicBezTo>
                      <a:pt x="4083" y="1586"/>
                      <a:pt x="4051" y="1581"/>
                      <a:pt x="4020" y="1581"/>
                    </a:cubicBezTo>
                    <a:cubicBezTo>
                      <a:pt x="3960" y="1581"/>
                      <a:pt x="3906" y="1598"/>
                      <a:pt x="3820" y="1599"/>
                    </a:cubicBezTo>
                    <a:cubicBezTo>
                      <a:pt x="3796" y="1445"/>
                      <a:pt x="3702" y="1362"/>
                      <a:pt x="3667" y="1219"/>
                    </a:cubicBezTo>
                    <a:cubicBezTo>
                      <a:pt x="4084" y="1007"/>
                      <a:pt x="3470" y="408"/>
                      <a:pt x="3265" y="408"/>
                    </a:cubicBezTo>
                    <a:cubicBezTo>
                      <a:pt x="3264" y="408"/>
                      <a:pt x="3263" y="408"/>
                      <a:pt x="3262" y="408"/>
                    </a:cubicBezTo>
                    <a:cubicBezTo>
                      <a:pt x="3150" y="412"/>
                      <a:pt x="3083" y="486"/>
                      <a:pt x="3008" y="586"/>
                    </a:cubicBezTo>
                    <a:cubicBezTo>
                      <a:pt x="2914" y="511"/>
                      <a:pt x="2754" y="502"/>
                      <a:pt x="2654" y="434"/>
                    </a:cubicBezTo>
                    <a:lnTo>
                      <a:pt x="2654" y="104"/>
                    </a:lnTo>
                    <a:cubicBezTo>
                      <a:pt x="2561" y="33"/>
                      <a:pt x="2385"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3266125" y="4295074"/>
                <a:ext cx="105900" cy="102075"/>
              </a:xfrm>
              <a:custGeom>
                <a:avLst/>
                <a:gdLst/>
                <a:ahLst/>
                <a:cxnLst/>
                <a:rect l="l" t="t" r="r" b="b"/>
                <a:pathLst>
                  <a:path w="4236" h="4083" extrusionOk="0">
                    <a:moveTo>
                      <a:pt x="2186" y="838"/>
                    </a:moveTo>
                    <a:cubicBezTo>
                      <a:pt x="2851" y="838"/>
                      <a:pt x="3390" y="1376"/>
                      <a:pt x="3390" y="2042"/>
                    </a:cubicBezTo>
                    <a:cubicBezTo>
                      <a:pt x="3390" y="2707"/>
                      <a:pt x="2851" y="3245"/>
                      <a:pt x="2186" y="3245"/>
                    </a:cubicBezTo>
                    <a:cubicBezTo>
                      <a:pt x="1521" y="3245"/>
                      <a:pt x="982" y="2707"/>
                      <a:pt x="982" y="2042"/>
                    </a:cubicBezTo>
                    <a:cubicBezTo>
                      <a:pt x="982" y="1376"/>
                      <a:pt x="1521" y="838"/>
                      <a:pt x="2186" y="838"/>
                    </a:cubicBezTo>
                    <a:close/>
                    <a:moveTo>
                      <a:pt x="2018" y="1"/>
                    </a:moveTo>
                    <a:cubicBezTo>
                      <a:pt x="1919" y="1"/>
                      <a:pt x="1822" y="20"/>
                      <a:pt x="1755" y="61"/>
                    </a:cubicBezTo>
                    <a:cubicBezTo>
                      <a:pt x="1663" y="190"/>
                      <a:pt x="1700" y="445"/>
                      <a:pt x="1693" y="657"/>
                    </a:cubicBezTo>
                    <a:cubicBezTo>
                      <a:pt x="1605" y="705"/>
                      <a:pt x="1494" y="732"/>
                      <a:pt x="1405" y="780"/>
                    </a:cubicBezTo>
                    <a:cubicBezTo>
                      <a:pt x="1257" y="669"/>
                      <a:pt x="1204" y="470"/>
                      <a:pt x="992" y="470"/>
                    </a:cubicBezTo>
                    <a:cubicBezTo>
                      <a:pt x="980" y="470"/>
                      <a:pt x="967" y="471"/>
                      <a:pt x="953" y="472"/>
                    </a:cubicBezTo>
                    <a:cubicBezTo>
                      <a:pt x="791" y="490"/>
                      <a:pt x="577" y="724"/>
                      <a:pt x="583" y="904"/>
                    </a:cubicBezTo>
                    <a:cubicBezTo>
                      <a:pt x="591" y="1115"/>
                      <a:pt x="834" y="1162"/>
                      <a:pt x="891" y="1335"/>
                    </a:cubicBezTo>
                    <a:cubicBezTo>
                      <a:pt x="841" y="1422"/>
                      <a:pt x="821" y="1538"/>
                      <a:pt x="768" y="1623"/>
                    </a:cubicBezTo>
                    <a:cubicBezTo>
                      <a:pt x="692" y="1608"/>
                      <a:pt x="600" y="1599"/>
                      <a:pt x="509" y="1599"/>
                    </a:cubicBezTo>
                    <a:cubicBezTo>
                      <a:pt x="366" y="1599"/>
                      <a:pt x="224" y="1622"/>
                      <a:pt x="152" y="1685"/>
                    </a:cubicBezTo>
                    <a:cubicBezTo>
                      <a:pt x="0" y="2092"/>
                      <a:pt x="211" y="2391"/>
                      <a:pt x="611" y="2391"/>
                    </a:cubicBezTo>
                    <a:cubicBezTo>
                      <a:pt x="648" y="2391"/>
                      <a:pt x="687" y="2389"/>
                      <a:pt x="727" y="2383"/>
                    </a:cubicBezTo>
                    <a:cubicBezTo>
                      <a:pt x="758" y="2558"/>
                      <a:pt x="866" y="2654"/>
                      <a:pt x="933" y="2793"/>
                    </a:cubicBezTo>
                    <a:cubicBezTo>
                      <a:pt x="814" y="2943"/>
                      <a:pt x="541" y="3005"/>
                      <a:pt x="563" y="3245"/>
                    </a:cubicBezTo>
                    <a:cubicBezTo>
                      <a:pt x="575" y="3381"/>
                      <a:pt x="823" y="3593"/>
                      <a:pt x="994" y="3595"/>
                    </a:cubicBezTo>
                    <a:cubicBezTo>
                      <a:pt x="996" y="3595"/>
                      <a:pt x="997" y="3595"/>
                      <a:pt x="999" y="3595"/>
                    </a:cubicBezTo>
                    <a:cubicBezTo>
                      <a:pt x="1230" y="3595"/>
                      <a:pt x="1291" y="3365"/>
                      <a:pt x="1446" y="3266"/>
                    </a:cubicBezTo>
                    <a:cubicBezTo>
                      <a:pt x="1546" y="3358"/>
                      <a:pt x="1696" y="3399"/>
                      <a:pt x="1816" y="3471"/>
                    </a:cubicBezTo>
                    <a:cubicBezTo>
                      <a:pt x="1795" y="3636"/>
                      <a:pt x="1772" y="3871"/>
                      <a:pt x="1837" y="4006"/>
                    </a:cubicBezTo>
                    <a:cubicBezTo>
                      <a:pt x="1900" y="4062"/>
                      <a:pt x="1997" y="4082"/>
                      <a:pt x="2100" y="4082"/>
                    </a:cubicBezTo>
                    <a:cubicBezTo>
                      <a:pt x="2191" y="4082"/>
                      <a:pt x="2288" y="4066"/>
                      <a:pt x="2370" y="4047"/>
                    </a:cubicBezTo>
                    <a:cubicBezTo>
                      <a:pt x="2482" y="3939"/>
                      <a:pt x="2498" y="3736"/>
                      <a:pt x="2493" y="3512"/>
                    </a:cubicBezTo>
                    <a:cubicBezTo>
                      <a:pt x="2676" y="3489"/>
                      <a:pt x="2810" y="3418"/>
                      <a:pt x="2966" y="3369"/>
                    </a:cubicBezTo>
                    <a:cubicBezTo>
                      <a:pt x="3098" y="3507"/>
                      <a:pt x="3189" y="3780"/>
                      <a:pt x="3411" y="3780"/>
                    </a:cubicBezTo>
                    <a:cubicBezTo>
                      <a:pt x="3413" y="3780"/>
                      <a:pt x="3415" y="3780"/>
                      <a:pt x="3418" y="3780"/>
                    </a:cubicBezTo>
                    <a:cubicBezTo>
                      <a:pt x="3585" y="3774"/>
                      <a:pt x="3805" y="3511"/>
                      <a:pt x="3788" y="3307"/>
                    </a:cubicBezTo>
                    <a:cubicBezTo>
                      <a:pt x="3768" y="3086"/>
                      <a:pt x="3536" y="3039"/>
                      <a:pt x="3459" y="2875"/>
                    </a:cubicBezTo>
                    <a:cubicBezTo>
                      <a:pt x="3551" y="2754"/>
                      <a:pt x="3571" y="2564"/>
                      <a:pt x="3623" y="2403"/>
                    </a:cubicBezTo>
                    <a:cubicBezTo>
                      <a:pt x="3704" y="2419"/>
                      <a:pt x="3793" y="2433"/>
                      <a:pt x="3877" y="2433"/>
                    </a:cubicBezTo>
                    <a:cubicBezTo>
                      <a:pt x="3981" y="2433"/>
                      <a:pt x="4077" y="2410"/>
                      <a:pt x="4136" y="2341"/>
                    </a:cubicBezTo>
                    <a:cubicBezTo>
                      <a:pt x="4235" y="1994"/>
                      <a:pt x="4122" y="1671"/>
                      <a:pt x="3813" y="1671"/>
                    </a:cubicBezTo>
                    <a:cubicBezTo>
                      <a:pt x="3756" y="1671"/>
                      <a:pt x="3693" y="1682"/>
                      <a:pt x="3623" y="1705"/>
                    </a:cubicBezTo>
                    <a:cubicBezTo>
                      <a:pt x="3579" y="1530"/>
                      <a:pt x="3524" y="1367"/>
                      <a:pt x="3439" y="1232"/>
                    </a:cubicBezTo>
                    <a:cubicBezTo>
                      <a:pt x="3555" y="1106"/>
                      <a:pt x="3709" y="1003"/>
                      <a:pt x="3706" y="821"/>
                    </a:cubicBezTo>
                    <a:cubicBezTo>
                      <a:pt x="3703" y="634"/>
                      <a:pt x="3453" y="411"/>
                      <a:pt x="3267" y="411"/>
                    </a:cubicBezTo>
                    <a:cubicBezTo>
                      <a:pt x="3263" y="411"/>
                      <a:pt x="3258" y="411"/>
                      <a:pt x="3254" y="412"/>
                    </a:cubicBezTo>
                    <a:cubicBezTo>
                      <a:pt x="3037" y="423"/>
                      <a:pt x="3015" y="642"/>
                      <a:pt x="2822" y="719"/>
                    </a:cubicBezTo>
                    <a:cubicBezTo>
                      <a:pt x="2715" y="662"/>
                      <a:pt x="2575" y="638"/>
                      <a:pt x="2453" y="595"/>
                    </a:cubicBezTo>
                    <a:cubicBezTo>
                      <a:pt x="2450" y="393"/>
                      <a:pt x="2422" y="215"/>
                      <a:pt x="2350" y="83"/>
                    </a:cubicBezTo>
                    <a:cubicBezTo>
                      <a:pt x="2275" y="31"/>
                      <a:pt x="2145"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3302375" y="4327699"/>
                <a:ext cx="36800" cy="36825"/>
              </a:xfrm>
              <a:custGeom>
                <a:avLst/>
                <a:gdLst/>
                <a:ahLst/>
                <a:cxnLst/>
                <a:rect l="l" t="t" r="r" b="b"/>
                <a:pathLst>
                  <a:path w="1472" h="1473" extrusionOk="0">
                    <a:moveTo>
                      <a:pt x="736" y="0"/>
                    </a:moveTo>
                    <a:cubicBezTo>
                      <a:pt x="329" y="0"/>
                      <a:pt x="0" y="330"/>
                      <a:pt x="0" y="737"/>
                    </a:cubicBezTo>
                    <a:cubicBezTo>
                      <a:pt x="0" y="1143"/>
                      <a:pt x="329" y="1473"/>
                      <a:pt x="736" y="1473"/>
                    </a:cubicBezTo>
                    <a:cubicBezTo>
                      <a:pt x="1143" y="1473"/>
                      <a:pt x="1472" y="1143"/>
                      <a:pt x="1472" y="737"/>
                    </a:cubicBezTo>
                    <a:cubicBezTo>
                      <a:pt x="1472" y="330"/>
                      <a:pt x="1143"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3298650" y="4421200"/>
                <a:ext cx="171625" cy="167550"/>
              </a:xfrm>
              <a:custGeom>
                <a:avLst/>
                <a:gdLst/>
                <a:ahLst/>
                <a:cxnLst/>
                <a:rect l="l" t="t" r="r" b="b"/>
                <a:pathLst>
                  <a:path w="6865" h="6702" extrusionOk="0">
                    <a:moveTo>
                      <a:pt x="3441" y="1538"/>
                    </a:moveTo>
                    <a:cubicBezTo>
                      <a:pt x="4475" y="1538"/>
                      <a:pt x="5312" y="2375"/>
                      <a:pt x="5312" y="3408"/>
                    </a:cubicBezTo>
                    <a:cubicBezTo>
                      <a:pt x="5312" y="4441"/>
                      <a:pt x="4475" y="5279"/>
                      <a:pt x="3441" y="5279"/>
                    </a:cubicBezTo>
                    <a:cubicBezTo>
                      <a:pt x="2408" y="5279"/>
                      <a:pt x="1570" y="4441"/>
                      <a:pt x="1570" y="3408"/>
                    </a:cubicBezTo>
                    <a:cubicBezTo>
                      <a:pt x="1570" y="2375"/>
                      <a:pt x="2408" y="1538"/>
                      <a:pt x="3441" y="1538"/>
                    </a:cubicBezTo>
                    <a:close/>
                    <a:moveTo>
                      <a:pt x="3452" y="0"/>
                    </a:moveTo>
                    <a:cubicBezTo>
                      <a:pt x="3210" y="0"/>
                      <a:pt x="2951" y="60"/>
                      <a:pt x="2851" y="206"/>
                    </a:cubicBezTo>
                    <a:cubicBezTo>
                      <a:pt x="2720" y="396"/>
                      <a:pt x="2798" y="572"/>
                      <a:pt x="2775" y="840"/>
                    </a:cubicBezTo>
                    <a:cubicBezTo>
                      <a:pt x="2547" y="933"/>
                      <a:pt x="2305" y="1012"/>
                      <a:pt x="2116" y="1143"/>
                    </a:cubicBezTo>
                    <a:cubicBezTo>
                      <a:pt x="1944" y="987"/>
                      <a:pt x="1855" y="769"/>
                      <a:pt x="1584" y="764"/>
                    </a:cubicBezTo>
                    <a:cubicBezTo>
                      <a:pt x="1582" y="764"/>
                      <a:pt x="1581" y="764"/>
                      <a:pt x="1579" y="764"/>
                    </a:cubicBezTo>
                    <a:cubicBezTo>
                      <a:pt x="1357" y="764"/>
                      <a:pt x="917" y="1119"/>
                      <a:pt x="874" y="1295"/>
                    </a:cubicBezTo>
                    <a:cubicBezTo>
                      <a:pt x="795" y="1624"/>
                      <a:pt x="1050" y="1776"/>
                      <a:pt x="1204" y="2031"/>
                    </a:cubicBezTo>
                    <a:cubicBezTo>
                      <a:pt x="1083" y="2231"/>
                      <a:pt x="1008" y="2478"/>
                      <a:pt x="899" y="2689"/>
                    </a:cubicBezTo>
                    <a:cubicBezTo>
                      <a:pt x="558" y="2714"/>
                      <a:pt x="221" y="2663"/>
                      <a:pt x="89" y="2892"/>
                    </a:cubicBezTo>
                    <a:cubicBezTo>
                      <a:pt x="5" y="3037"/>
                      <a:pt x="0" y="3493"/>
                      <a:pt x="89" y="3678"/>
                    </a:cubicBezTo>
                    <a:cubicBezTo>
                      <a:pt x="204" y="3922"/>
                      <a:pt x="536" y="3902"/>
                      <a:pt x="823" y="3932"/>
                    </a:cubicBezTo>
                    <a:cubicBezTo>
                      <a:pt x="879" y="4263"/>
                      <a:pt x="1013" y="4517"/>
                      <a:pt x="1178" y="4742"/>
                    </a:cubicBezTo>
                    <a:cubicBezTo>
                      <a:pt x="1031" y="4946"/>
                      <a:pt x="795" y="5051"/>
                      <a:pt x="823" y="5351"/>
                    </a:cubicBezTo>
                    <a:cubicBezTo>
                      <a:pt x="843" y="5555"/>
                      <a:pt x="1196" y="5887"/>
                      <a:pt x="1380" y="5908"/>
                    </a:cubicBezTo>
                    <a:cubicBezTo>
                      <a:pt x="1398" y="5910"/>
                      <a:pt x="1416" y="5911"/>
                      <a:pt x="1433" y="5911"/>
                    </a:cubicBezTo>
                    <a:cubicBezTo>
                      <a:pt x="1707" y="5911"/>
                      <a:pt x="1898" y="5672"/>
                      <a:pt x="2116" y="5579"/>
                    </a:cubicBezTo>
                    <a:cubicBezTo>
                      <a:pt x="2278" y="5736"/>
                      <a:pt x="2549" y="5787"/>
                      <a:pt x="2775" y="5883"/>
                    </a:cubicBezTo>
                    <a:cubicBezTo>
                      <a:pt x="2668" y="6473"/>
                      <a:pt x="2975" y="6702"/>
                      <a:pt x="3387" y="6702"/>
                    </a:cubicBezTo>
                    <a:cubicBezTo>
                      <a:pt x="3537" y="6702"/>
                      <a:pt x="3701" y="6671"/>
                      <a:pt x="3864" y="6617"/>
                    </a:cubicBezTo>
                    <a:cubicBezTo>
                      <a:pt x="4054" y="6444"/>
                      <a:pt x="4048" y="6075"/>
                      <a:pt x="4117" y="5781"/>
                    </a:cubicBezTo>
                    <a:cubicBezTo>
                      <a:pt x="4370" y="5754"/>
                      <a:pt x="4565" y="5671"/>
                      <a:pt x="4751" y="5579"/>
                    </a:cubicBezTo>
                    <a:cubicBezTo>
                      <a:pt x="4961" y="5715"/>
                      <a:pt x="5118" y="5995"/>
                      <a:pt x="5406" y="5995"/>
                    </a:cubicBezTo>
                    <a:cubicBezTo>
                      <a:pt x="5439" y="5995"/>
                      <a:pt x="5475" y="5992"/>
                      <a:pt x="5512" y="5983"/>
                    </a:cubicBezTo>
                    <a:cubicBezTo>
                      <a:pt x="5614" y="5961"/>
                      <a:pt x="5757" y="5802"/>
                      <a:pt x="5840" y="5705"/>
                    </a:cubicBezTo>
                    <a:cubicBezTo>
                      <a:pt x="6212" y="5279"/>
                      <a:pt x="5912" y="4939"/>
                      <a:pt x="5638" y="4615"/>
                    </a:cubicBezTo>
                    <a:cubicBezTo>
                      <a:pt x="5774" y="4481"/>
                      <a:pt x="5789" y="4225"/>
                      <a:pt x="5917" y="4084"/>
                    </a:cubicBezTo>
                    <a:cubicBezTo>
                      <a:pt x="5999" y="4091"/>
                      <a:pt x="6081" y="4096"/>
                      <a:pt x="6160" y="4096"/>
                    </a:cubicBezTo>
                    <a:cubicBezTo>
                      <a:pt x="6321" y="4096"/>
                      <a:pt x="6468" y="4075"/>
                      <a:pt x="6576" y="4008"/>
                    </a:cubicBezTo>
                    <a:cubicBezTo>
                      <a:pt x="6797" y="3869"/>
                      <a:pt x="6865" y="3375"/>
                      <a:pt x="6728" y="3095"/>
                    </a:cubicBezTo>
                    <a:cubicBezTo>
                      <a:pt x="6592" y="2814"/>
                      <a:pt x="6234" y="2832"/>
                      <a:pt x="5968" y="2765"/>
                    </a:cubicBezTo>
                    <a:cubicBezTo>
                      <a:pt x="5912" y="2491"/>
                      <a:pt x="5796" y="2278"/>
                      <a:pt x="5689" y="2055"/>
                    </a:cubicBezTo>
                    <a:cubicBezTo>
                      <a:pt x="5817" y="1824"/>
                      <a:pt x="6106" y="1738"/>
                      <a:pt x="6120" y="1447"/>
                    </a:cubicBezTo>
                    <a:cubicBezTo>
                      <a:pt x="6136" y="1122"/>
                      <a:pt x="5705" y="680"/>
                      <a:pt x="5317" y="680"/>
                    </a:cubicBezTo>
                    <a:cubicBezTo>
                      <a:pt x="5289" y="680"/>
                      <a:pt x="5261" y="682"/>
                      <a:pt x="5233" y="687"/>
                    </a:cubicBezTo>
                    <a:cubicBezTo>
                      <a:pt x="4944" y="739"/>
                      <a:pt x="4936" y="1035"/>
                      <a:pt x="4675" y="1143"/>
                    </a:cubicBezTo>
                    <a:cubicBezTo>
                      <a:pt x="4515" y="1000"/>
                      <a:pt x="4255" y="956"/>
                      <a:pt x="4067" y="840"/>
                    </a:cubicBezTo>
                    <a:cubicBezTo>
                      <a:pt x="4034" y="539"/>
                      <a:pt x="4123" y="270"/>
                      <a:pt x="3915" y="104"/>
                    </a:cubicBezTo>
                    <a:cubicBezTo>
                      <a:pt x="3834" y="40"/>
                      <a:pt x="3648" y="0"/>
                      <a:pt x="3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3367850" y="4489550"/>
                <a:ext cx="33700" cy="33700"/>
              </a:xfrm>
              <a:custGeom>
                <a:avLst/>
                <a:gdLst/>
                <a:ahLst/>
                <a:cxnLst/>
                <a:rect l="l" t="t" r="r" b="b"/>
                <a:pathLst>
                  <a:path w="1348" h="1348" extrusionOk="0">
                    <a:moveTo>
                      <a:pt x="673" y="1"/>
                    </a:moveTo>
                    <a:cubicBezTo>
                      <a:pt x="301" y="1"/>
                      <a:pt x="0" y="303"/>
                      <a:pt x="0" y="674"/>
                    </a:cubicBezTo>
                    <a:cubicBezTo>
                      <a:pt x="0" y="1046"/>
                      <a:pt x="301" y="1348"/>
                      <a:pt x="673" y="1348"/>
                    </a:cubicBezTo>
                    <a:cubicBezTo>
                      <a:pt x="1045" y="1348"/>
                      <a:pt x="1347" y="1046"/>
                      <a:pt x="1347" y="674"/>
                    </a:cubicBezTo>
                    <a:cubicBezTo>
                      <a:pt x="1347" y="303"/>
                      <a:pt x="1045" y="1"/>
                      <a:pt x="6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1"/>
              <p:cNvSpPr/>
              <p:nvPr/>
            </p:nvSpPr>
            <p:spPr>
              <a:xfrm>
                <a:off x="2549025" y="4294549"/>
                <a:ext cx="108075" cy="109350"/>
              </a:xfrm>
              <a:custGeom>
                <a:avLst/>
                <a:gdLst/>
                <a:ahLst/>
                <a:cxnLst/>
                <a:rect l="l" t="t" r="r" b="b"/>
                <a:pathLst>
                  <a:path w="4323" h="4374" extrusionOk="0">
                    <a:moveTo>
                      <a:pt x="2202" y="1082"/>
                    </a:moveTo>
                    <a:cubicBezTo>
                      <a:pt x="2836" y="1082"/>
                      <a:pt x="3350" y="1597"/>
                      <a:pt x="3350" y="2231"/>
                    </a:cubicBezTo>
                    <a:cubicBezTo>
                      <a:pt x="3350" y="2865"/>
                      <a:pt x="2836" y="3379"/>
                      <a:pt x="2202" y="3379"/>
                    </a:cubicBezTo>
                    <a:cubicBezTo>
                      <a:pt x="1568" y="3379"/>
                      <a:pt x="1053" y="2865"/>
                      <a:pt x="1053" y="2231"/>
                    </a:cubicBezTo>
                    <a:cubicBezTo>
                      <a:pt x="1053" y="1597"/>
                      <a:pt x="1568" y="1082"/>
                      <a:pt x="2202" y="1082"/>
                    </a:cubicBezTo>
                    <a:close/>
                    <a:moveTo>
                      <a:pt x="2100" y="1"/>
                    </a:moveTo>
                    <a:cubicBezTo>
                      <a:pt x="1943" y="1"/>
                      <a:pt x="1784" y="25"/>
                      <a:pt x="1664" y="64"/>
                    </a:cubicBezTo>
                    <a:cubicBezTo>
                      <a:pt x="1575" y="195"/>
                      <a:pt x="1631" y="439"/>
                      <a:pt x="1689" y="570"/>
                    </a:cubicBezTo>
                    <a:cubicBezTo>
                      <a:pt x="1598" y="655"/>
                      <a:pt x="1421" y="657"/>
                      <a:pt x="1335" y="748"/>
                    </a:cubicBezTo>
                    <a:cubicBezTo>
                      <a:pt x="1158" y="691"/>
                      <a:pt x="1167" y="522"/>
                      <a:pt x="979" y="520"/>
                    </a:cubicBezTo>
                    <a:cubicBezTo>
                      <a:pt x="978" y="520"/>
                      <a:pt x="977" y="520"/>
                      <a:pt x="976" y="520"/>
                    </a:cubicBezTo>
                    <a:cubicBezTo>
                      <a:pt x="734" y="520"/>
                      <a:pt x="450" y="920"/>
                      <a:pt x="473" y="1077"/>
                    </a:cubicBezTo>
                    <a:cubicBezTo>
                      <a:pt x="493" y="1220"/>
                      <a:pt x="606" y="1220"/>
                      <a:pt x="701" y="1331"/>
                    </a:cubicBezTo>
                    <a:cubicBezTo>
                      <a:pt x="665" y="1455"/>
                      <a:pt x="598" y="1548"/>
                      <a:pt x="574" y="1685"/>
                    </a:cubicBezTo>
                    <a:cubicBezTo>
                      <a:pt x="537" y="1666"/>
                      <a:pt x="499" y="1660"/>
                      <a:pt x="462" y="1660"/>
                    </a:cubicBezTo>
                    <a:cubicBezTo>
                      <a:pt x="383" y="1660"/>
                      <a:pt x="302" y="1687"/>
                      <a:pt x="211" y="1687"/>
                    </a:cubicBezTo>
                    <a:cubicBezTo>
                      <a:pt x="197" y="1687"/>
                      <a:pt x="183" y="1686"/>
                      <a:pt x="169" y="1685"/>
                    </a:cubicBezTo>
                    <a:lnTo>
                      <a:pt x="169" y="1685"/>
                    </a:lnTo>
                    <a:cubicBezTo>
                      <a:pt x="0" y="1842"/>
                      <a:pt x="30" y="2438"/>
                      <a:pt x="194" y="2572"/>
                    </a:cubicBezTo>
                    <a:cubicBezTo>
                      <a:pt x="294" y="2575"/>
                      <a:pt x="342" y="2578"/>
                      <a:pt x="399" y="2578"/>
                    </a:cubicBezTo>
                    <a:cubicBezTo>
                      <a:pt x="438" y="2578"/>
                      <a:pt x="481" y="2576"/>
                      <a:pt x="549" y="2572"/>
                    </a:cubicBezTo>
                    <a:cubicBezTo>
                      <a:pt x="592" y="2690"/>
                      <a:pt x="605" y="2838"/>
                      <a:pt x="650" y="2953"/>
                    </a:cubicBezTo>
                    <a:cubicBezTo>
                      <a:pt x="570" y="3115"/>
                      <a:pt x="409" y="3104"/>
                      <a:pt x="397" y="3282"/>
                    </a:cubicBezTo>
                    <a:cubicBezTo>
                      <a:pt x="384" y="3467"/>
                      <a:pt x="717" y="3886"/>
                      <a:pt x="985" y="3886"/>
                    </a:cubicBezTo>
                    <a:cubicBezTo>
                      <a:pt x="1083" y="3886"/>
                      <a:pt x="1172" y="3830"/>
                      <a:pt x="1233" y="3688"/>
                    </a:cubicBezTo>
                    <a:cubicBezTo>
                      <a:pt x="1366" y="3757"/>
                      <a:pt x="1482" y="3844"/>
                      <a:pt x="1639" y="3890"/>
                    </a:cubicBezTo>
                    <a:cubicBezTo>
                      <a:pt x="1637" y="4057"/>
                      <a:pt x="1617" y="4093"/>
                      <a:pt x="1639" y="4244"/>
                    </a:cubicBezTo>
                    <a:cubicBezTo>
                      <a:pt x="1749" y="4326"/>
                      <a:pt x="1980" y="4373"/>
                      <a:pt x="2201" y="4373"/>
                    </a:cubicBezTo>
                    <a:cubicBezTo>
                      <a:pt x="2384" y="4373"/>
                      <a:pt x="2559" y="4341"/>
                      <a:pt x="2652" y="4270"/>
                    </a:cubicBezTo>
                    <a:lnTo>
                      <a:pt x="2652" y="3940"/>
                    </a:lnTo>
                    <a:cubicBezTo>
                      <a:pt x="2753" y="3872"/>
                      <a:pt x="2913" y="3863"/>
                      <a:pt x="3007" y="3788"/>
                    </a:cubicBezTo>
                    <a:cubicBezTo>
                      <a:pt x="3081" y="3889"/>
                      <a:pt x="3149" y="3963"/>
                      <a:pt x="3260" y="3966"/>
                    </a:cubicBezTo>
                    <a:cubicBezTo>
                      <a:pt x="3261" y="3966"/>
                      <a:pt x="3262" y="3966"/>
                      <a:pt x="3263" y="3966"/>
                    </a:cubicBezTo>
                    <a:cubicBezTo>
                      <a:pt x="3469" y="3966"/>
                      <a:pt x="4082" y="3367"/>
                      <a:pt x="3666" y="3155"/>
                    </a:cubicBezTo>
                    <a:cubicBezTo>
                      <a:pt x="3700" y="3012"/>
                      <a:pt x="3795" y="2929"/>
                      <a:pt x="3818" y="2775"/>
                    </a:cubicBezTo>
                    <a:cubicBezTo>
                      <a:pt x="3905" y="2776"/>
                      <a:pt x="3959" y="2793"/>
                      <a:pt x="4019" y="2793"/>
                    </a:cubicBezTo>
                    <a:cubicBezTo>
                      <a:pt x="4050" y="2793"/>
                      <a:pt x="4083" y="2789"/>
                      <a:pt x="4122" y="2775"/>
                    </a:cubicBezTo>
                    <a:cubicBezTo>
                      <a:pt x="4269" y="2555"/>
                      <a:pt x="4323" y="2042"/>
                      <a:pt x="4249" y="1761"/>
                    </a:cubicBezTo>
                    <a:cubicBezTo>
                      <a:pt x="4212" y="1739"/>
                      <a:pt x="4159" y="1733"/>
                      <a:pt x="4100" y="1733"/>
                    </a:cubicBezTo>
                    <a:cubicBezTo>
                      <a:pt x="4045" y="1733"/>
                      <a:pt x="3985" y="1738"/>
                      <a:pt x="3930" y="1738"/>
                    </a:cubicBezTo>
                    <a:cubicBezTo>
                      <a:pt x="3909" y="1738"/>
                      <a:pt x="3888" y="1737"/>
                      <a:pt x="3868" y="1735"/>
                    </a:cubicBezTo>
                    <a:cubicBezTo>
                      <a:pt x="3798" y="1673"/>
                      <a:pt x="3802" y="1532"/>
                      <a:pt x="3742" y="1457"/>
                    </a:cubicBezTo>
                    <a:cubicBezTo>
                      <a:pt x="3827" y="1299"/>
                      <a:pt x="3974" y="1344"/>
                      <a:pt x="3996" y="1178"/>
                    </a:cubicBezTo>
                    <a:cubicBezTo>
                      <a:pt x="4018" y="997"/>
                      <a:pt x="3548" y="519"/>
                      <a:pt x="3348" y="519"/>
                    </a:cubicBezTo>
                    <a:cubicBezTo>
                      <a:pt x="3344" y="519"/>
                      <a:pt x="3340" y="519"/>
                      <a:pt x="3336" y="520"/>
                    </a:cubicBezTo>
                    <a:cubicBezTo>
                      <a:pt x="3188" y="534"/>
                      <a:pt x="3187" y="661"/>
                      <a:pt x="3058" y="748"/>
                    </a:cubicBezTo>
                    <a:cubicBezTo>
                      <a:pt x="2918" y="685"/>
                      <a:pt x="2801" y="599"/>
                      <a:pt x="2627" y="570"/>
                    </a:cubicBezTo>
                    <a:cubicBezTo>
                      <a:pt x="2855" y="144"/>
                      <a:pt x="2482" y="1"/>
                      <a:pt x="2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2508750" y="4451050"/>
                <a:ext cx="130650" cy="125925"/>
              </a:xfrm>
              <a:custGeom>
                <a:avLst/>
                <a:gdLst/>
                <a:ahLst/>
                <a:cxnLst/>
                <a:rect l="l" t="t" r="r" b="b"/>
                <a:pathLst>
                  <a:path w="5226" h="5037" extrusionOk="0">
                    <a:moveTo>
                      <a:pt x="2696" y="1033"/>
                    </a:moveTo>
                    <a:cubicBezTo>
                      <a:pt x="3517" y="1033"/>
                      <a:pt x="4182" y="1699"/>
                      <a:pt x="4182" y="2519"/>
                    </a:cubicBezTo>
                    <a:cubicBezTo>
                      <a:pt x="4182" y="3340"/>
                      <a:pt x="3517" y="4004"/>
                      <a:pt x="2696" y="4004"/>
                    </a:cubicBezTo>
                    <a:cubicBezTo>
                      <a:pt x="1876" y="4004"/>
                      <a:pt x="1211" y="3340"/>
                      <a:pt x="1211" y="2519"/>
                    </a:cubicBezTo>
                    <a:cubicBezTo>
                      <a:pt x="1211" y="1699"/>
                      <a:pt x="1876" y="1033"/>
                      <a:pt x="2696" y="1033"/>
                    </a:cubicBezTo>
                    <a:close/>
                    <a:moveTo>
                      <a:pt x="2592" y="1"/>
                    </a:moveTo>
                    <a:cubicBezTo>
                      <a:pt x="2464" y="1"/>
                      <a:pt x="2344" y="26"/>
                      <a:pt x="2266" y="96"/>
                    </a:cubicBezTo>
                    <a:cubicBezTo>
                      <a:pt x="2186" y="261"/>
                      <a:pt x="2214" y="551"/>
                      <a:pt x="2240" y="755"/>
                    </a:cubicBezTo>
                    <a:cubicBezTo>
                      <a:pt x="2092" y="843"/>
                      <a:pt x="1907" y="894"/>
                      <a:pt x="1784" y="1008"/>
                    </a:cubicBezTo>
                    <a:cubicBezTo>
                      <a:pt x="1593" y="887"/>
                      <a:pt x="1519" y="603"/>
                      <a:pt x="1233" y="603"/>
                    </a:cubicBezTo>
                    <a:cubicBezTo>
                      <a:pt x="1231" y="603"/>
                      <a:pt x="1229" y="603"/>
                      <a:pt x="1227" y="603"/>
                    </a:cubicBezTo>
                    <a:cubicBezTo>
                      <a:pt x="1015" y="606"/>
                      <a:pt x="709" y="866"/>
                      <a:pt x="695" y="1033"/>
                    </a:cubicBezTo>
                    <a:cubicBezTo>
                      <a:pt x="668" y="1330"/>
                      <a:pt x="1005" y="1406"/>
                      <a:pt x="1151" y="1591"/>
                    </a:cubicBezTo>
                    <a:cubicBezTo>
                      <a:pt x="1069" y="1763"/>
                      <a:pt x="934" y="1882"/>
                      <a:pt x="897" y="2097"/>
                    </a:cubicBezTo>
                    <a:cubicBezTo>
                      <a:pt x="847" y="2091"/>
                      <a:pt x="799" y="2088"/>
                      <a:pt x="752" y="2088"/>
                    </a:cubicBezTo>
                    <a:cubicBezTo>
                      <a:pt x="260" y="2088"/>
                      <a:pt x="0" y="2457"/>
                      <a:pt x="187" y="2960"/>
                    </a:cubicBezTo>
                    <a:cubicBezTo>
                      <a:pt x="277" y="3037"/>
                      <a:pt x="451" y="3065"/>
                      <a:pt x="628" y="3065"/>
                    </a:cubicBezTo>
                    <a:cubicBezTo>
                      <a:pt x="740" y="3065"/>
                      <a:pt x="854" y="3054"/>
                      <a:pt x="947" y="3036"/>
                    </a:cubicBezTo>
                    <a:cubicBezTo>
                      <a:pt x="1012" y="3140"/>
                      <a:pt x="1037" y="3284"/>
                      <a:pt x="1099" y="3390"/>
                    </a:cubicBezTo>
                    <a:cubicBezTo>
                      <a:pt x="1029" y="3604"/>
                      <a:pt x="729" y="3661"/>
                      <a:pt x="719" y="3922"/>
                    </a:cubicBezTo>
                    <a:cubicBezTo>
                      <a:pt x="712" y="4144"/>
                      <a:pt x="975" y="4433"/>
                      <a:pt x="1175" y="4454"/>
                    </a:cubicBezTo>
                    <a:cubicBezTo>
                      <a:pt x="1193" y="4456"/>
                      <a:pt x="1209" y="4457"/>
                      <a:pt x="1225" y="4457"/>
                    </a:cubicBezTo>
                    <a:cubicBezTo>
                      <a:pt x="1486" y="4457"/>
                      <a:pt x="1550" y="4212"/>
                      <a:pt x="1733" y="4074"/>
                    </a:cubicBezTo>
                    <a:cubicBezTo>
                      <a:pt x="1842" y="4134"/>
                      <a:pt x="1979" y="4167"/>
                      <a:pt x="2089" y="4226"/>
                    </a:cubicBezTo>
                    <a:cubicBezTo>
                      <a:pt x="2097" y="4487"/>
                      <a:pt x="2052" y="4804"/>
                      <a:pt x="2164" y="4961"/>
                    </a:cubicBezTo>
                    <a:cubicBezTo>
                      <a:pt x="2247" y="5013"/>
                      <a:pt x="2368" y="5036"/>
                      <a:pt x="2491" y="5036"/>
                    </a:cubicBezTo>
                    <a:cubicBezTo>
                      <a:pt x="2646" y="5036"/>
                      <a:pt x="2806" y="4999"/>
                      <a:pt x="2900" y="4935"/>
                    </a:cubicBezTo>
                    <a:cubicBezTo>
                      <a:pt x="2988" y="4771"/>
                      <a:pt x="3023" y="4552"/>
                      <a:pt x="3026" y="4302"/>
                    </a:cubicBezTo>
                    <a:cubicBezTo>
                      <a:pt x="3177" y="4251"/>
                      <a:pt x="3350" y="4220"/>
                      <a:pt x="3482" y="4150"/>
                    </a:cubicBezTo>
                    <a:cubicBezTo>
                      <a:pt x="3719" y="4245"/>
                      <a:pt x="3746" y="4515"/>
                      <a:pt x="4014" y="4531"/>
                    </a:cubicBezTo>
                    <a:cubicBezTo>
                      <a:pt x="4020" y="4531"/>
                      <a:pt x="4025" y="4531"/>
                      <a:pt x="4030" y="4531"/>
                    </a:cubicBezTo>
                    <a:cubicBezTo>
                      <a:pt x="4259" y="4531"/>
                      <a:pt x="4567" y="4256"/>
                      <a:pt x="4572" y="4024"/>
                    </a:cubicBezTo>
                    <a:cubicBezTo>
                      <a:pt x="4576" y="3799"/>
                      <a:pt x="4385" y="3674"/>
                      <a:pt x="4242" y="3516"/>
                    </a:cubicBezTo>
                    <a:cubicBezTo>
                      <a:pt x="4347" y="3351"/>
                      <a:pt x="4415" y="3149"/>
                      <a:pt x="4471" y="2934"/>
                    </a:cubicBezTo>
                    <a:cubicBezTo>
                      <a:pt x="4557" y="2963"/>
                      <a:pt x="4635" y="2976"/>
                      <a:pt x="4705" y="2976"/>
                    </a:cubicBezTo>
                    <a:cubicBezTo>
                      <a:pt x="5085" y="2976"/>
                      <a:pt x="5225" y="2578"/>
                      <a:pt x="5104" y="2149"/>
                    </a:cubicBezTo>
                    <a:cubicBezTo>
                      <a:pt x="5031" y="2064"/>
                      <a:pt x="4913" y="2036"/>
                      <a:pt x="4783" y="2036"/>
                    </a:cubicBezTo>
                    <a:cubicBezTo>
                      <a:pt x="4680" y="2036"/>
                      <a:pt x="4571" y="2053"/>
                      <a:pt x="4471" y="2073"/>
                    </a:cubicBezTo>
                    <a:cubicBezTo>
                      <a:pt x="4407" y="1875"/>
                      <a:pt x="4380" y="1639"/>
                      <a:pt x="4268" y="1489"/>
                    </a:cubicBezTo>
                    <a:cubicBezTo>
                      <a:pt x="4363" y="1288"/>
                      <a:pt x="4649" y="1229"/>
                      <a:pt x="4673" y="957"/>
                    </a:cubicBezTo>
                    <a:cubicBezTo>
                      <a:pt x="4696" y="704"/>
                      <a:pt x="4424" y="381"/>
                      <a:pt x="4217" y="374"/>
                    </a:cubicBezTo>
                    <a:cubicBezTo>
                      <a:pt x="4213" y="374"/>
                      <a:pt x="4210" y="374"/>
                      <a:pt x="4207" y="374"/>
                    </a:cubicBezTo>
                    <a:cubicBezTo>
                      <a:pt x="3934" y="374"/>
                      <a:pt x="3823" y="711"/>
                      <a:pt x="3660" y="881"/>
                    </a:cubicBezTo>
                    <a:cubicBezTo>
                      <a:pt x="3467" y="820"/>
                      <a:pt x="3301" y="732"/>
                      <a:pt x="3076" y="704"/>
                    </a:cubicBezTo>
                    <a:cubicBezTo>
                      <a:pt x="3083" y="427"/>
                      <a:pt x="3063" y="177"/>
                      <a:pt x="2924" y="45"/>
                    </a:cubicBezTo>
                    <a:cubicBezTo>
                      <a:pt x="2823" y="20"/>
                      <a:pt x="2705" y="1"/>
                      <a:pt x="2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2553450" y="4491300"/>
                <a:ext cx="45425" cy="45450"/>
              </a:xfrm>
              <a:custGeom>
                <a:avLst/>
                <a:gdLst/>
                <a:ahLst/>
                <a:cxnLst/>
                <a:rect l="l" t="t" r="r" b="b"/>
                <a:pathLst>
                  <a:path w="1817" h="1818" extrusionOk="0">
                    <a:moveTo>
                      <a:pt x="908" y="0"/>
                    </a:moveTo>
                    <a:cubicBezTo>
                      <a:pt x="407" y="0"/>
                      <a:pt x="1" y="407"/>
                      <a:pt x="1" y="909"/>
                    </a:cubicBezTo>
                    <a:cubicBezTo>
                      <a:pt x="1" y="1410"/>
                      <a:pt x="407" y="1817"/>
                      <a:pt x="908" y="1817"/>
                    </a:cubicBezTo>
                    <a:cubicBezTo>
                      <a:pt x="1411" y="1817"/>
                      <a:pt x="1816" y="1410"/>
                      <a:pt x="1816" y="909"/>
                    </a:cubicBezTo>
                    <a:cubicBezTo>
                      <a:pt x="1816" y="407"/>
                      <a:pt x="1411" y="0"/>
                      <a:pt x="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2666575" y="4337425"/>
                <a:ext cx="171625" cy="167550"/>
              </a:xfrm>
              <a:custGeom>
                <a:avLst/>
                <a:gdLst/>
                <a:ahLst/>
                <a:cxnLst/>
                <a:rect l="l" t="t" r="r" b="b"/>
                <a:pathLst>
                  <a:path w="6865" h="6702" extrusionOk="0">
                    <a:moveTo>
                      <a:pt x="3442" y="1423"/>
                    </a:moveTo>
                    <a:cubicBezTo>
                      <a:pt x="4474" y="1423"/>
                      <a:pt x="5313" y="2260"/>
                      <a:pt x="5313" y="3294"/>
                    </a:cubicBezTo>
                    <a:cubicBezTo>
                      <a:pt x="5313" y="4328"/>
                      <a:pt x="4474" y="5165"/>
                      <a:pt x="3442" y="5165"/>
                    </a:cubicBezTo>
                    <a:cubicBezTo>
                      <a:pt x="2408" y="5165"/>
                      <a:pt x="1571" y="4328"/>
                      <a:pt x="1571" y="3294"/>
                    </a:cubicBezTo>
                    <a:cubicBezTo>
                      <a:pt x="1571" y="2260"/>
                      <a:pt x="2408" y="1423"/>
                      <a:pt x="3442" y="1423"/>
                    </a:cubicBezTo>
                    <a:close/>
                    <a:moveTo>
                      <a:pt x="3388" y="0"/>
                    </a:moveTo>
                    <a:cubicBezTo>
                      <a:pt x="2976" y="0"/>
                      <a:pt x="2668" y="229"/>
                      <a:pt x="2775" y="819"/>
                    </a:cubicBezTo>
                    <a:cubicBezTo>
                      <a:pt x="2549" y="914"/>
                      <a:pt x="2280" y="966"/>
                      <a:pt x="2116" y="1123"/>
                    </a:cubicBezTo>
                    <a:cubicBezTo>
                      <a:pt x="1898" y="1029"/>
                      <a:pt x="1708" y="791"/>
                      <a:pt x="1435" y="791"/>
                    </a:cubicBezTo>
                    <a:cubicBezTo>
                      <a:pt x="1417" y="791"/>
                      <a:pt x="1399" y="792"/>
                      <a:pt x="1381" y="794"/>
                    </a:cubicBezTo>
                    <a:cubicBezTo>
                      <a:pt x="1197" y="815"/>
                      <a:pt x="843" y="1148"/>
                      <a:pt x="824" y="1351"/>
                    </a:cubicBezTo>
                    <a:cubicBezTo>
                      <a:pt x="795" y="1652"/>
                      <a:pt x="1031" y="1757"/>
                      <a:pt x="1178" y="1959"/>
                    </a:cubicBezTo>
                    <a:cubicBezTo>
                      <a:pt x="1014" y="2184"/>
                      <a:pt x="879" y="2438"/>
                      <a:pt x="824" y="2771"/>
                    </a:cubicBezTo>
                    <a:cubicBezTo>
                      <a:pt x="536" y="2800"/>
                      <a:pt x="204" y="2779"/>
                      <a:pt x="88" y="3024"/>
                    </a:cubicBezTo>
                    <a:cubicBezTo>
                      <a:pt x="1" y="3210"/>
                      <a:pt x="5" y="3665"/>
                      <a:pt x="88" y="3810"/>
                    </a:cubicBezTo>
                    <a:cubicBezTo>
                      <a:pt x="222" y="4039"/>
                      <a:pt x="559" y="3989"/>
                      <a:pt x="900" y="4012"/>
                    </a:cubicBezTo>
                    <a:cubicBezTo>
                      <a:pt x="1009" y="4224"/>
                      <a:pt x="1084" y="4470"/>
                      <a:pt x="1204" y="4671"/>
                    </a:cubicBezTo>
                    <a:cubicBezTo>
                      <a:pt x="1051" y="4926"/>
                      <a:pt x="795" y="5078"/>
                      <a:pt x="874" y="5406"/>
                    </a:cubicBezTo>
                    <a:cubicBezTo>
                      <a:pt x="917" y="5583"/>
                      <a:pt x="1357" y="5939"/>
                      <a:pt x="1579" y="5939"/>
                    </a:cubicBezTo>
                    <a:cubicBezTo>
                      <a:pt x="1581" y="5939"/>
                      <a:pt x="1583" y="5939"/>
                      <a:pt x="1584" y="5939"/>
                    </a:cubicBezTo>
                    <a:cubicBezTo>
                      <a:pt x="1855" y="5933"/>
                      <a:pt x="1944" y="5715"/>
                      <a:pt x="2116" y="5559"/>
                    </a:cubicBezTo>
                    <a:cubicBezTo>
                      <a:pt x="2305" y="5690"/>
                      <a:pt x="2548" y="5768"/>
                      <a:pt x="2775" y="5863"/>
                    </a:cubicBezTo>
                    <a:cubicBezTo>
                      <a:pt x="2799" y="6131"/>
                      <a:pt x="2719" y="6305"/>
                      <a:pt x="2851" y="6496"/>
                    </a:cubicBezTo>
                    <a:cubicBezTo>
                      <a:pt x="2951" y="6641"/>
                      <a:pt x="3210" y="6701"/>
                      <a:pt x="3452" y="6701"/>
                    </a:cubicBezTo>
                    <a:cubicBezTo>
                      <a:pt x="3648" y="6701"/>
                      <a:pt x="3834" y="6662"/>
                      <a:pt x="3915" y="6597"/>
                    </a:cubicBezTo>
                    <a:cubicBezTo>
                      <a:pt x="4123" y="6432"/>
                      <a:pt x="4034" y="6163"/>
                      <a:pt x="4067" y="5863"/>
                    </a:cubicBezTo>
                    <a:cubicBezTo>
                      <a:pt x="4255" y="5746"/>
                      <a:pt x="4515" y="5702"/>
                      <a:pt x="4676" y="5559"/>
                    </a:cubicBezTo>
                    <a:cubicBezTo>
                      <a:pt x="4936" y="5666"/>
                      <a:pt x="4944" y="5962"/>
                      <a:pt x="5234" y="6015"/>
                    </a:cubicBezTo>
                    <a:cubicBezTo>
                      <a:pt x="5261" y="6020"/>
                      <a:pt x="5289" y="6022"/>
                      <a:pt x="5317" y="6022"/>
                    </a:cubicBezTo>
                    <a:cubicBezTo>
                      <a:pt x="5705" y="6022"/>
                      <a:pt x="6137" y="5579"/>
                      <a:pt x="6120" y="5254"/>
                    </a:cubicBezTo>
                    <a:cubicBezTo>
                      <a:pt x="6106" y="4964"/>
                      <a:pt x="5817" y="4877"/>
                      <a:pt x="5689" y="4646"/>
                    </a:cubicBezTo>
                    <a:cubicBezTo>
                      <a:pt x="5796" y="4423"/>
                      <a:pt x="5913" y="4211"/>
                      <a:pt x="5968" y="3936"/>
                    </a:cubicBezTo>
                    <a:cubicBezTo>
                      <a:pt x="6234" y="3869"/>
                      <a:pt x="6591" y="3888"/>
                      <a:pt x="6729" y="3606"/>
                    </a:cubicBezTo>
                    <a:cubicBezTo>
                      <a:pt x="6864" y="3328"/>
                      <a:pt x="6796" y="2833"/>
                      <a:pt x="6577" y="2695"/>
                    </a:cubicBezTo>
                    <a:cubicBezTo>
                      <a:pt x="6469" y="2628"/>
                      <a:pt x="6321" y="2606"/>
                      <a:pt x="6161" y="2606"/>
                    </a:cubicBezTo>
                    <a:cubicBezTo>
                      <a:pt x="6082" y="2606"/>
                      <a:pt x="5999" y="2611"/>
                      <a:pt x="5917" y="2619"/>
                    </a:cubicBezTo>
                    <a:cubicBezTo>
                      <a:pt x="5789" y="2476"/>
                      <a:pt x="5774" y="2221"/>
                      <a:pt x="5638" y="2087"/>
                    </a:cubicBezTo>
                    <a:cubicBezTo>
                      <a:pt x="5913" y="1763"/>
                      <a:pt x="6213" y="1424"/>
                      <a:pt x="5841" y="997"/>
                    </a:cubicBezTo>
                    <a:cubicBezTo>
                      <a:pt x="5758" y="900"/>
                      <a:pt x="5615" y="741"/>
                      <a:pt x="5512" y="718"/>
                    </a:cubicBezTo>
                    <a:cubicBezTo>
                      <a:pt x="5475" y="710"/>
                      <a:pt x="5440" y="706"/>
                      <a:pt x="5406" y="706"/>
                    </a:cubicBezTo>
                    <a:cubicBezTo>
                      <a:pt x="5119" y="706"/>
                      <a:pt x="4962" y="987"/>
                      <a:pt x="4752" y="1123"/>
                    </a:cubicBezTo>
                    <a:cubicBezTo>
                      <a:pt x="4566" y="1031"/>
                      <a:pt x="4370" y="947"/>
                      <a:pt x="4118" y="921"/>
                    </a:cubicBezTo>
                    <a:cubicBezTo>
                      <a:pt x="4048" y="628"/>
                      <a:pt x="4054" y="259"/>
                      <a:pt x="3865" y="84"/>
                    </a:cubicBezTo>
                    <a:cubicBezTo>
                      <a:pt x="3702" y="30"/>
                      <a:pt x="3538"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2735750" y="4402925"/>
                <a:ext cx="33700" cy="33675"/>
              </a:xfrm>
              <a:custGeom>
                <a:avLst/>
                <a:gdLst/>
                <a:ahLst/>
                <a:cxnLst/>
                <a:rect l="l" t="t" r="r" b="b"/>
                <a:pathLst>
                  <a:path w="1348" h="1347" extrusionOk="0">
                    <a:moveTo>
                      <a:pt x="675" y="0"/>
                    </a:moveTo>
                    <a:cubicBezTo>
                      <a:pt x="303" y="0"/>
                      <a:pt x="1" y="302"/>
                      <a:pt x="1" y="674"/>
                    </a:cubicBezTo>
                    <a:cubicBezTo>
                      <a:pt x="1" y="1046"/>
                      <a:pt x="303" y="1347"/>
                      <a:pt x="675" y="1347"/>
                    </a:cubicBezTo>
                    <a:cubicBezTo>
                      <a:pt x="1047" y="1347"/>
                      <a:pt x="1348" y="1046"/>
                      <a:pt x="1348" y="674"/>
                    </a:cubicBezTo>
                    <a:cubicBezTo>
                      <a:pt x="1348" y="302"/>
                      <a:pt x="1047" y="0"/>
                      <a:pt x="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3245525" y="4763350"/>
                <a:ext cx="198600" cy="84975"/>
              </a:xfrm>
              <a:custGeom>
                <a:avLst/>
                <a:gdLst/>
                <a:ahLst/>
                <a:cxnLst/>
                <a:rect l="l" t="t" r="r" b="b"/>
                <a:pathLst>
                  <a:path w="7944" h="3399" extrusionOk="0">
                    <a:moveTo>
                      <a:pt x="319" y="0"/>
                    </a:moveTo>
                    <a:cubicBezTo>
                      <a:pt x="219" y="0"/>
                      <a:pt x="135" y="78"/>
                      <a:pt x="131" y="180"/>
                    </a:cubicBezTo>
                    <a:lnTo>
                      <a:pt x="5" y="2850"/>
                    </a:lnTo>
                    <a:cubicBezTo>
                      <a:pt x="1" y="2954"/>
                      <a:pt x="81" y="3044"/>
                      <a:pt x="186" y="3048"/>
                    </a:cubicBezTo>
                    <a:lnTo>
                      <a:pt x="7615" y="3398"/>
                    </a:lnTo>
                    <a:cubicBezTo>
                      <a:pt x="7618" y="3398"/>
                      <a:pt x="7621" y="3398"/>
                      <a:pt x="7624" y="3398"/>
                    </a:cubicBezTo>
                    <a:cubicBezTo>
                      <a:pt x="7724" y="3398"/>
                      <a:pt x="7808" y="3319"/>
                      <a:pt x="7813" y="3217"/>
                    </a:cubicBezTo>
                    <a:lnTo>
                      <a:pt x="7939" y="547"/>
                    </a:lnTo>
                    <a:cubicBezTo>
                      <a:pt x="7944" y="443"/>
                      <a:pt x="7863" y="355"/>
                      <a:pt x="7758" y="350"/>
                    </a:cubicBezTo>
                    <a:lnTo>
                      <a:pt x="328" y="0"/>
                    </a:lnTo>
                    <a:cubicBezTo>
                      <a:pt x="325" y="0"/>
                      <a:pt x="32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3404425" y="4780800"/>
                <a:ext cx="27550" cy="56925"/>
              </a:xfrm>
              <a:custGeom>
                <a:avLst/>
                <a:gdLst/>
                <a:ahLst/>
                <a:cxnLst/>
                <a:rect l="l" t="t" r="r" b="b"/>
                <a:pathLst>
                  <a:path w="1102" h="2277" extrusionOk="0">
                    <a:moveTo>
                      <a:pt x="282" y="1"/>
                    </a:moveTo>
                    <a:cubicBezTo>
                      <a:pt x="181" y="1"/>
                      <a:pt x="98" y="80"/>
                      <a:pt x="93" y="182"/>
                    </a:cubicBezTo>
                    <a:lnTo>
                      <a:pt x="5" y="2049"/>
                    </a:lnTo>
                    <a:cubicBezTo>
                      <a:pt x="0" y="2153"/>
                      <a:pt x="81" y="2242"/>
                      <a:pt x="185" y="2247"/>
                    </a:cubicBezTo>
                    <a:lnTo>
                      <a:pt x="811" y="2277"/>
                    </a:lnTo>
                    <a:cubicBezTo>
                      <a:pt x="814" y="2277"/>
                      <a:pt x="817" y="2277"/>
                      <a:pt x="821" y="2277"/>
                    </a:cubicBezTo>
                    <a:cubicBezTo>
                      <a:pt x="921" y="2277"/>
                      <a:pt x="1004" y="2198"/>
                      <a:pt x="1009" y="2097"/>
                    </a:cubicBezTo>
                    <a:lnTo>
                      <a:pt x="1097" y="228"/>
                    </a:lnTo>
                    <a:cubicBezTo>
                      <a:pt x="1102" y="124"/>
                      <a:pt x="1022" y="35"/>
                      <a:pt x="917" y="31"/>
                    </a:cubicBezTo>
                    <a:lnTo>
                      <a:pt x="291" y="1"/>
                    </a:lnTo>
                    <a:cubicBezTo>
                      <a:pt x="288" y="1"/>
                      <a:pt x="285" y="1"/>
                      <a:pt x="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3371325" y="4779250"/>
                <a:ext cx="27550" cy="56925"/>
              </a:xfrm>
              <a:custGeom>
                <a:avLst/>
                <a:gdLst/>
                <a:ahLst/>
                <a:cxnLst/>
                <a:rect l="l" t="t" r="r" b="b"/>
                <a:pathLst>
                  <a:path w="1102" h="2277" extrusionOk="0">
                    <a:moveTo>
                      <a:pt x="283" y="0"/>
                    </a:moveTo>
                    <a:cubicBezTo>
                      <a:pt x="182" y="0"/>
                      <a:pt x="98" y="79"/>
                      <a:pt x="93" y="181"/>
                    </a:cubicBezTo>
                    <a:lnTo>
                      <a:pt x="5" y="2049"/>
                    </a:lnTo>
                    <a:cubicBezTo>
                      <a:pt x="0" y="2154"/>
                      <a:pt x="80" y="2242"/>
                      <a:pt x="185" y="2247"/>
                    </a:cubicBezTo>
                    <a:lnTo>
                      <a:pt x="811" y="2276"/>
                    </a:lnTo>
                    <a:cubicBezTo>
                      <a:pt x="814" y="2276"/>
                      <a:pt x="817" y="2276"/>
                      <a:pt x="820" y="2276"/>
                    </a:cubicBezTo>
                    <a:cubicBezTo>
                      <a:pt x="921" y="2276"/>
                      <a:pt x="1004" y="2197"/>
                      <a:pt x="1009" y="2096"/>
                    </a:cubicBezTo>
                    <a:lnTo>
                      <a:pt x="1097" y="228"/>
                    </a:lnTo>
                    <a:cubicBezTo>
                      <a:pt x="1102" y="124"/>
                      <a:pt x="1021" y="35"/>
                      <a:pt x="917" y="30"/>
                    </a:cubicBezTo>
                    <a:lnTo>
                      <a:pt x="291" y="0"/>
                    </a:lnTo>
                    <a:cubicBezTo>
                      <a:pt x="288" y="0"/>
                      <a:pt x="28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3338200" y="4777700"/>
                <a:ext cx="27600" cy="56900"/>
              </a:xfrm>
              <a:custGeom>
                <a:avLst/>
                <a:gdLst/>
                <a:ahLst/>
                <a:cxnLst/>
                <a:rect l="l" t="t" r="r" b="b"/>
                <a:pathLst>
                  <a:path w="1104" h="2276" extrusionOk="0">
                    <a:moveTo>
                      <a:pt x="282" y="0"/>
                    </a:moveTo>
                    <a:cubicBezTo>
                      <a:pt x="181" y="0"/>
                      <a:pt x="98" y="79"/>
                      <a:pt x="94" y="180"/>
                    </a:cubicBezTo>
                    <a:lnTo>
                      <a:pt x="6" y="2048"/>
                    </a:lnTo>
                    <a:cubicBezTo>
                      <a:pt x="1" y="2153"/>
                      <a:pt x="82" y="2242"/>
                      <a:pt x="186" y="2247"/>
                    </a:cubicBezTo>
                    <a:lnTo>
                      <a:pt x="812" y="2275"/>
                    </a:lnTo>
                    <a:cubicBezTo>
                      <a:pt x="816" y="2276"/>
                      <a:pt x="819" y="2276"/>
                      <a:pt x="822" y="2276"/>
                    </a:cubicBezTo>
                    <a:cubicBezTo>
                      <a:pt x="921" y="2276"/>
                      <a:pt x="1005" y="2197"/>
                      <a:pt x="1010" y="2096"/>
                    </a:cubicBezTo>
                    <a:lnTo>
                      <a:pt x="1098" y="228"/>
                    </a:lnTo>
                    <a:cubicBezTo>
                      <a:pt x="1103" y="123"/>
                      <a:pt x="1022" y="35"/>
                      <a:pt x="918" y="29"/>
                    </a:cubicBezTo>
                    <a:lnTo>
                      <a:pt x="291" y="1"/>
                    </a:lnTo>
                    <a:cubicBezTo>
                      <a:pt x="288" y="0"/>
                      <a:pt x="285"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3305100" y="4776125"/>
                <a:ext cx="27575" cy="56925"/>
              </a:xfrm>
              <a:custGeom>
                <a:avLst/>
                <a:gdLst/>
                <a:ahLst/>
                <a:cxnLst/>
                <a:rect l="l" t="t" r="r" b="b"/>
                <a:pathLst>
                  <a:path w="1103" h="2277" extrusionOk="0">
                    <a:moveTo>
                      <a:pt x="282" y="1"/>
                    </a:moveTo>
                    <a:cubicBezTo>
                      <a:pt x="182" y="1"/>
                      <a:pt x="99" y="80"/>
                      <a:pt x="94" y="181"/>
                    </a:cubicBezTo>
                    <a:lnTo>
                      <a:pt x="5" y="2050"/>
                    </a:lnTo>
                    <a:cubicBezTo>
                      <a:pt x="0" y="2153"/>
                      <a:pt x="81" y="2243"/>
                      <a:pt x="186" y="2247"/>
                    </a:cubicBezTo>
                    <a:lnTo>
                      <a:pt x="812" y="2277"/>
                    </a:lnTo>
                    <a:cubicBezTo>
                      <a:pt x="815" y="2277"/>
                      <a:pt x="818" y="2277"/>
                      <a:pt x="821" y="2277"/>
                    </a:cubicBezTo>
                    <a:cubicBezTo>
                      <a:pt x="921" y="2277"/>
                      <a:pt x="1005" y="2198"/>
                      <a:pt x="1010" y="2097"/>
                    </a:cubicBezTo>
                    <a:lnTo>
                      <a:pt x="1098" y="228"/>
                    </a:lnTo>
                    <a:cubicBezTo>
                      <a:pt x="1103" y="124"/>
                      <a:pt x="1022" y="35"/>
                      <a:pt x="918" y="31"/>
                    </a:cubicBezTo>
                    <a:lnTo>
                      <a:pt x="291" y="1"/>
                    </a:lnTo>
                    <a:cubicBezTo>
                      <a:pt x="288" y="1"/>
                      <a:pt x="285" y="1"/>
                      <a:pt x="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3272000" y="4774575"/>
                <a:ext cx="27575" cy="56925"/>
              </a:xfrm>
              <a:custGeom>
                <a:avLst/>
                <a:gdLst/>
                <a:ahLst/>
                <a:cxnLst/>
                <a:rect l="l" t="t" r="r" b="b"/>
                <a:pathLst>
                  <a:path w="1103" h="2277" extrusionOk="0">
                    <a:moveTo>
                      <a:pt x="283" y="0"/>
                    </a:moveTo>
                    <a:cubicBezTo>
                      <a:pt x="183" y="0"/>
                      <a:pt x="98" y="79"/>
                      <a:pt x="93" y="181"/>
                    </a:cubicBezTo>
                    <a:lnTo>
                      <a:pt x="6" y="2049"/>
                    </a:lnTo>
                    <a:cubicBezTo>
                      <a:pt x="1" y="2153"/>
                      <a:pt x="82" y="2242"/>
                      <a:pt x="186" y="2247"/>
                    </a:cubicBezTo>
                    <a:lnTo>
                      <a:pt x="812" y="2276"/>
                    </a:lnTo>
                    <a:cubicBezTo>
                      <a:pt x="815" y="2276"/>
                      <a:pt x="818" y="2276"/>
                      <a:pt x="821" y="2276"/>
                    </a:cubicBezTo>
                    <a:cubicBezTo>
                      <a:pt x="922" y="2276"/>
                      <a:pt x="1005" y="2198"/>
                      <a:pt x="1010" y="2096"/>
                    </a:cubicBezTo>
                    <a:lnTo>
                      <a:pt x="1097" y="228"/>
                    </a:lnTo>
                    <a:cubicBezTo>
                      <a:pt x="1102" y="124"/>
                      <a:pt x="1021" y="35"/>
                      <a:pt x="917" y="30"/>
                    </a:cubicBezTo>
                    <a:lnTo>
                      <a:pt x="291" y="0"/>
                    </a:lnTo>
                    <a:cubicBezTo>
                      <a:pt x="288" y="0"/>
                      <a:pt x="286"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3248050" y="4682100"/>
                <a:ext cx="207250" cy="150975"/>
              </a:xfrm>
              <a:custGeom>
                <a:avLst/>
                <a:gdLst/>
                <a:ahLst/>
                <a:cxnLst/>
                <a:rect l="l" t="t" r="r" b="b"/>
                <a:pathLst>
                  <a:path w="8290" h="6039" extrusionOk="0">
                    <a:moveTo>
                      <a:pt x="6903" y="0"/>
                    </a:moveTo>
                    <a:cubicBezTo>
                      <a:pt x="6875" y="0"/>
                      <a:pt x="6847" y="6"/>
                      <a:pt x="6821" y="19"/>
                    </a:cubicBezTo>
                    <a:lnTo>
                      <a:pt x="134" y="3276"/>
                    </a:lnTo>
                    <a:cubicBezTo>
                      <a:pt x="39" y="3321"/>
                      <a:pt x="0" y="3434"/>
                      <a:pt x="47" y="3529"/>
                    </a:cubicBezTo>
                    <a:lnTo>
                      <a:pt x="1217" y="5932"/>
                    </a:lnTo>
                    <a:cubicBezTo>
                      <a:pt x="1249" y="6000"/>
                      <a:pt x="1317" y="6039"/>
                      <a:pt x="1387" y="6039"/>
                    </a:cubicBezTo>
                    <a:cubicBezTo>
                      <a:pt x="1415" y="6039"/>
                      <a:pt x="1443" y="6032"/>
                      <a:pt x="1470" y="6019"/>
                    </a:cubicBezTo>
                    <a:lnTo>
                      <a:pt x="8156" y="2763"/>
                    </a:lnTo>
                    <a:cubicBezTo>
                      <a:pt x="8251" y="2718"/>
                      <a:pt x="8290" y="2604"/>
                      <a:pt x="8244" y="2511"/>
                    </a:cubicBezTo>
                    <a:lnTo>
                      <a:pt x="7074" y="106"/>
                    </a:lnTo>
                    <a:cubicBezTo>
                      <a:pt x="7041" y="39"/>
                      <a:pt x="6973" y="0"/>
                      <a:pt x="69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3395050" y="4696225"/>
                <a:ext cx="45350" cy="58400"/>
              </a:xfrm>
              <a:custGeom>
                <a:avLst/>
                <a:gdLst/>
                <a:ahLst/>
                <a:cxnLst/>
                <a:rect l="l" t="t" r="r" b="b"/>
                <a:pathLst>
                  <a:path w="1814" h="2336" extrusionOk="0">
                    <a:moveTo>
                      <a:pt x="780" y="1"/>
                    </a:moveTo>
                    <a:cubicBezTo>
                      <a:pt x="752" y="1"/>
                      <a:pt x="724" y="7"/>
                      <a:pt x="697" y="20"/>
                    </a:cubicBezTo>
                    <a:lnTo>
                      <a:pt x="133" y="294"/>
                    </a:lnTo>
                    <a:cubicBezTo>
                      <a:pt x="40" y="340"/>
                      <a:pt x="0" y="454"/>
                      <a:pt x="46" y="547"/>
                    </a:cubicBezTo>
                    <a:lnTo>
                      <a:pt x="865" y="2229"/>
                    </a:lnTo>
                    <a:cubicBezTo>
                      <a:pt x="898" y="2296"/>
                      <a:pt x="965" y="2335"/>
                      <a:pt x="1035" y="2335"/>
                    </a:cubicBezTo>
                    <a:cubicBezTo>
                      <a:pt x="1063" y="2335"/>
                      <a:pt x="1091" y="2329"/>
                      <a:pt x="1117" y="2316"/>
                    </a:cubicBezTo>
                    <a:lnTo>
                      <a:pt x="1681" y="2042"/>
                    </a:lnTo>
                    <a:cubicBezTo>
                      <a:pt x="1775" y="1996"/>
                      <a:pt x="1814" y="1883"/>
                      <a:pt x="1769" y="1788"/>
                    </a:cubicBezTo>
                    <a:lnTo>
                      <a:pt x="950" y="107"/>
                    </a:lnTo>
                    <a:cubicBezTo>
                      <a:pt x="918" y="40"/>
                      <a:pt x="850"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3365250" y="4710750"/>
                <a:ext cx="45375" cy="58375"/>
              </a:xfrm>
              <a:custGeom>
                <a:avLst/>
                <a:gdLst/>
                <a:ahLst/>
                <a:cxnLst/>
                <a:rect l="l" t="t" r="r" b="b"/>
                <a:pathLst>
                  <a:path w="1815" h="2335" extrusionOk="0">
                    <a:moveTo>
                      <a:pt x="780" y="0"/>
                    </a:moveTo>
                    <a:cubicBezTo>
                      <a:pt x="752" y="0"/>
                      <a:pt x="723" y="6"/>
                      <a:pt x="696" y="20"/>
                    </a:cubicBezTo>
                    <a:lnTo>
                      <a:pt x="133" y="294"/>
                    </a:lnTo>
                    <a:cubicBezTo>
                      <a:pt x="39" y="339"/>
                      <a:pt x="1" y="453"/>
                      <a:pt x="46" y="547"/>
                    </a:cubicBezTo>
                    <a:lnTo>
                      <a:pt x="865" y="2229"/>
                    </a:lnTo>
                    <a:cubicBezTo>
                      <a:pt x="898" y="2296"/>
                      <a:pt x="965" y="2335"/>
                      <a:pt x="1036" y="2335"/>
                    </a:cubicBezTo>
                    <a:cubicBezTo>
                      <a:pt x="1064" y="2335"/>
                      <a:pt x="1092" y="2329"/>
                      <a:pt x="1118" y="2316"/>
                    </a:cubicBezTo>
                    <a:lnTo>
                      <a:pt x="1682" y="2042"/>
                    </a:lnTo>
                    <a:cubicBezTo>
                      <a:pt x="1775" y="1995"/>
                      <a:pt x="1814" y="1882"/>
                      <a:pt x="1769" y="1788"/>
                    </a:cubicBezTo>
                    <a:lnTo>
                      <a:pt x="950" y="107"/>
                    </a:lnTo>
                    <a:cubicBezTo>
                      <a:pt x="917" y="39"/>
                      <a:pt x="850" y="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3335425" y="4725250"/>
                <a:ext cx="45400" cy="58375"/>
              </a:xfrm>
              <a:custGeom>
                <a:avLst/>
                <a:gdLst/>
                <a:ahLst/>
                <a:cxnLst/>
                <a:rect l="l" t="t" r="r" b="b"/>
                <a:pathLst>
                  <a:path w="1816" h="2335" extrusionOk="0">
                    <a:moveTo>
                      <a:pt x="781" y="1"/>
                    </a:moveTo>
                    <a:cubicBezTo>
                      <a:pt x="753" y="1"/>
                      <a:pt x="725" y="7"/>
                      <a:pt x="698" y="20"/>
                    </a:cubicBezTo>
                    <a:lnTo>
                      <a:pt x="134" y="293"/>
                    </a:lnTo>
                    <a:cubicBezTo>
                      <a:pt x="40" y="340"/>
                      <a:pt x="1" y="453"/>
                      <a:pt x="47" y="547"/>
                    </a:cubicBezTo>
                    <a:lnTo>
                      <a:pt x="866" y="2228"/>
                    </a:lnTo>
                    <a:cubicBezTo>
                      <a:pt x="898" y="2296"/>
                      <a:pt x="966" y="2335"/>
                      <a:pt x="1036" y="2335"/>
                    </a:cubicBezTo>
                    <a:cubicBezTo>
                      <a:pt x="1064" y="2335"/>
                      <a:pt x="1092" y="2329"/>
                      <a:pt x="1119" y="2315"/>
                    </a:cubicBezTo>
                    <a:lnTo>
                      <a:pt x="1683" y="2041"/>
                    </a:lnTo>
                    <a:cubicBezTo>
                      <a:pt x="1776" y="1996"/>
                      <a:pt x="1815" y="1882"/>
                      <a:pt x="1770" y="1788"/>
                    </a:cubicBezTo>
                    <a:lnTo>
                      <a:pt x="951" y="107"/>
                    </a:lnTo>
                    <a:cubicBezTo>
                      <a:pt x="918" y="40"/>
                      <a:pt x="851" y="1"/>
                      <a:pt x="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3305625" y="4739750"/>
                <a:ext cx="45400" cy="58400"/>
              </a:xfrm>
              <a:custGeom>
                <a:avLst/>
                <a:gdLst/>
                <a:ahLst/>
                <a:cxnLst/>
                <a:rect l="l" t="t" r="r" b="b"/>
                <a:pathLst>
                  <a:path w="1816" h="2336" extrusionOk="0">
                    <a:moveTo>
                      <a:pt x="780" y="1"/>
                    </a:moveTo>
                    <a:cubicBezTo>
                      <a:pt x="753" y="1"/>
                      <a:pt x="725" y="7"/>
                      <a:pt x="699" y="20"/>
                    </a:cubicBezTo>
                    <a:lnTo>
                      <a:pt x="134" y="294"/>
                    </a:lnTo>
                    <a:cubicBezTo>
                      <a:pt x="41" y="340"/>
                      <a:pt x="1" y="453"/>
                      <a:pt x="47" y="548"/>
                    </a:cubicBezTo>
                    <a:lnTo>
                      <a:pt x="866" y="2229"/>
                    </a:lnTo>
                    <a:cubicBezTo>
                      <a:pt x="899" y="2296"/>
                      <a:pt x="966" y="2335"/>
                      <a:pt x="1036" y="2335"/>
                    </a:cubicBezTo>
                    <a:cubicBezTo>
                      <a:pt x="1064" y="2335"/>
                      <a:pt x="1092" y="2329"/>
                      <a:pt x="1119" y="2316"/>
                    </a:cubicBezTo>
                    <a:lnTo>
                      <a:pt x="1683" y="2042"/>
                    </a:lnTo>
                    <a:cubicBezTo>
                      <a:pt x="1776" y="1996"/>
                      <a:pt x="1815" y="1882"/>
                      <a:pt x="1770" y="1789"/>
                    </a:cubicBezTo>
                    <a:lnTo>
                      <a:pt x="951" y="107"/>
                    </a:lnTo>
                    <a:cubicBezTo>
                      <a:pt x="918" y="40"/>
                      <a:pt x="851"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3275875" y="4754275"/>
                <a:ext cx="45350" cy="58375"/>
              </a:xfrm>
              <a:custGeom>
                <a:avLst/>
                <a:gdLst/>
                <a:ahLst/>
                <a:cxnLst/>
                <a:rect l="l" t="t" r="r" b="b"/>
                <a:pathLst>
                  <a:path w="1814" h="2335" extrusionOk="0">
                    <a:moveTo>
                      <a:pt x="779" y="0"/>
                    </a:moveTo>
                    <a:cubicBezTo>
                      <a:pt x="751" y="0"/>
                      <a:pt x="723" y="6"/>
                      <a:pt x="697" y="19"/>
                    </a:cubicBezTo>
                    <a:lnTo>
                      <a:pt x="133" y="293"/>
                    </a:lnTo>
                    <a:cubicBezTo>
                      <a:pt x="39" y="340"/>
                      <a:pt x="0" y="453"/>
                      <a:pt x="45" y="547"/>
                    </a:cubicBezTo>
                    <a:lnTo>
                      <a:pt x="864" y="2228"/>
                    </a:lnTo>
                    <a:cubicBezTo>
                      <a:pt x="897" y="2296"/>
                      <a:pt x="964" y="2334"/>
                      <a:pt x="1034" y="2334"/>
                    </a:cubicBezTo>
                    <a:cubicBezTo>
                      <a:pt x="1062" y="2334"/>
                      <a:pt x="1090" y="2328"/>
                      <a:pt x="1117" y="2315"/>
                    </a:cubicBezTo>
                    <a:lnTo>
                      <a:pt x="1681" y="2041"/>
                    </a:lnTo>
                    <a:cubicBezTo>
                      <a:pt x="1774" y="1996"/>
                      <a:pt x="1814" y="1882"/>
                      <a:pt x="1768" y="1788"/>
                    </a:cubicBezTo>
                    <a:lnTo>
                      <a:pt x="948" y="106"/>
                    </a:lnTo>
                    <a:cubicBezTo>
                      <a:pt x="916" y="39"/>
                      <a:pt x="849" y="0"/>
                      <a:pt x="7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3248150" y="4612100"/>
                <a:ext cx="173275" cy="199600"/>
              </a:xfrm>
              <a:custGeom>
                <a:avLst/>
                <a:gdLst/>
                <a:ahLst/>
                <a:cxnLst/>
                <a:rect l="l" t="t" r="r" b="b"/>
                <a:pathLst>
                  <a:path w="6931" h="7984" extrusionOk="0">
                    <a:moveTo>
                      <a:pt x="4542" y="0"/>
                    </a:moveTo>
                    <a:cubicBezTo>
                      <a:pt x="4483" y="0"/>
                      <a:pt x="4425" y="28"/>
                      <a:pt x="4388" y="80"/>
                    </a:cubicBezTo>
                    <a:lnTo>
                      <a:pt x="61" y="6128"/>
                    </a:lnTo>
                    <a:cubicBezTo>
                      <a:pt x="0" y="6214"/>
                      <a:pt x="20" y="6332"/>
                      <a:pt x="104" y="6392"/>
                    </a:cubicBezTo>
                    <a:lnTo>
                      <a:pt x="2279" y="7948"/>
                    </a:lnTo>
                    <a:cubicBezTo>
                      <a:pt x="2312" y="7972"/>
                      <a:pt x="2351" y="7983"/>
                      <a:pt x="2389" y="7983"/>
                    </a:cubicBezTo>
                    <a:cubicBezTo>
                      <a:pt x="2448" y="7983"/>
                      <a:pt x="2506" y="7956"/>
                      <a:pt x="2543" y="7904"/>
                    </a:cubicBezTo>
                    <a:lnTo>
                      <a:pt x="6870" y="1855"/>
                    </a:lnTo>
                    <a:cubicBezTo>
                      <a:pt x="6931" y="1770"/>
                      <a:pt x="6911" y="1652"/>
                      <a:pt x="6827" y="1591"/>
                    </a:cubicBezTo>
                    <a:lnTo>
                      <a:pt x="4652" y="36"/>
                    </a:lnTo>
                    <a:cubicBezTo>
                      <a:pt x="4619" y="12"/>
                      <a:pt x="4580" y="0"/>
                      <a:pt x="45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3348575" y="4627425"/>
                <a:ext cx="57900" cy="49450"/>
              </a:xfrm>
              <a:custGeom>
                <a:avLst/>
                <a:gdLst/>
                <a:ahLst/>
                <a:cxnLst/>
                <a:rect l="l" t="t" r="r" b="b"/>
                <a:pathLst>
                  <a:path w="2316" h="1978" extrusionOk="0">
                    <a:moveTo>
                      <a:pt x="580" y="1"/>
                    </a:moveTo>
                    <a:cubicBezTo>
                      <a:pt x="521" y="1"/>
                      <a:pt x="463" y="28"/>
                      <a:pt x="426" y="80"/>
                    </a:cubicBezTo>
                    <a:lnTo>
                      <a:pt x="61" y="590"/>
                    </a:lnTo>
                    <a:cubicBezTo>
                      <a:pt x="1" y="675"/>
                      <a:pt x="20" y="792"/>
                      <a:pt x="105" y="854"/>
                    </a:cubicBezTo>
                    <a:lnTo>
                      <a:pt x="1626" y="1942"/>
                    </a:lnTo>
                    <a:cubicBezTo>
                      <a:pt x="1660" y="1966"/>
                      <a:pt x="1698" y="1977"/>
                      <a:pt x="1736" y="1977"/>
                    </a:cubicBezTo>
                    <a:cubicBezTo>
                      <a:pt x="1795" y="1977"/>
                      <a:pt x="1853" y="1950"/>
                      <a:pt x="1890" y="1898"/>
                    </a:cubicBezTo>
                    <a:lnTo>
                      <a:pt x="2255" y="1388"/>
                    </a:lnTo>
                    <a:cubicBezTo>
                      <a:pt x="2316" y="1303"/>
                      <a:pt x="2296" y="1185"/>
                      <a:pt x="2211" y="1124"/>
                    </a:cubicBezTo>
                    <a:lnTo>
                      <a:pt x="690" y="36"/>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p:nvPr/>
            </p:nvSpPr>
            <p:spPr>
              <a:xfrm>
                <a:off x="3329300" y="4654375"/>
                <a:ext cx="57900" cy="49425"/>
              </a:xfrm>
              <a:custGeom>
                <a:avLst/>
                <a:gdLst/>
                <a:ahLst/>
                <a:cxnLst/>
                <a:rect l="l" t="t" r="r" b="b"/>
                <a:pathLst>
                  <a:path w="2316" h="1977" extrusionOk="0">
                    <a:moveTo>
                      <a:pt x="580" y="1"/>
                    </a:moveTo>
                    <a:cubicBezTo>
                      <a:pt x="521" y="1"/>
                      <a:pt x="462" y="28"/>
                      <a:pt x="426" y="80"/>
                    </a:cubicBezTo>
                    <a:lnTo>
                      <a:pt x="61" y="590"/>
                    </a:lnTo>
                    <a:cubicBezTo>
                      <a:pt x="0" y="675"/>
                      <a:pt x="20" y="793"/>
                      <a:pt x="105" y="854"/>
                    </a:cubicBezTo>
                    <a:lnTo>
                      <a:pt x="1626" y="1942"/>
                    </a:lnTo>
                    <a:cubicBezTo>
                      <a:pt x="1659" y="1965"/>
                      <a:pt x="1698" y="1977"/>
                      <a:pt x="1736" y="1977"/>
                    </a:cubicBezTo>
                    <a:cubicBezTo>
                      <a:pt x="1795" y="1977"/>
                      <a:pt x="1853" y="1949"/>
                      <a:pt x="1890" y="1897"/>
                    </a:cubicBezTo>
                    <a:lnTo>
                      <a:pt x="2254" y="1388"/>
                    </a:lnTo>
                    <a:cubicBezTo>
                      <a:pt x="2315" y="1304"/>
                      <a:pt x="2296" y="1184"/>
                      <a:pt x="2210" y="1124"/>
                    </a:cubicBezTo>
                    <a:lnTo>
                      <a:pt x="690" y="36"/>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1"/>
              <p:cNvSpPr/>
              <p:nvPr/>
            </p:nvSpPr>
            <p:spPr>
              <a:xfrm>
                <a:off x="3310000" y="4681325"/>
                <a:ext cx="57925" cy="49450"/>
              </a:xfrm>
              <a:custGeom>
                <a:avLst/>
                <a:gdLst/>
                <a:ahLst/>
                <a:cxnLst/>
                <a:rect l="l" t="t" r="r" b="b"/>
                <a:pathLst>
                  <a:path w="2317" h="1978" extrusionOk="0">
                    <a:moveTo>
                      <a:pt x="580" y="1"/>
                    </a:moveTo>
                    <a:cubicBezTo>
                      <a:pt x="521" y="1"/>
                      <a:pt x="464" y="28"/>
                      <a:pt x="427" y="80"/>
                    </a:cubicBezTo>
                    <a:lnTo>
                      <a:pt x="62" y="589"/>
                    </a:lnTo>
                    <a:cubicBezTo>
                      <a:pt x="1" y="675"/>
                      <a:pt x="21" y="793"/>
                      <a:pt x="105" y="854"/>
                    </a:cubicBezTo>
                    <a:lnTo>
                      <a:pt x="1627" y="1941"/>
                    </a:lnTo>
                    <a:cubicBezTo>
                      <a:pt x="1660" y="1966"/>
                      <a:pt x="1699" y="1977"/>
                      <a:pt x="1737" y="1977"/>
                    </a:cubicBezTo>
                    <a:cubicBezTo>
                      <a:pt x="1796" y="1977"/>
                      <a:pt x="1854" y="1950"/>
                      <a:pt x="1891" y="1898"/>
                    </a:cubicBezTo>
                    <a:lnTo>
                      <a:pt x="2256" y="1389"/>
                    </a:lnTo>
                    <a:cubicBezTo>
                      <a:pt x="2316" y="1303"/>
                      <a:pt x="2296" y="1185"/>
                      <a:pt x="2212" y="1125"/>
                    </a:cubicBezTo>
                    <a:lnTo>
                      <a:pt x="690" y="37"/>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p:nvPr/>
            </p:nvSpPr>
            <p:spPr>
              <a:xfrm>
                <a:off x="3290725" y="4708300"/>
                <a:ext cx="57900" cy="49425"/>
              </a:xfrm>
              <a:custGeom>
                <a:avLst/>
                <a:gdLst/>
                <a:ahLst/>
                <a:cxnLst/>
                <a:rect l="l" t="t" r="r" b="b"/>
                <a:pathLst>
                  <a:path w="2316" h="1977" extrusionOk="0">
                    <a:moveTo>
                      <a:pt x="580" y="0"/>
                    </a:moveTo>
                    <a:cubicBezTo>
                      <a:pt x="521" y="0"/>
                      <a:pt x="463" y="28"/>
                      <a:pt x="426" y="80"/>
                    </a:cubicBezTo>
                    <a:lnTo>
                      <a:pt x="62" y="589"/>
                    </a:lnTo>
                    <a:cubicBezTo>
                      <a:pt x="1" y="673"/>
                      <a:pt x="20" y="793"/>
                      <a:pt x="106" y="853"/>
                    </a:cubicBezTo>
                    <a:lnTo>
                      <a:pt x="1626" y="1941"/>
                    </a:lnTo>
                    <a:cubicBezTo>
                      <a:pt x="1660" y="1965"/>
                      <a:pt x="1698" y="1977"/>
                      <a:pt x="1736" y="1977"/>
                    </a:cubicBezTo>
                    <a:cubicBezTo>
                      <a:pt x="1795" y="1977"/>
                      <a:pt x="1854" y="1949"/>
                      <a:pt x="1890" y="1897"/>
                    </a:cubicBezTo>
                    <a:lnTo>
                      <a:pt x="2255" y="1388"/>
                    </a:lnTo>
                    <a:cubicBezTo>
                      <a:pt x="2316" y="1302"/>
                      <a:pt x="2296" y="1184"/>
                      <a:pt x="2211" y="1123"/>
                    </a:cubicBezTo>
                    <a:lnTo>
                      <a:pt x="690" y="35"/>
                    </a:lnTo>
                    <a:cubicBezTo>
                      <a:pt x="657" y="12"/>
                      <a:pt x="618"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1"/>
              <p:cNvSpPr/>
              <p:nvPr/>
            </p:nvSpPr>
            <p:spPr>
              <a:xfrm>
                <a:off x="3271450" y="4735250"/>
                <a:ext cx="57925" cy="49425"/>
              </a:xfrm>
              <a:custGeom>
                <a:avLst/>
                <a:gdLst/>
                <a:ahLst/>
                <a:cxnLst/>
                <a:rect l="l" t="t" r="r" b="b"/>
                <a:pathLst>
                  <a:path w="2317" h="1977" extrusionOk="0">
                    <a:moveTo>
                      <a:pt x="579" y="0"/>
                    </a:moveTo>
                    <a:cubicBezTo>
                      <a:pt x="521" y="0"/>
                      <a:pt x="462" y="28"/>
                      <a:pt x="426" y="79"/>
                    </a:cubicBezTo>
                    <a:lnTo>
                      <a:pt x="61" y="590"/>
                    </a:lnTo>
                    <a:cubicBezTo>
                      <a:pt x="0" y="674"/>
                      <a:pt x="20" y="792"/>
                      <a:pt x="105" y="853"/>
                    </a:cubicBezTo>
                    <a:lnTo>
                      <a:pt x="1626" y="1941"/>
                    </a:lnTo>
                    <a:cubicBezTo>
                      <a:pt x="1659" y="1965"/>
                      <a:pt x="1698" y="1977"/>
                      <a:pt x="1736" y="1977"/>
                    </a:cubicBezTo>
                    <a:cubicBezTo>
                      <a:pt x="1795" y="1977"/>
                      <a:pt x="1853" y="1949"/>
                      <a:pt x="1890" y="1898"/>
                    </a:cubicBezTo>
                    <a:lnTo>
                      <a:pt x="2255" y="1388"/>
                    </a:lnTo>
                    <a:cubicBezTo>
                      <a:pt x="2316" y="1303"/>
                      <a:pt x="2296" y="1185"/>
                      <a:pt x="2210" y="1124"/>
                    </a:cubicBezTo>
                    <a:lnTo>
                      <a:pt x="690" y="36"/>
                    </a:lnTo>
                    <a:cubicBezTo>
                      <a:pt x="657" y="12"/>
                      <a:pt x="618" y="0"/>
                      <a:pt x="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a:off x="3258075" y="4759850"/>
                <a:ext cx="12525" cy="11200"/>
              </a:xfrm>
              <a:custGeom>
                <a:avLst/>
                <a:gdLst/>
                <a:ahLst/>
                <a:cxnLst/>
                <a:rect l="l" t="t" r="r" b="b"/>
                <a:pathLst>
                  <a:path w="501" h="448" extrusionOk="0">
                    <a:moveTo>
                      <a:pt x="250" y="1"/>
                    </a:moveTo>
                    <a:cubicBezTo>
                      <a:pt x="156" y="1"/>
                      <a:pt x="69" y="60"/>
                      <a:pt x="38" y="155"/>
                    </a:cubicBezTo>
                    <a:cubicBezTo>
                      <a:pt x="0" y="272"/>
                      <a:pt x="64" y="398"/>
                      <a:pt x="181" y="436"/>
                    </a:cubicBezTo>
                    <a:cubicBezTo>
                      <a:pt x="204" y="444"/>
                      <a:pt x="227" y="447"/>
                      <a:pt x="250" y="447"/>
                    </a:cubicBezTo>
                    <a:cubicBezTo>
                      <a:pt x="344" y="447"/>
                      <a:pt x="432" y="388"/>
                      <a:pt x="462" y="293"/>
                    </a:cubicBezTo>
                    <a:cubicBezTo>
                      <a:pt x="500" y="176"/>
                      <a:pt x="437" y="51"/>
                      <a:pt x="320" y="12"/>
                    </a:cubicBezTo>
                    <a:cubicBezTo>
                      <a:pt x="297" y="4"/>
                      <a:pt x="273"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p:nvPr/>
            </p:nvSpPr>
            <p:spPr>
              <a:xfrm>
                <a:off x="2823825" y="4963125"/>
                <a:ext cx="323750" cy="99525"/>
              </a:xfrm>
              <a:custGeom>
                <a:avLst/>
                <a:gdLst/>
                <a:ahLst/>
                <a:cxnLst/>
                <a:rect l="l" t="t" r="r" b="b"/>
                <a:pathLst>
                  <a:path w="12950" h="3981" extrusionOk="0">
                    <a:moveTo>
                      <a:pt x="3447" y="1"/>
                    </a:moveTo>
                    <a:cubicBezTo>
                      <a:pt x="5439" y="52"/>
                      <a:pt x="7625" y="19"/>
                      <a:pt x="9530" y="77"/>
                    </a:cubicBezTo>
                    <a:cubicBezTo>
                      <a:pt x="9755" y="946"/>
                      <a:pt x="9743" y="1911"/>
                      <a:pt x="10391" y="2332"/>
                    </a:cubicBezTo>
                    <a:cubicBezTo>
                      <a:pt x="10926" y="2681"/>
                      <a:pt x="11797" y="2577"/>
                      <a:pt x="12343" y="2940"/>
                    </a:cubicBezTo>
                    <a:cubicBezTo>
                      <a:pt x="12678" y="3165"/>
                      <a:pt x="12826" y="3537"/>
                      <a:pt x="12950" y="3980"/>
                    </a:cubicBezTo>
                    <a:cubicBezTo>
                      <a:pt x="8712" y="3849"/>
                      <a:pt x="4300" y="3764"/>
                      <a:pt x="1" y="3777"/>
                    </a:cubicBezTo>
                    <a:cubicBezTo>
                      <a:pt x="44" y="3484"/>
                      <a:pt x="171" y="3104"/>
                      <a:pt x="406" y="2940"/>
                    </a:cubicBezTo>
                    <a:cubicBezTo>
                      <a:pt x="892" y="2603"/>
                      <a:pt x="1818" y="2800"/>
                      <a:pt x="2383" y="2510"/>
                    </a:cubicBezTo>
                    <a:cubicBezTo>
                      <a:pt x="3149" y="2117"/>
                      <a:pt x="3141" y="1058"/>
                      <a:pt x="3397" y="77"/>
                    </a:cubicBezTo>
                    <a:cubicBezTo>
                      <a:pt x="3418" y="56"/>
                      <a:pt x="3411" y="8"/>
                      <a:pt x="34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1"/>
              <p:cNvSpPr/>
              <p:nvPr/>
            </p:nvSpPr>
            <p:spPr>
              <a:xfrm>
                <a:off x="2882525" y="5031975"/>
                <a:ext cx="17525" cy="9700"/>
              </a:xfrm>
              <a:custGeom>
                <a:avLst/>
                <a:gdLst/>
                <a:ahLst/>
                <a:cxnLst/>
                <a:rect l="l" t="t" r="r" b="b"/>
                <a:pathLst>
                  <a:path w="701" h="388" extrusionOk="0">
                    <a:moveTo>
                      <a:pt x="152" y="319"/>
                    </a:moveTo>
                    <a:cubicBezTo>
                      <a:pt x="1" y="92"/>
                      <a:pt x="700" y="0"/>
                      <a:pt x="614" y="255"/>
                    </a:cubicBezTo>
                    <a:cubicBezTo>
                      <a:pt x="569" y="388"/>
                      <a:pt x="276" y="364"/>
                      <a:pt x="152" y="3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p:nvPr/>
            </p:nvSpPr>
            <p:spPr>
              <a:xfrm>
                <a:off x="2849800" y="5034050"/>
                <a:ext cx="29875" cy="17150"/>
              </a:xfrm>
              <a:custGeom>
                <a:avLst/>
                <a:gdLst/>
                <a:ahLst/>
                <a:cxnLst/>
                <a:rect l="l" t="t" r="r" b="b"/>
                <a:pathLst>
                  <a:path w="1195" h="686" extrusionOk="0">
                    <a:moveTo>
                      <a:pt x="1033" y="28"/>
                    </a:moveTo>
                    <a:cubicBezTo>
                      <a:pt x="1089" y="43"/>
                      <a:pt x="1195" y="103"/>
                      <a:pt x="1157" y="213"/>
                    </a:cubicBezTo>
                    <a:cubicBezTo>
                      <a:pt x="1107" y="356"/>
                      <a:pt x="809" y="416"/>
                      <a:pt x="695" y="462"/>
                    </a:cubicBezTo>
                    <a:cubicBezTo>
                      <a:pt x="556" y="519"/>
                      <a:pt x="321" y="686"/>
                      <a:pt x="190" y="581"/>
                    </a:cubicBezTo>
                    <a:cubicBezTo>
                      <a:pt x="1" y="432"/>
                      <a:pt x="390" y="240"/>
                      <a:pt x="527" y="178"/>
                    </a:cubicBezTo>
                    <a:cubicBezTo>
                      <a:pt x="600" y="147"/>
                      <a:pt x="674" y="122"/>
                      <a:pt x="736" y="97"/>
                    </a:cubicBezTo>
                    <a:cubicBezTo>
                      <a:pt x="844" y="56"/>
                      <a:pt x="925" y="1"/>
                      <a:pt x="1033" y="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1"/>
              <p:cNvSpPr/>
              <p:nvPr/>
            </p:nvSpPr>
            <p:spPr>
              <a:xfrm>
                <a:off x="2648675" y="4520500"/>
                <a:ext cx="649800" cy="453975"/>
              </a:xfrm>
              <a:custGeom>
                <a:avLst/>
                <a:gdLst/>
                <a:ahLst/>
                <a:cxnLst/>
                <a:rect l="l" t="t" r="r" b="b"/>
                <a:pathLst>
                  <a:path w="25992" h="18159" extrusionOk="0">
                    <a:moveTo>
                      <a:pt x="20818" y="93"/>
                    </a:moveTo>
                    <a:cubicBezTo>
                      <a:pt x="21242" y="74"/>
                      <a:pt x="21902" y="75"/>
                      <a:pt x="22542" y="93"/>
                    </a:cubicBezTo>
                    <a:cubicBezTo>
                      <a:pt x="23860" y="131"/>
                      <a:pt x="25317" y="1"/>
                      <a:pt x="25710" y="1006"/>
                    </a:cubicBezTo>
                    <a:cubicBezTo>
                      <a:pt x="25904" y="1504"/>
                      <a:pt x="25934" y="2248"/>
                      <a:pt x="25962" y="2982"/>
                    </a:cubicBezTo>
                    <a:cubicBezTo>
                      <a:pt x="25991" y="3692"/>
                      <a:pt x="25934" y="4442"/>
                      <a:pt x="25912" y="5136"/>
                    </a:cubicBezTo>
                    <a:cubicBezTo>
                      <a:pt x="25817" y="8175"/>
                      <a:pt x="25506" y="10487"/>
                      <a:pt x="25506" y="13600"/>
                    </a:cubicBezTo>
                    <a:cubicBezTo>
                      <a:pt x="25506" y="14285"/>
                      <a:pt x="25463" y="15011"/>
                      <a:pt x="25406" y="15704"/>
                    </a:cubicBezTo>
                    <a:cubicBezTo>
                      <a:pt x="25324" y="16670"/>
                      <a:pt x="25321" y="17660"/>
                      <a:pt x="24645" y="17985"/>
                    </a:cubicBezTo>
                    <a:cubicBezTo>
                      <a:pt x="24339" y="18132"/>
                      <a:pt x="23779" y="18068"/>
                      <a:pt x="23251" y="18086"/>
                    </a:cubicBezTo>
                    <a:cubicBezTo>
                      <a:pt x="22742" y="18103"/>
                      <a:pt x="22215" y="18050"/>
                      <a:pt x="21781" y="18036"/>
                    </a:cubicBezTo>
                    <a:cubicBezTo>
                      <a:pt x="20724" y="17999"/>
                      <a:pt x="19740" y="17965"/>
                      <a:pt x="18841" y="17934"/>
                    </a:cubicBezTo>
                    <a:cubicBezTo>
                      <a:pt x="16687" y="17862"/>
                      <a:pt x="14846" y="17909"/>
                      <a:pt x="12810" y="17909"/>
                    </a:cubicBezTo>
                    <a:cubicBezTo>
                      <a:pt x="10888" y="17909"/>
                      <a:pt x="8851" y="18016"/>
                      <a:pt x="6803" y="17960"/>
                    </a:cubicBezTo>
                    <a:cubicBezTo>
                      <a:pt x="5060" y="17911"/>
                      <a:pt x="2676" y="18159"/>
                      <a:pt x="1330" y="17478"/>
                    </a:cubicBezTo>
                    <a:cubicBezTo>
                      <a:pt x="260" y="16936"/>
                      <a:pt x="171" y="15582"/>
                      <a:pt x="114" y="13956"/>
                    </a:cubicBezTo>
                    <a:cubicBezTo>
                      <a:pt x="1" y="10773"/>
                      <a:pt x="296" y="7842"/>
                      <a:pt x="367" y="4832"/>
                    </a:cubicBezTo>
                    <a:cubicBezTo>
                      <a:pt x="384" y="4112"/>
                      <a:pt x="384" y="3279"/>
                      <a:pt x="418" y="2526"/>
                    </a:cubicBezTo>
                    <a:cubicBezTo>
                      <a:pt x="457" y="1656"/>
                      <a:pt x="555" y="782"/>
                      <a:pt x="924" y="473"/>
                    </a:cubicBezTo>
                    <a:cubicBezTo>
                      <a:pt x="1297" y="162"/>
                      <a:pt x="2299" y="145"/>
                      <a:pt x="3155" y="145"/>
                    </a:cubicBezTo>
                    <a:cubicBezTo>
                      <a:pt x="4048" y="145"/>
                      <a:pt x="4907" y="176"/>
                      <a:pt x="5664" y="195"/>
                    </a:cubicBezTo>
                    <a:cubicBezTo>
                      <a:pt x="10630" y="314"/>
                      <a:pt x="15794" y="94"/>
                      <a:pt x="20768" y="93"/>
                    </a:cubicBezTo>
                    <a:cubicBezTo>
                      <a:pt x="20784" y="93"/>
                      <a:pt x="20802" y="94"/>
                      <a:pt x="208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1"/>
              <p:cNvSpPr/>
              <p:nvPr/>
            </p:nvSpPr>
            <p:spPr>
              <a:xfrm>
                <a:off x="2667000" y="4878775"/>
                <a:ext cx="9525" cy="17675"/>
              </a:xfrm>
              <a:custGeom>
                <a:avLst/>
                <a:gdLst/>
                <a:ahLst/>
                <a:cxnLst/>
                <a:rect l="l" t="t" r="r" b="b"/>
                <a:pathLst>
                  <a:path w="381" h="707" extrusionOk="0">
                    <a:moveTo>
                      <a:pt x="248" y="594"/>
                    </a:moveTo>
                    <a:cubicBezTo>
                      <a:pt x="0" y="707"/>
                      <a:pt x="19" y="1"/>
                      <a:pt x="256" y="126"/>
                    </a:cubicBezTo>
                    <a:cubicBezTo>
                      <a:pt x="380" y="192"/>
                      <a:pt x="313" y="477"/>
                      <a:pt x="248" y="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2665275" y="4899625"/>
                <a:ext cx="14600" cy="30775"/>
              </a:xfrm>
              <a:custGeom>
                <a:avLst/>
                <a:gdLst/>
                <a:ahLst/>
                <a:cxnLst/>
                <a:rect l="l" t="t" r="r" b="b"/>
                <a:pathLst>
                  <a:path w="584" h="1231" extrusionOk="0">
                    <a:moveTo>
                      <a:pt x="45" y="149"/>
                    </a:moveTo>
                    <a:cubicBezTo>
                      <a:pt x="68" y="97"/>
                      <a:pt x="144" y="1"/>
                      <a:pt x="247" y="55"/>
                    </a:cubicBezTo>
                    <a:cubicBezTo>
                      <a:pt x="381" y="126"/>
                      <a:pt x="393" y="430"/>
                      <a:pt x="421" y="551"/>
                    </a:cubicBezTo>
                    <a:cubicBezTo>
                      <a:pt x="455" y="696"/>
                      <a:pt x="584" y="954"/>
                      <a:pt x="460" y="1069"/>
                    </a:cubicBezTo>
                    <a:cubicBezTo>
                      <a:pt x="284" y="1231"/>
                      <a:pt x="153" y="817"/>
                      <a:pt x="114" y="672"/>
                    </a:cubicBezTo>
                    <a:cubicBezTo>
                      <a:pt x="94" y="596"/>
                      <a:pt x="82" y="518"/>
                      <a:pt x="67" y="452"/>
                    </a:cubicBezTo>
                    <a:cubicBezTo>
                      <a:pt x="44" y="340"/>
                      <a:pt x="0" y="251"/>
                      <a:pt x="45"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2797000" y="4942950"/>
                <a:ext cx="30500" cy="14700"/>
              </a:xfrm>
              <a:custGeom>
                <a:avLst/>
                <a:gdLst/>
                <a:ahLst/>
                <a:cxnLst/>
                <a:rect l="l" t="t" r="r" b="b"/>
                <a:pathLst>
                  <a:path w="1220" h="588" extrusionOk="0">
                    <a:moveTo>
                      <a:pt x="53" y="56"/>
                    </a:moveTo>
                    <a:cubicBezTo>
                      <a:pt x="243" y="0"/>
                      <a:pt x="563" y="89"/>
                      <a:pt x="874" y="194"/>
                    </a:cubicBezTo>
                    <a:cubicBezTo>
                      <a:pt x="1006" y="240"/>
                      <a:pt x="1220" y="317"/>
                      <a:pt x="1193" y="440"/>
                    </a:cubicBezTo>
                    <a:cubicBezTo>
                      <a:pt x="1160" y="588"/>
                      <a:pt x="904" y="540"/>
                      <a:pt x="813" y="522"/>
                    </a:cubicBezTo>
                    <a:cubicBezTo>
                      <a:pt x="522" y="466"/>
                      <a:pt x="183" y="339"/>
                      <a:pt x="23" y="219"/>
                    </a:cubicBezTo>
                    <a:cubicBezTo>
                      <a:pt x="0" y="178"/>
                      <a:pt x="19" y="97"/>
                      <a:pt x="53" y="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2835675" y="4932200"/>
                <a:ext cx="17325" cy="13875"/>
              </a:xfrm>
              <a:custGeom>
                <a:avLst/>
                <a:gdLst/>
                <a:ahLst/>
                <a:cxnLst/>
                <a:rect l="l" t="t" r="r" b="b"/>
                <a:pathLst>
                  <a:path w="693" h="555" extrusionOk="0">
                    <a:moveTo>
                      <a:pt x="2" y="318"/>
                    </a:moveTo>
                    <a:cubicBezTo>
                      <a:pt x="10" y="1"/>
                      <a:pt x="692" y="134"/>
                      <a:pt x="613" y="386"/>
                    </a:cubicBezTo>
                    <a:cubicBezTo>
                      <a:pt x="579" y="496"/>
                      <a:pt x="225" y="555"/>
                      <a:pt x="76" y="468"/>
                    </a:cubicBezTo>
                    <a:cubicBezTo>
                      <a:pt x="22" y="436"/>
                      <a:pt x="1" y="374"/>
                      <a:pt x="2" y="3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2853050" y="4946350"/>
                <a:ext cx="17400" cy="9075"/>
              </a:xfrm>
              <a:custGeom>
                <a:avLst/>
                <a:gdLst/>
                <a:ahLst/>
                <a:cxnLst/>
                <a:rect l="l" t="t" r="r" b="b"/>
                <a:pathLst>
                  <a:path w="696" h="363" extrusionOk="0">
                    <a:moveTo>
                      <a:pt x="9" y="218"/>
                    </a:moveTo>
                    <a:cubicBezTo>
                      <a:pt x="0" y="105"/>
                      <a:pt x="146" y="31"/>
                      <a:pt x="308" y="13"/>
                    </a:cubicBezTo>
                    <a:cubicBezTo>
                      <a:pt x="440" y="1"/>
                      <a:pt x="696" y="35"/>
                      <a:pt x="663" y="183"/>
                    </a:cubicBezTo>
                    <a:cubicBezTo>
                      <a:pt x="648" y="249"/>
                      <a:pt x="540" y="324"/>
                      <a:pt x="405" y="341"/>
                    </a:cubicBezTo>
                    <a:cubicBezTo>
                      <a:pt x="247" y="361"/>
                      <a:pt x="21" y="363"/>
                      <a:pt x="9" y="2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1"/>
              <p:cNvSpPr/>
              <p:nvPr/>
            </p:nvSpPr>
            <p:spPr>
              <a:xfrm>
                <a:off x="3110075" y="4899125"/>
                <a:ext cx="30675" cy="10875"/>
              </a:xfrm>
              <a:custGeom>
                <a:avLst/>
                <a:gdLst/>
                <a:ahLst/>
                <a:cxnLst/>
                <a:rect l="l" t="t" r="r" b="b"/>
                <a:pathLst>
                  <a:path w="1227" h="435" extrusionOk="0">
                    <a:moveTo>
                      <a:pt x="34" y="351"/>
                    </a:moveTo>
                    <a:cubicBezTo>
                      <a:pt x="213" y="434"/>
                      <a:pt x="543" y="398"/>
                      <a:pt x="866" y="343"/>
                    </a:cubicBezTo>
                    <a:cubicBezTo>
                      <a:pt x="1004" y="319"/>
                      <a:pt x="1227" y="278"/>
                      <a:pt x="1220" y="151"/>
                    </a:cubicBezTo>
                    <a:cubicBezTo>
                      <a:pt x="1211" y="0"/>
                      <a:pt x="950" y="8"/>
                      <a:pt x="858" y="11"/>
                    </a:cubicBezTo>
                    <a:cubicBezTo>
                      <a:pt x="562" y="20"/>
                      <a:pt x="207" y="91"/>
                      <a:pt x="30" y="184"/>
                    </a:cubicBezTo>
                    <a:cubicBezTo>
                      <a:pt x="1" y="221"/>
                      <a:pt x="6" y="304"/>
                      <a:pt x="34" y="3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3131500" y="4910625"/>
                <a:ext cx="17425" cy="12850"/>
              </a:xfrm>
              <a:custGeom>
                <a:avLst/>
                <a:gdLst/>
                <a:ahLst/>
                <a:cxnLst/>
                <a:rect l="l" t="t" r="r" b="b"/>
                <a:pathLst>
                  <a:path w="697" h="514" extrusionOk="0">
                    <a:moveTo>
                      <a:pt x="43" y="198"/>
                    </a:moveTo>
                    <a:cubicBezTo>
                      <a:pt x="1" y="513"/>
                      <a:pt x="696" y="490"/>
                      <a:pt x="657" y="229"/>
                    </a:cubicBezTo>
                    <a:cubicBezTo>
                      <a:pt x="641" y="116"/>
                      <a:pt x="300" y="1"/>
                      <a:pt x="139" y="62"/>
                    </a:cubicBezTo>
                    <a:cubicBezTo>
                      <a:pt x="82" y="85"/>
                      <a:pt x="51" y="144"/>
                      <a:pt x="43" y="1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3186850" y="4951325"/>
                <a:ext cx="30675" cy="10850"/>
              </a:xfrm>
              <a:custGeom>
                <a:avLst/>
                <a:gdLst/>
                <a:ahLst/>
                <a:cxnLst/>
                <a:rect l="l" t="t" r="r" b="b"/>
                <a:pathLst>
                  <a:path w="1227" h="434" extrusionOk="0">
                    <a:moveTo>
                      <a:pt x="34" y="84"/>
                    </a:moveTo>
                    <a:cubicBezTo>
                      <a:pt x="213" y="0"/>
                      <a:pt x="543" y="36"/>
                      <a:pt x="866" y="92"/>
                    </a:cubicBezTo>
                    <a:cubicBezTo>
                      <a:pt x="1004" y="115"/>
                      <a:pt x="1227" y="157"/>
                      <a:pt x="1219" y="283"/>
                    </a:cubicBezTo>
                    <a:cubicBezTo>
                      <a:pt x="1211" y="434"/>
                      <a:pt x="950" y="427"/>
                      <a:pt x="858" y="424"/>
                    </a:cubicBezTo>
                    <a:cubicBezTo>
                      <a:pt x="562" y="414"/>
                      <a:pt x="207" y="343"/>
                      <a:pt x="30" y="250"/>
                    </a:cubicBezTo>
                    <a:cubicBezTo>
                      <a:pt x="1" y="213"/>
                      <a:pt x="6" y="131"/>
                      <a:pt x="34"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3217300" y="4940650"/>
                <a:ext cx="17425" cy="12850"/>
              </a:xfrm>
              <a:custGeom>
                <a:avLst/>
                <a:gdLst/>
                <a:ahLst/>
                <a:cxnLst/>
                <a:rect l="l" t="t" r="r" b="b"/>
                <a:pathLst>
                  <a:path w="697" h="514" extrusionOk="0">
                    <a:moveTo>
                      <a:pt x="43" y="316"/>
                    </a:moveTo>
                    <a:cubicBezTo>
                      <a:pt x="0" y="1"/>
                      <a:pt x="696" y="24"/>
                      <a:pt x="657" y="286"/>
                    </a:cubicBezTo>
                    <a:cubicBezTo>
                      <a:pt x="641" y="399"/>
                      <a:pt x="300" y="514"/>
                      <a:pt x="139" y="452"/>
                    </a:cubicBezTo>
                    <a:cubicBezTo>
                      <a:pt x="82" y="429"/>
                      <a:pt x="51" y="371"/>
                      <a:pt x="43" y="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3251100" y="4947050"/>
                <a:ext cx="16925" cy="10800"/>
              </a:xfrm>
              <a:custGeom>
                <a:avLst/>
                <a:gdLst/>
                <a:ahLst/>
                <a:cxnLst/>
                <a:rect l="l" t="t" r="r" b="b"/>
                <a:pathLst>
                  <a:path w="677" h="432" extrusionOk="0">
                    <a:moveTo>
                      <a:pt x="28" y="290"/>
                    </a:moveTo>
                    <a:cubicBezTo>
                      <a:pt x="1" y="180"/>
                      <a:pt x="133" y="83"/>
                      <a:pt x="291" y="41"/>
                    </a:cubicBezTo>
                    <a:cubicBezTo>
                      <a:pt x="418" y="7"/>
                      <a:pt x="677" y="1"/>
                      <a:pt x="667" y="152"/>
                    </a:cubicBezTo>
                    <a:cubicBezTo>
                      <a:pt x="663" y="218"/>
                      <a:pt x="569" y="310"/>
                      <a:pt x="438" y="349"/>
                    </a:cubicBezTo>
                    <a:cubicBezTo>
                      <a:pt x="285" y="394"/>
                      <a:pt x="62" y="431"/>
                      <a:pt x="28" y="2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2683250" y="4549925"/>
                <a:ext cx="588125" cy="353550"/>
              </a:xfrm>
              <a:custGeom>
                <a:avLst/>
                <a:gdLst/>
                <a:ahLst/>
                <a:cxnLst/>
                <a:rect l="l" t="t" r="r" b="b"/>
                <a:pathLst>
                  <a:path w="23525" h="14142" extrusionOk="0">
                    <a:moveTo>
                      <a:pt x="1917" y="57"/>
                    </a:moveTo>
                    <a:cubicBezTo>
                      <a:pt x="2642" y="0"/>
                      <a:pt x="3530" y="143"/>
                      <a:pt x="4349" y="186"/>
                    </a:cubicBezTo>
                    <a:cubicBezTo>
                      <a:pt x="5173" y="230"/>
                      <a:pt x="6015" y="186"/>
                      <a:pt x="6858" y="186"/>
                    </a:cubicBezTo>
                    <a:cubicBezTo>
                      <a:pt x="8522" y="186"/>
                      <a:pt x="10215" y="109"/>
                      <a:pt x="11902" y="109"/>
                    </a:cubicBezTo>
                    <a:cubicBezTo>
                      <a:pt x="13292" y="109"/>
                      <a:pt x="15509" y="57"/>
                      <a:pt x="16868" y="57"/>
                    </a:cubicBezTo>
                    <a:cubicBezTo>
                      <a:pt x="17662" y="57"/>
                      <a:pt x="18528" y="82"/>
                      <a:pt x="19404" y="82"/>
                    </a:cubicBezTo>
                    <a:cubicBezTo>
                      <a:pt x="20207" y="82"/>
                      <a:pt x="21126" y="28"/>
                      <a:pt x="21809" y="212"/>
                    </a:cubicBezTo>
                    <a:cubicBezTo>
                      <a:pt x="22273" y="337"/>
                      <a:pt x="22976" y="722"/>
                      <a:pt x="23207" y="1299"/>
                    </a:cubicBezTo>
                    <a:cubicBezTo>
                      <a:pt x="23524" y="2090"/>
                      <a:pt x="23399" y="3428"/>
                      <a:pt x="23362" y="4480"/>
                    </a:cubicBezTo>
                    <a:cubicBezTo>
                      <a:pt x="23323" y="5583"/>
                      <a:pt x="23258" y="6657"/>
                      <a:pt x="23258" y="7791"/>
                    </a:cubicBezTo>
                    <a:cubicBezTo>
                      <a:pt x="23258" y="8850"/>
                      <a:pt x="23202" y="10013"/>
                      <a:pt x="23154" y="11129"/>
                    </a:cubicBezTo>
                    <a:cubicBezTo>
                      <a:pt x="23104" y="12339"/>
                      <a:pt x="23108" y="13516"/>
                      <a:pt x="22275" y="13871"/>
                    </a:cubicBezTo>
                    <a:cubicBezTo>
                      <a:pt x="21640" y="14141"/>
                      <a:pt x="20481" y="13860"/>
                      <a:pt x="19662" y="13819"/>
                    </a:cubicBezTo>
                    <a:cubicBezTo>
                      <a:pt x="16858" y="13679"/>
                      <a:pt x="14262" y="13586"/>
                      <a:pt x="11307" y="13586"/>
                    </a:cubicBezTo>
                    <a:cubicBezTo>
                      <a:pt x="9563" y="13586"/>
                      <a:pt x="7680" y="13612"/>
                      <a:pt x="5616" y="13612"/>
                    </a:cubicBezTo>
                    <a:cubicBezTo>
                      <a:pt x="4183" y="13612"/>
                      <a:pt x="2887" y="13664"/>
                      <a:pt x="1555" y="13482"/>
                    </a:cubicBezTo>
                    <a:cubicBezTo>
                      <a:pt x="1101" y="13421"/>
                      <a:pt x="680" y="13300"/>
                      <a:pt x="494" y="13121"/>
                    </a:cubicBezTo>
                    <a:cubicBezTo>
                      <a:pt x="16" y="12660"/>
                      <a:pt x="106" y="11285"/>
                      <a:pt x="106" y="10249"/>
                    </a:cubicBezTo>
                    <a:cubicBezTo>
                      <a:pt x="106" y="8006"/>
                      <a:pt x="163" y="6190"/>
                      <a:pt x="54" y="3859"/>
                    </a:cubicBezTo>
                    <a:cubicBezTo>
                      <a:pt x="29" y="3330"/>
                      <a:pt x="1" y="2764"/>
                      <a:pt x="54" y="2255"/>
                    </a:cubicBezTo>
                    <a:cubicBezTo>
                      <a:pt x="150" y="1351"/>
                      <a:pt x="270" y="599"/>
                      <a:pt x="882" y="264"/>
                    </a:cubicBezTo>
                    <a:cubicBezTo>
                      <a:pt x="1160" y="112"/>
                      <a:pt x="1635" y="79"/>
                      <a:pt x="1917" y="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1"/>
              <p:cNvSpPr/>
              <p:nvPr/>
            </p:nvSpPr>
            <p:spPr>
              <a:xfrm>
                <a:off x="3142050" y="4544650"/>
                <a:ext cx="30650" cy="10900"/>
              </a:xfrm>
              <a:custGeom>
                <a:avLst/>
                <a:gdLst/>
                <a:ahLst/>
                <a:cxnLst/>
                <a:rect l="l" t="t" r="r" b="b"/>
                <a:pathLst>
                  <a:path w="1226" h="436" extrusionOk="0">
                    <a:moveTo>
                      <a:pt x="32" y="351"/>
                    </a:moveTo>
                    <a:cubicBezTo>
                      <a:pt x="211" y="435"/>
                      <a:pt x="541" y="399"/>
                      <a:pt x="864" y="344"/>
                    </a:cubicBezTo>
                    <a:cubicBezTo>
                      <a:pt x="1003" y="320"/>
                      <a:pt x="1226" y="278"/>
                      <a:pt x="1219" y="153"/>
                    </a:cubicBezTo>
                    <a:cubicBezTo>
                      <a:pt x="1210" y="1"/>
                      <a:pt x="949" y="8"/>
                      <a:pt x="856" y="11"/>
                    </a:cubicBezTo>
                    <a:cubicBezTo>
                      <a:pt x="560" y="20"/>
                      <a:pt x="206" y="92"/>
                      <a:pt x="28" y="184"/>
                    </a:cubicBezTo>
                    <a:cubicBezTo>
                      <a:pt x="0" y="222"/>
                      <a:pt x="5" y="305"/>
                      <a:pt x="32" y="3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3163425" y="4556175"/>
                <a:ext cx="17425" cy="12850"/>
              </a:xfrm>
              <a:custGeom>
                <a:avLst/>
                <a:gdLst/>
                <a:ahLst/>
                <a:cxnLst/>
                <a:rect l="l" t="t" r="r" b="b"/>
                <a:pathLst>
                  <a:path w="697" h="514" extrusionOk="0">
                    <a:moveTo>
                      <a:pt x="44" y="198"/>
                    </a:moveTo>
                    <a:cubicBezTo>
                      <a:pt x="1" y="514"/>
                      <a:pt x="696" y="490"/>
                      <a:pt x="658" y="228"/>
                    </a:cubicBezTo>
                    <a:cubicBezTo>
                      <a:pt x="641" y="115"/>
                      <a:pt x="301" y="1"/>
                      <a:pt x="141" y="62"/>
                    </a:cubicBezTo>
                    <a:cubicBezTo>
                      <a:pt x="83" y="85"/>
                      <a:pt x="51" y="144"/>
                      <a:pt x="44" y="1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3208100" y="4548900"/>
                <a:ext cx="16925" cy="10800"/>
              </a:xfrm>
              <a:custGeom>
                <a:avLst/>
                <a:gdLst/>
                <a:ahLst/>
                <a:cxnLst/>
                <a:rect l="l" t="t" r="r" b="b"/>
                <a:pathLst>
                  <a:path w="677" h="432" extrusionOk="0">
                    <a:moveTo>
                      <a:pt x="27" y="142"/>
                    </a:moveTo>
                    <a:cubicBezTo>
                      <a:pt x="1" y="252"/>
                      <a:pt x="132" y="348"/>
                      <a:pt x="290" y="390"/>
                    </a:cubicBezTo>
                    <a:cubicBezTo>
                      <a:pt x="418" y="424"/>
                      <a:pt x="677" y="432"/>
                      <a:pt x="667" y="281"/>
                    </a:cubicBezTo>
                    <a:cubicBezTo>
                      <a:pt x="663" y="214"/>
                      <a:pt x="568" y="121"/>
                      <a:pt x="437" y="83"/>
                    </a:cubicBezTo>
                    <a:cubicBezTo>
                      <a:pt x="284" y="38"/>
                      <a:pt x="62" y="0"/>
                      <a:pt x="27" y="1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2786350" y="4549525"/>
                <a:ext cx="30675" cy="10875"/>
              </a:xfrm>
              <a:custGeom>
                <a:avLst/>
                <a:gdLst/>
                <a:ahLst/>
                <a:cxnLst/>
                <a:rect l="l" t="t" r="r" b="b"/>
                <a:pathLst>
                  <a:path w="1227" h="435" extrusionOk="0">
                    <a:moveTo>
                      <a:pt x="1195" y="351"/>
                    </a:moveTo>
                    <a:cubicBezTo>
                      <a:pt x="1016" y="434"/>
                      <a:pt x="685" y="398"/>
                      <a:pt x="362" y="343"/>
                    </a:cubicBezTo>
                    <a:cubicBezTo>
                      <a:pt x="224" y="319"/>
                      <a:pt x="1" y="278"/>
                      <a:pt x="8" y="152"/>
                    </a:cubicBezTo>
                    <a:cubicBezTo>
                      <a:pt x="17" y="1"/>
                      <a:pt x="277" y="8"/>
                      <a:pt x="371" y="11"/>
                    </a:cubicBezTo>
                    <a:cubicBezTo>
                      <a:pt x="667" y="20"/>
                      <a:pt x="1021" y="91"/>
                      <a:pt x="1199" y="185"/>
                    </a:cubicBezTo>
                    <a:cubicBezTo>
                      <a:pt x="1227" y="222"/>
                      <a:pt x="1222" y="304"/>
                      <a:pt x="1195" y="3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2778225" y="4561050"/>
                <a:ext cx="17400" cy="12825"/>
              </a:xfrm>
              <a:custGeom>
                <a:avLst/>
                <a:gdLst/>
                <a:ahLst/>
                <a:cxnLst/>
                <a:rect l="l" t="t" r="r" b="b"/>
                <a:pathLst>
                  <a:path w="696" h="513" extrusionOk="0">
                    <a:moveTo>
                      <a:pt x="653" y="197"/>
                    </a:moveTo>
                    <a:cubicBezTo>
                      <a:pt x="696" y="513"/>
                      <a:pt x="0" y="489"/>
                      <a:pt x="39" y="228"/>
                    </a:cubicBezTo>
                    <a:cubicBezTo>
                      <a:pt x="56" y="114"/>
                      <a:pt x="396" y="0"/>
                      <a:pt x="557" y="62"/>
                    </a:cubicBezTo>
                    <a:cubicBezTo>
                      <a:pt x="615" y="84"/>
                      <a:pt x="645" y="143"/>
                      <a:pt x="653" y="1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2734025" y="4553775"/>
                <a:ext cx="16925" cy="10775"/>
              </a:xfrm>
              <a:custGeom>
                <a:avLst/>
                <a:gdLst/>
                <a:ahLst/>
                <a:cxnLst/>
                <a:rect l="l" t="t" r="r" b="b"/>
                <a:pathLst>
                  <a:path w="677" h="431" extrusionOk="0">
                    <a:moveTo>
                      <a:pt x="650" y="141"/>
                    </a:moveTo>
                    <a:cubicBezTo>
                      <a:pt x="677" y="251"/>
                      <a:pt x="545" y="348"/>
                      <a:pt x="387" y="391"/>
                    </a:cubicBezTo>
                    <a:cubicBezTo>
                      <a:pt x="260" y="424"/>
                      <a:pt x="1" y="431"/>
                      <a:pt x="10" y="280"/>
                    </a:cubicBezTo>
                    <a:cubicBezTo>
                      <a:pt x="14" y="213"/>
                      <a:pt x="110" y="120"/>
                      <a:pt x="240" y="82"/>
                    </a:cubicBezTo>
                    <a:cubicBezTo>
                      <a:pt x="393" y="37"/>
                      <a:pt x="615" y="0"/>
                      <a:pt x="650"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2715725" y="4861325"/>
                <a:ext cx="30675" cy="10875"/>
              </a:xfrm>
              <a:custGeom>
                <a:avLst/>
                <a:gdLst/>
                <a:ahLst/>
                <a:cxnLst/>
                <a:rect l="l" t="t" r="r" b="b"/>
                <a:pathLst>
                  <a:path w="1227" h="435" extrusionOk="0">
                    <a:moveTo>
                      <a:pt x="32" y="84"/>
                    </a:moveTo>
                    <a:cubicBezTo>
                      <a:pt x="211" y="0"/>
                      <a:pt x="542" y="36"/>
                      <a:pt x="864" y="91"/>
                    </a:cubicBezTo>
                    <a:cubicBezTo>
                      <a:pt x="1003" y="115"/>
                      <a:pt x="1226" y="157"/>
                      <a:pt x="1219" y="284"/>
                    </a:cubicBezTo>
                    <a:cubicBezTo>
                      <a:pt x="1211" y="435"/>
                      <a:pt x="950" y="427"/>
                      <a:pt x="856" y="424"/>
                    </a:cubicBezTo>
                    <a:cubicBezTo>
                      <a:pt x="560" y="415"/>
                      <a:pt x="206" y="343"/>
                      <a:pt x="28" y="251"/>
                    </a:cubicBezTo>
                    <a:cubicBezTo>
                      <a:pt x="0" y="214"/>
                      <a:pt x="4" y="130"/>
                      <a:pt x="3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2746125" y="4850675"/>
                <a:ext cx="17425" cy="12850"/>
              </a:xfrm>
              <a:custGeom>
                <a:avLst/>
                <a:gdLst/>
                <a:ahLst/>
                <a:cxnLst/>
                <a:rect l="l" t="t" r="r" b="b"/>
                <a:pathLst>
                  <a:path w="697" h="514" extrusionOk="0">
                    <a:moveTo>
                      <a:pt x="44" y="315"/>
                    </a:moveTo>
                    <a:cubicBezTo>
                      <a:pt x="1" y="1"/>
                      <a:pt x="696" y="24"/>
                      <a:pt x="658" y="285"/>
                    </a:cubicBezTo>
                    <a:cubicBezTo>
                      <a:pt x="641" y="398"/>
                      <a:pt x="301" y="513"/>
                      <a:pt x="141" y="452"/>
                    </a:cubicBezTo>
                    <a:cubicBezTo>
                      <a:pt x="83" y="429"/>
                      <a:pt x="51" y="371"/>
                      <a:pt x="44" y="3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2779950" y="4857050"/>
                <a:ext cx="16950" cy="10800"/>
              </a:xfrm>
              <a:custGeom>
                <a:avLst/>
                <a:gdLst/>
                <a:ahLst/>
                <a:cxnLst/>
                <a:rect l="l" t="t" r="r" b="b"/>
                <a:pathLst>
                  <a:path w="678" h="432" extrusionOk="0">
                    <a:moveTo>
                      <a:pt x="28" y="290"/>
                    </a:moveTo>
                    <a:cubicBezTo>
                      <a:pt x="1" y="181"/>
                      <a:pt x="132" y="84"/>
                      <a:pt x="291" y="42"/>
                    </a:cubicBezTo>
                    <a:cubicBezTo>
                      <a:pt x="418" y="8"/>
                      <a:pt x="677" y="0"/>
                      <a:pt x="668" y="151"/>
                    </a:cubicBezTo>
                    <a:cubicBezTo>
                      <a:pt x="664" y="218"/>
                      <a:pt x="568" y="311"/>
                      <a:pt x="438" y="349"/>
                    </a:cubicBezTo>
                    <a:cubicBezTo>
                      <a:pt x="285" y="394"/>
                      <a:pt x="62" y="432"/>
                      <a:pt x="28" y="2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3124850" y="4591225"/>
                <a:ext cx="16550" cy="20075"/>
              </a:xfrm>
              <a:custGeom>
                <a:avLst/>
                <a:gdLst/>
                <a:ahLst/>
                <a:cxnLst/>
                <a:rect l="l" t="t" r="r" b="b"/>
                <a:pathLst>
                  <a:path w="662" h="803" extrusionOk="0">
                    <a:moveTo>
                      <a:pt x="330" y="0"/>
                    </a:moveTo>
                    <a:lnTo>
                      <a:pt x="1" y="661"/>
                    </a:lnTo>
                    <a:lnTo>
                      <a:pt x="283" y="803"/>
                    </a:lnTo>
                    <a:lnTo>
                      <a:pt x="330" y="708"/>
                    </a:lnTo>
                    <a:lnTo>
                      <a:pt x="378" y="803"/>
                    </a:lnTo>
                    <a:lnTo>
                      <a:pt x="661" y="661"/>
                    </a:lnTo>
                    <a:lnTo>
                      <a:pt x="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3050500" y="4614500"/>
                <a:ext cx="78075" cy="145525"/>
              </a:xfrm>
              <a:custGeom>
                <a:avLst/>
                <a:gdLst/>
                <a:ahLst/>
                <a:cxnLst/>
                <a:rect l="l" t="t" r="r" b="b"/>
                <a:pathLst>
                  <a:path w="3123" h="5821" extrusionOk="0">
                    <a:moveTo>
                      <a:pt x="2839" y="0"/>
                    </a:moveTo>
                    <a:lnTo>
                      <a:pt x="2478" y="721"/>
                    </a:lnTo>
                    <a:lnTo>
                      <a:pt x="2762" y="863"/>
                    </a:lnTo>
                    <a:lnTo>
                      <a:pt x="3123" y="142"/>
                    </a:lnTo>
                    <a:lnTo>
                      <a:pt x="2839" y="0"/>
                    </a:lnTo>
                    <a:close/>
                    <a:moveTo>
                      <a:pt x="2343" y="992"/>
                    </a:moveTo>
                    <a:lnTo>
                      <a:pt x="1983" y="1713"/>
                    </a:lnTo>
                    <a:lnTo>
                      <a:pt x="2266" y="1855"/>
                    </a:lnTo>
                    <a:lnTo>
                      <a:pt x="2626" y="1133"/>
                    </a:lnTo>
                    <a:lnTo>
                      <a:pt x="2343" y="992"/>
                    </a:lnTo>
                    <a:close/>
                    <a:moveTo>
                      <a:pt x="1848" y="1984"/>
                    </a:moveTo>
                    <a:lnTo>
                      <a:pt x="1487" y="2704"/>
                    </a:lnTo>
                    <a:lnTo>
                      <a:pt x="1770" y="2846"/>
                    </a:lnTo>
                    <a:lnTo>
                      <a:pt x="2131" y="2125"/>
                    </a:lnTo>
                    <a:lnTo>
                      <a:pt x="1848" y="1984"/>
                    </a:lnTo>
                    <a:close/>
                    <a:moveTo>
                      <a:pt x="1352" y="2975"/>
                    </a:moveTo>
                    <a:lnTo>
                      <a:pt x="992" y="3696"/>
                    </a:lnTo>
                    <a:lnTo>
                      <a:pt x="1274" y="3838"/>
                    </a:lnTo>
                    <a:lnTo>
                      <a:pt x="1635" y="3116"/>
                    </a:lnTo>
                    <a:lnTo>
                      <a:pt x="1352" y="2975"/>
                    </a:lnTo>
                    <a:close/>
                    <a:moveTo>
                      <a:pt x="856" y="3966"/>
                    </a:moveTo>
                    <a:lnTo>
                      <a:pt x="495" y="4687"/>
                    </a:lnTo>
                    <a:lnTo>
                      <a:pt x="779" y="4829"/>
                    </a:lnTo>
                    <a:lnTo>
                      <a:pt x="1140" y="4108"/>
                    </a:lnTo>
                    <a:lnTo>
                      <a:pt x="856" y="3966"/>
                    </a:lnTo>
                    <a:close/>
                    <a:moveTo>
                      <a:pt x="360" y="4958"/>
                    </a:moveTo>
                    <a:lnTo>
                      <a:pt x="0" y="5679"/>
                    </a:lnTo>
                    <a:lnTo>
                      <a:pt x="283" y="5821"/>
                    </a:lnTo>
                    <a:lnTo>
                      <a:pt x="643" y="5099"/>
                    </a:lnTo>
                    <a:lnTo>
                      <a:pt x="360" y="4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3039525" y="4763225"/>
                <a:ext cx="16975" cy="15200"/>
              </a:xfrm>
              <a:custGeom>
                <a:avLst/>
                <a:gdLst/>
                <a:ahLst/>
                <a:cxnLst/>
                <a:rect l="l" t="t" r="r" b="b"/>
                <a:pathLst>
                  <a:path w="679" h="608" extrusionOk="0">
                    <a:moveTo>
                      <a:pt x="304" y="0"/>
                    </a:moveTo>
                    <a:lnTo>
                      <a:pt x="0" y="607"/>
                    </a:lnTo>
                    <a:lnTo>
                      <a:pt x="679" y="607"/>
                    </a:lnTo>
                    <a:lnTo>
                      <a:pt x="679" y="291"/>
                    </a:lnTo>
                    <a:lnTo>
                      <a:pt x="513" y="291"/>
                    </a:lnTo>
                    <a:lnTo>
                      <a:pt x="587" y="142"/>
                    </a:lnTo>
                    <a:lnTo>
                      <a:pt x="304" y="0"/>
                    </a:ln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3064425" y="4770475"/>
                <a:ext cx="137400" cy="7950"/>
              </a:xfrm>
              <a:custGeom>
                <a:avLst/>
                <a:gdLst/>
                <a:ahLst/>
                <a:cxnLst/>
                <a:rect l="l" t="t" r="r" b="b"/>
                <a:pathLst>
                  <a:path w="5496" h="318" extrusionOk="0">
                    <a:moveTo>
                      <a:pt x="0" y="1"/>
                    </a:moveTo>
                    <a:lnTo>
                      <a:pt x="0" y="317"/>
                    </a:lnTo>
                    <a:lnTo>
                      <a:pt x="846" y="317"/>
                    </a:lnTo>
                    <a:lnTo>
                      <a:pt x="846" y="1"/>
                    </a:lnTo>
                    <a:close/>
                    <a:moveTo>
                      <a:pt x="1162" y="1"/>
                    </a:moveTo>
                    <a:lnTo>
                      <a:pt x="1162" y="317"/>
                    </a:lnTo>
                    <a:lnTo>
                      <a:pt x="2008" y="317"/>
                    </a:lnTo>
                    <a:lnTo>
                      <a:pt x="2008" y="1"/>
                    </a:lnTo>
                    <a:close/>
                    <a:moveTo>
                      <a:pt x="2325" y="1"/>
                    </a:moveTo>
                    <a:lnTo>
                      <a:pt x="2325" y="317"/>
                    </a:lnTo>
                    <a:lnTo>
                      <a:pt x="3171" y="317"/>
                    </a:lnTo>
                    <a:lnTo>
                      <a:pt x="3171" y="1"/>
                    </a:lnTo>
                    <a:close/>
                    <a:moveTo>
                      <a:pt x="3487" y="1"/>
                    </a:moveTo>
                    <a:lnTo>
                      <a:pt x="3487" y="317"/>
                    </a:lnTo>
                    <a:lnTo>
                      <a:pt x="4333" y="317"/>
                    </a:lnTo>
                    <a:lnTo>
                      <a:pt x="4333" y="1"/>
                    </a:lnTo>
                    <a:close/>
                    <a:moveTo>
                      <a:pt x="4650" y="1"/>
                    </a:moveTo>
                    <a:lnTo>
                      <a:pt x="4650" y="317"/>
                    </a:lnTo>
                    <a:lnTo>
                      <a:pt x="5496" y="317"/>
                    </a:lnTo>
                    <a:lnTo>
                      <a:pt x="5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3209725" y="4763225"/>
                <a:ext cx="17000" cy="15200"/>
              </a:xfrm>
              <a:custGeom>
                <a:avLst/>
                <a:gdLst/>
                <a:ahLst/>
                <a:cxnLst/>
                <a:rect l="l" t="t" r="r" b="b"/>
                <a:pathLst>
                  <a:path w="680" h="608" extrusionOk="0">
                    <a:moveTo>
                      <a:pt x="376" y="0"/>
                    </a:moveTo>
                    <a:lnTo>
                      <a:pt x="93" y="142"/>
                    </a:lnTo>
                    <a:lnTo>
                      <a:pt x="167" y="291"/>
                    </a:lnTo>
                    <a:lnTo>
                      <a:pt x="0" y="291"/>
                    </a:lnTo>
                    <a:lnTo>
                      <a:pt x="0" y="607"/>
                    </a:lnTo>
                    <a:lnTo>
                      <a:pt x="680" y="607"/>
                    </a:lnTo>
                    <a:lnTo>
                      <a:pt x="3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3137675" y="4614500"/>
                <a:ext cx="78075" cy="145525"/>
              </a:xfrm>
              <a:custGeom>
                <a:avLst/>
                <a:gdLst/>
                <a:ahLst/>
                <a:cxnLst/>
                <a:rect l="l" t="t" r="r" b="b"/>
                <a:pathLst>
                  <a:path w="3123" h="5821" extrusionOk="0">
                    <a:moveTo>
                      <a:pt x="284" y="0"/>
                    </a:moveTo>
                    <a:lnTo>
                      <a:pt x="0" y="142"/>
                    </a:lnTo>
                    <a:lnTo>
                      <a:pt x="361" y="863"/>
                    </a:lnTo>
                    <a:lnTo>
                      <a:pt x="645" y="721"/>
                    </a:lnTo>
                    <a:lnTo>
                      <a:pt x="284" y="0"/>
                    </a:lnTo>
                    <a:close/>
                    <a:moveTo>
                      <a:pt x="779" y="992"/>
                    </a:moveTo>
                    <a:lnTo>
                      <a:pt x="496" y="1133"/>
                    </a:lnTo>
                    <a:lnTo>
                      <a:pt x="856" y="1855"/>
                    </a:lnTo>
                    <a:lnTo>
                      <a:pt x="1140" y="1713"/>
                    </a:lnTo>
                    <a:lnTo>
                      <a:pt x="779" y="992"/>
                    </a:lnTo>
                    <a:close/>
                    <a:moveTo>
                      <a:pt x="1275" y="1984"/>
                    </a:moveTo>
                    <a:lnTo>
                      <a:pt x="992" y="2125"/>
                    </a:lnTo>
                    <a:lnTo>
                      <a:pt x="1352" y="2846"/>
                    </a:lnTo>
                    <a:lnTo>
                      <a:pt x="1636" y="2704"/>
                    </a:lnTo>
                    <a:lnTo>
                      <a:pt x="1275" y="1984"/>
                    </a:lnTo>
                    <a:close/>
                    <a:moveTo>
                      <a:pt x="1771" y="2975"/>
                    </a:moveTo>
                    <a:lnTo>
                      <a:pt x="1487" y="3116"/>
                    </a:lnTo>
                    <a:lnTo>
                      <a:pt x="1848" y="3838"/>
                    </a:lnTo>
                    <a:lnTo>
                      <a:pt x="2131" y="3696"/>
                    </a:lnTo>
                    <a:lnTo>
                      <a:pt x="1771" y="2975"/>
                    </a:lnTo>
                    <a:close/>
                    <a:moveTo>
                      <a:pt x="2267" y="3966"/>
                    </a:moveTo>
                    <a:lnTo>
                      <a:pt x="1983" y="4108"/>
                    </a:lnTo>
                    <a:lnTo>
                      <a:pt x="2344" y="4829"/>
                    </a:lnTo>
                    <a:lnTo>
                      <a:pt x="2627" y="4687"/>
                    </a:lnTo>
                    <a:lnTo>
                      <a:pt x="2267" y="3966"/>
                    </a:lnTo>
                    <a:close/>
                    <a:moveTo>
                      <a:pt x="2762" y="4958"/>
                    </a:moveTo>
                    <a:lnTo>
                      <a:pt x="2479" y="5099"/>
                    </a:lnTo>
                    <a:lnTo>
                      <a:pt x="2839" y="5821"/>
                    </a:lnTo>
                    <a:lnTo>
                      <a:pt x="3123" y="5679"/>
                    </a:lnTo>
                    <a:lnTo>
                      <a:pt x="2762" y="4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2876825" y="4569100"/>
                <a:ext cx="181725" cy="144000"/>
              </a:xfrm>
              <a:custGeom>
                <a:avLst/>
                <a:gdLst/>
                <a:ahLst/>
                <a:cxnLst/>
                <a:rect l="l" t="t" r="r" b="b"/>
                <a:pathLst>
                  <a:path w="7269" h="5760" extrusionOk="0">
                    <a:moveTo>
                      <a:pt x="3786" y="1"/>
                    </a:moveTo>
                    <a:cubicBezTo>
                      <a:pt x="3391" y="1"/>
                      <a:pt x="2961" y="75"/>
                      <a:pt x="2484" y="250"/>
                    </a:cubicBezTo>
                    <a:cubicBezTo>
                      <a:pt x="2463" y="259"/>
                      <a:pt x="2441" y="260"/>
                      <a:pt x="2420" y="267"/>
                    </a:cubicBezTo>
                    <a:cubicBezTo>
                      <a:pt x="1215" y="662"/>
                      <a:pt x="416" y="1730"/>
                      <a:pt x="166" y="2613"/>
                    </a:cubicBezTo>
                    <a:cubicBezTo>
                      <a:pt x="1" y="3199"/>
                      <a:pt x="2" y="3934"/>
                      <a:pt x="141" y="4623"/>
                    </a:cubicBezTo>
                    <a:cubicBezTo>
                      <a:pt x="490" y="4524"/>
                      <a:pt x="814" y="4481"/>
                      <a:pt x="1117" y="4481"/>
                    </a:cubicBezTo>
                    <a:cubicBezTo>
                      <a:pt x="1912" y="4481"/>
                      <a:pt x="2563" y="4780"/>
                      <a:pt x="3155" y="5164"/>
                    </a:cubicBezTo>
                    <a:cubicBezTo>
                      <a:pt x="3366" y="5300"/>
                      <a:pt x="3591" y="5506"/>
                      <a:pt x="3798" y="5760"/>
                    </a:cubicBezTo>
                    <a:cubicBezTo>
                      <a:pt x="4195" y="5260"/>
                      <a:pt x="4745" y="4820"/>
                      <a:pt x="5429" y="4596"/>
                    </a:cubicBezTo>
                    <a:cubicBezTo>
                      <a:pt x="5449" y="4590"/>
                      <a:pt x="5472" y="4588"/>
                      <a:pt x="5491" y="4581"/>
                    </a:cubicBezTo>
                    <a:cubicBezTo>
                      <a:pt x="5969" y="4405"/>
                      <a:pt x="6400" y="4331"/>
                      <a:pt x="6795" y="4331"/>
                    </a:cubicBezTo>
                    <a:cubicBezTo>
                      <a:pt x="6925" y="4331"/>
                      <a:pt x="7050" y="4339"/>
                      <a:pt x="7172" y="4354"/>
                    </a:cubicBezTo>
                    <a:cubicBezTo>
                      <a:pt x="7267" y="3834"/>
                      <a:pt x="7269" y="3277"/>
                      <a:pt x="7165" y="2721"/>
                    </a:cubicBezTo>
                    <a:cubicBezTo>
                      <a:pt x="6996" y="1831"/>
                      <a:pt x="6365" y="1033"/>
                      <a:pt x="5825" y="684"/>
                    </a:cubicBezTo>
                    <a:cubicBezTo>
                      <a:pt x="5233" y="302"/>
                      <a:pt x="4582"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2728725" y="4586475"/>
                <a:ext cx="24825" cy="24500"/>
              </a:xfrm>
              <a:custGeom>
                <a:avLst/>
                <a:gdLst/>
                <a:ahLst/>
                <a:cxnLst/>
                <a:rect l="l" t="t" r="r" b="b"/>
                <a:pathLst>
                  <a:path w="993" h="980" extrusionOk="0">
                    <a:moveTo>
                      <a:pt x="302" y="135"/>
                    </a:moveTo>
                    <a:cubicBezTo>
                      <a:pt x="479" y="4"/>
                      <a:pt x="671" y="0"/>
                      <a:pt x="803" y="176"/>
                    </a:cubicBezTo>
                    <a:cubicBezTo>
                      <a:pt x="993" y="432"/>
                      <a:pt x="834" y="793"/>
                      <a:pt x="596" y="908"/>
                    </a:cubicBezTo>
                    <a:cubicBezTo>
                      <a:pt x="452" y="979"/>
                      <a:pt x="262" y="951"/>
                      <a:pt x="166" y="825"/>
                    </a:cubicBezTo>
                    <a:cubicBezTo>
                      <a:pt x="0" y="612"/>
                      <a:pt x="103" y="282"/>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2728725" y="4808700"/>
                <a:ext cx="24825" cy="24500"/>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2950950" y="4586475"/>
                <a:ext cx="24850" cy="24500"/>
              </a:xfrm>
              <a:custGeom>
                <a:avLst/>
                <a:gdLst/>
                <a:ahLst/>
                <a:cxnLst/>
                <a:rect l="l" t="t" r="r" b="b"/>
                <a:pathLst>
                  <a:path w="994" h="980" extrusionOk="0">
                    <a:moveTo>
                      <a:pt x="303" y="135"/>
                    </a:moveTo>
                    <a:cubicBezTo>
                      <a:pt x="480" y="4"/>
                      <a:pt x="673" y="0"/>
                      <a:pt x="803" y="176"/>
                    </a:cubicBezTo>
                    <a:cubicBezTo>
                      <a:pt x="993" y="432"/>
                      <a:pt x="835" y="793"/>
                      <a:pt x="598" y="908"/>
                    </a:cubicBezTo>
                    <a:cubicBezTo>
                      <a:pt x="454" y="979"/>
                      <a:pt x="264" y="951"/>
                      <a:pt x="167" y="825"/>
                    </a:cubicBezTo>
                    <a:cubicBezTo>
                      <a:pt x="1" y="612"/>
                      <a:pt x="104" y="282"/>
                      <a:pt x="303"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2950950" y="4808700"/>
                <a:ext cx="24850" cy="24500"/>
              </a:xfrm>
              <a:custGeom>
                <a:avLst/>
                <a:gdLst/>
                <a:ahLst/>
                <a:cxnLst/>
                <a:rect l="l" t="t" r="r" b="b"/>
                <a:pathLst>
                  <a:path w="994" h="980" extrusionOk="0">
                    <a:moveTo>
                      <a:pt x="303" y="135"/>
                    </a:moveTo>
                    <a:cubicBezTo>
                      <a:pt x="480" y="5"/>
                      <a:pt x="673" y="1"/>
                      <a:pt x="803" y="178"/>
                    </a:cubicBezTo>
                    <a:cubicBezTo>
                      <a:pt x="993" y="432"/>
                      <a:pt x="835" y="794"/>
                      <a:pt x="598" y="910"/>
                    </a:cubicBezTo>
                    <a:cubicBezTo>
                      <a:pt x="454" y="980"/>
                      <a:pt x="264" y="951"/>
                      <a:pt x="167" y="827"/>
                    </a:cubicBezTo>
                    <a:cubicBezTo>
                      <a:pt x="1" y="612"/>
                      <a:pt x="104" y="283"/>
                      <a:pt x="303" y="135"/>
                    </a:cubicBez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2952525" y="4810475"/>
                <a:ext cx="14525" cy="14550"/>
              </a:xfrm>
              <a:custGeom>
                <a:avLst/>
                <a:gdLst/>
                <a:ahLst/>
                <a:cxnLst/>
                <a:rect l="l" t="t" r="r" b="b"/>
                <a:pathLst>
                  <a:path w="581" h="582" extrusionOk="0">
                    <a:moveTo>
                      <a:pt x="264" y="1"/>
                    </a:moveTo>
                    <a:lnTo>
                      <a:pt x="264" y="265"/>
                    </a:lnTo>
                    <a:lnTo>
                      <a:pt x="0" y="265"/>
                    </a:lnTo>
                    <a:lnTo>
                      <a:pt x="0" y="581"/>
                    </a:lnTo>
                    <a:lnTo>
                      <a:pt x="581" y="581"/>
                    </a:lnTo>
                    <a:lnTo>
                      <a:pt x="581" y="1"/>
                    </a:ln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2758950" y="4817075"/>
                <a:ext cx="186075" cy="7950"/>
              </a:xfrm>
              <a:custGeom>
                <a:avLst/>
                <a:gdLst/>
                <a:ahLst/>
                <a:cxnLst/>
                <a:rect l="l" t="t" r="r" b="b"/>
                <a:pathLst>
                  <a:path w="7443" h="318" extrusionOk="0">
                    <a:moveTo>
                      <a:pt x="1" y="1"/>
                    </a:moveTo>
                    <a:lnTo>
                      <a:pt x="1" y="317"/>
                    </a:lnTo>
                    <a:lnTo>
                      <a:pt x="805" y="317"/>
                    </a:lnTo>
                    <a:lnTo>
                      <a:pt x="805" y="1"/>
                    </a:lnTo>
                    <a:close/>
                    <a:moveTo>
                      <a:pt x="1106" y="1"/>
                    </a:moveTo>
                    <a:lnTo>
                      <a:pt x="1106" y="317"/>
                    </a:lnTo>
                    <a:lnTo>
                      <a:pt x="1911" y="317"/>
                    </a:lnTo>
                    <a:lnTo>
                      <a:pt x="1911" y="1"/>
                    </a:lnTo>
                    <a:close/>
                    <a:moveTo>
                      <a:pt x="2213" y="1"/>
                    </a:moveTo>
                    <a:lnTo>
                      <a:pt x="2213" y="317"/>
                    </a:lnTo>
                    <a:lnTo>
                      <a:pt x="3017" y="317"/>
                    </a:lnTo>
                    <a:lnTo>
                      <a:pt x="3017" y="1"/>
                    </a:lnTo>
                    <a:close/>
                    <a:moveTo>
                      <a:pt x="3319" y="1"/>
                    </a:moveTo>
                    <a:lnTo>
                      <a:pt x="3319" y="317"/>
                    </a:lnTo>
                    <a:lnTo>
                      <a:pt x="4124" y="317"/>
                    </a:lnTo>
                    <a:lnTo>
                      <a:pt x="4124" y="1"/>
                    </a:lnTo>
                    <a:close/>
                    <a:moveTo>
                      <a:pt x="4425" y="1"/>
                    </a:moveTo>
                    <a:lnTo>
                      <a:pt x="4425" y="317"/>
                    </a:lnTo>
                    <a:lnTo>
                      <a:pt x="5229" y="317"/>
                    </a:lnTo>
                    <a:lnTo>
                      <a:pt x="5229" y="1"/>
                    </a:lnTo>
                    <a:close/>
                    <a:moveTo>
                      <a:pt x="5531" y="1"/>
                    </a:moveTo>
                    <a:lnTo>
                      <a:pt x="5531" y="317"/>
                    </a:lnTo>
                    <a:lnTo>
                      <a:pt x="6336" y="317"/>
                    </a:lnTo>
                    <a:lnTo>
                      <a:pt x="6336" y="1"/>
                    </a:lnTo>
                    <a:close/>
                    <a:moveTo>
                      <a:pt x="6638" y="1"/>
                    </a:moveTo>
                    <a:lnTo>
                      <a:pt x="6638" y="317"/>
                    </a:lnTo>
                    <a:lnTo>
                      <a:pt x="7442" y="317"/>
                    </a:lnTo>
                    <a:lnTo>
                      <a:pt x="7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2736875" y="4616875"/>
                <a:ext cx="7950" cy="186075"/>
              </a:xfrm>
              <a:custGeom>
                <a:avLst/>
                <a:gdLst/>
                <a:ahLst/>
                <a:cxnLst/>
                <a:rect l="l" t="t" r="r" b="b"/>
                <a:pathLst>
                  <a:path w="318" h="7443" extrusionOk="0">
                    <a:moveTo>
                      <a:pt x="1" y="1"/>
                    </a:moveTo>
                    <a:lnTo>
                      <a:pt x="1" y="805"/>
                    </a:lnTo>
                    <a:lnTo>
                      <a:pt x="317" y="805"/>
                    </a:lnTo>
                    <a:lnTo>
                      <a:pt x="317" y="1"/>
                    </a:lnTo>
                    <a:close/>
                    <a:moveTo>
                      <a:pt x="1" y="1107"/>
                    </a:moveTo>
                    <a:lnTo>
                      <a:pt x="1" y="1912"/>
                    </a:lnTo>
                    <a:lnTo>
                      <a:pt x="317" y="1912"/>
                    </a:lnTo>
                    <a:lnTo>
                      <a:pt x="317" y="1107"/>
                    </a:lnTo>
                    <a:close/>
                    <a:moveTo>
                      <a:pt x="1" y="2214"/>
                    </a:moveTo>
                    <a:lnTo>
                      <a:pt x="1" y="3018"/>
                    </a:lnTo>
                    <a:lnTo>
                      <a:pt x="317" y="3018"/>
                    </a:lnTo>
                    <a:lnTo>
                      <a:pt x="317" y="2214"/>
                    </a:lnTo>
                    <a:close/>
                    <a:moveTo>
                      <a:pt x="1" y="3319"/>
                    </a:moveTo>
                    <a:lnTo>
                      <a:pt x="1" y="4124"/>
                    </a:lnTo>
                    <a:lnTo>
                      <a:pt x="317" y="4124"/>
                    </a:lnTo>
                    <a:lnTo>
                      <a:pt x="317" y="3319"/>
                    </a:lnTo>
                    <a:close/>
                    <a:moveTo>
                      <a:pt x="1" y="4426"/>
                    </a:moveTo>
                    <a:lnTo>
                      <a:pt x="1" y="5230"/>
                    </a:lnTo>
                    <a:lnTo>
                      <a:pt x="317" y="5230"/>
                    </a:lnTo>
                    <a:lnTo>
                      <a:pt x="317" y="4426"/>
                    </a:lnTo>
                    <a:close/>
                    <a:moveTo>
                      <a:pt x="1" y="5533"/>
                    </a:moveTo>
                    <a:lnTo>
                      <a:pt x="1" y="6337"/>
                    </a:lnTo>
                    <a:lnTo>
                      <a:pt x="317" y="6337"/>
                    </a:lnTo>
                    <a:lnTo>
                      <a:pt x="317" y="5533"/>
                    </a:lnTo>
                    <a:close/>
                    <a:moveTo>
                      <a:pt x="1" y="6638"/>
                    </a:moveTo>
                    <a:lnTo>
                      <a:pt x="1" y="7443"/>
                    </a:lnTo>
                    <a:lnTo>
                      <a:pt x="317" y="7443"/>
                    </a:lnTo>
                    <a:lnTo>
                      <a:pt x="317" y="66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2736875" y="4594850"/>
                <a:ext cx="14550" cy="14525"/>
              </a:xfrm>
              <a:custGeom>
                <a:avLst/>
                <a:gdLst/>
                <a:ahLst/>
                <a:cxnLst/>
                <a:rect l="l" t="t" r="r" b="b"/>
                <a:pathLst>
                  <a:path w="582" h="581" extrusionOk="0">
                    <a:moveTo>
                      <a:pt x="1" y="0"/>
                    </a:moveTo>
                    <a:lnTo>
                      <a:pt x="1" y="581"/>
                    </a:lnTo>
                    <a:lnTo>
                      <a:pt x="317" y="581"/>
                    </a:lnTo>
                    <a:lnTo>
                      <a:pt x="317" y="317"/>
                    </a:lnTo>
                    <a:lnTo>
                      <a:pt x="581" y="317"/>
                    </a:lnTo>
                    <a:lnTo>
                      <a:pt x="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a:off x="2758950" y="4594850"/>
                <a:ext cx="186050" cy="7925"/>
              </a:xfrm>
              <a:custGeom>
                <a:avLst/>
                <a:gdLst/>
                <a:ahLst/>
                <a:cxnLst/>
                <a:rect l="l" t="t" r="r" b="b"/>
                <a:pathLst>
                  <a:path w="7442" h="317" extrusionOk="0">
                    <a:moveTo>
                      <a:pt x="1" y="0"/>
                    </a:moveTo>
                    <a:lnTo>
                      <a:pt x="1" y="317"/>
                    </a:lnTo>
                    <a:lnTo>
                      <a:pt x="805" y="317"/>
                    </a:lnTo>
                    <a:lnTo>
                      <a:pt x="805" y="0"/>
                    </a:lnTo>
                    <a:close/>
                    <a:moveTo>
                      <a:pt x="1106" y="0"/>
                    </a:moveTo>
                    <a:lnTo>
                      <a:pt x="1106" y="317"/>
                    </a:lnTo>
                    <a:lnTo>
                      <a:pt x="1911" y="317"/>
                    </a:lnTo>
                    <a:lnTo>
                      <a:pt x="1911" y="0"/>
                    </a:lnTo>
                    <a:close/>
                    <a:moveTo>
                      <a:pt x="2213" y="0"/>
                    </a:moveTo>
                    <a:lnTo>
                      <a:pt x="2213" y="317"/>
                    </a:lnTo>
                    <a:lnTo>
                      <a:pt x="3017" y="317"/>
                    </a:lnTo>
                    <a:lnTo>
                      <a:pt x="3017" y="0"/>
                    </a:lnTo>
                    <a:close/>
                    <a:moveTo>
                      <a:pt x="3319" y="0"/>
                    </a:moveTo>
                    <a:lnTo>
                      <a:pt x="3319" y="317"/>
                    </a:lnTo>
                    <a:lnTo>
                      <a:pt x="4124" y="317"/>
                    </a:lnTo>
                    <a:lnTo>
                      <a:pt x="4124" y="0"/>
                    </a:lnTo>
                    <a:close/>
                    <a:moveTo>
                      <a:pt x="4425" y="0"/>
                    </a:moveTo>
                    <a:lnTo>
                      <a:pt x="4425" y="317"/>
                    </a:lnTo>
                    <a:lnTo>
                      <a:pt x="5229" y="317"/>
                    </a:lnTo>
                    <a:lnTo>
                      <a:pt x="5229" y="0"/>
                    </a:lnTo>
                    <a:close/>
                    <a:moveTo>
                      <a:pt x="5531" y="0"/>
                    </a:moveTo>
                    <a:lnTo>
                      <a:pt x="5531" y="317"/>
                    </a:lnTo>
                    <a:lnTo>
                      <a:pt x="6336" y="317"/>
                    </a:lnTo>
                    <a:lnTo>
                      <a:pt x="6336" y="0"/>
                    </a:lnTo>
                    <a:close/>
                    <a:moveTo>
                      <a:pt x="6638" y="0"/>
                    </a:moveTo>
                    <a:lnTo>
                      <a:pt x="6638" y="317"/>
                    </a:lnTo>
                    <a:lnTo>
                      <a:pt x="7441" y="317"/>
                    </a:lnTo>
                    <a:lnTo>
                      <a:pt x="7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1"/>
              <p:cNvSpPr/>
              <p:nvPr/>
            </p:nvSpPr>
            <p:spPr>
              <a:xfrm>
                <a:off x="2952525" y="4594850"/>
                <a:ext cx="14525" cy="14525"/>
              </a:xfrm>
              <a:custGeom>
                <a:avLst/>
                <a:gdLst/>
                <a:ahLst/>
                <a:cxnLst/>
                <a:rect l="l" t="t" r="r" b="b"/>
                <a:pathLst>
                  <a:path w="581" h="581" extrusionOk="0">
                    <a:moveTo>
                      <a:pt x="0" y="0"/>
                    </a:moveTo>
                    <a:lnTo>
                      <a:pt x="0" y="317"/>
                    </a:lnTo>
                    <a:lnTo>
                      <a:pt x="264" y="317"/>
                    </a:lnTo>
                    <a:lnTo>
                      <a:pt x="264" y="581"/>
                    </a:lnTo>
                    <a:lnTo>
                      <a:pt x="581" y="581"/>
                    </a:lnTo>
                    <a:lnTo>
                      <a:pt x="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1"/>
              <p:cNvSpPr/>
              <p:nvPr/>
            </p:nvSpPr>
            <p:spPr>
              <a:xfrm>
                <a:off x="2959125" y="4616875"/>
                <a:ext cx="7925" cy="186075"/>
              </a:xfrm>
              <a:custGeom>
                <a:avLst/>
                <a:gdLst/>
                <a:ahLst/>
                <a:cxnLst/>
                <a:rect l="l" t="t" r="r" b="b"/>
                <a:pathLst>
                  <a:path w="317" h="7443" extrusionOk="0">
                    <a:moveTo>
                      <a:pt x="0" y="1"/>
                    </a:moveTo>
                    <a:lnTo>
                      <a:pt x="0" y="806"/>
                    </a:lnTo>
                    <a:lnTo>
                      <a:pt x="317" y="806"/>
                    </a:lnTo>
                    <a:lnTo>
                      <a:pt x="317" y="1"/>
                    </a:lnTo>
                    <a:close/>
                    <a:moveTo>
                      <a:pt x="0" y="1107"/>
                    </a:moveTo>
                    <a:lnTo>
                      <a:pt x="0" y="1912"/>
                    </a:lnTo>
                    <a:lnTo>
                      <a:pt x="317" y="1912"/>
                    </a:lnTo>
                    <a:lnTo>
                      <a:pt x="317" y="1107"/>
                    </a:lnTo>
                    <a:close/>
                    <a:moveTo>
                      <a:pt x="0" y="2214"/>
                    </a:moveTo>
                    <a:lnTo>
                      <a:pt x="0" y="3018"/>
                    </a:lnTo>
                    <a:lnTo>
                      <a:pt x="317" y="3018"/>
                    </a:lnTo>
                    <a:lnTo>
                      <a:pt x="317" y="2214"/>
                    </a:lnTo>
                    <a:close/>
                    <a:moveTo>
                      <a:pt x="0" y="3319"/>
                    </a:moveTo>
                    <a:lnTo>
                      <a:pt x="0" y="4124"/>
                    </a:lnTo>
                    <a:lnTo>
                      <a:pt x="317" y="4124"/>
                    </a:lnTo>
                    <a:lnTo>
                      <a:pt x="317" y="3319"/>
                    </a:lnTo>
                    <a:close/>
                    <a:moveTo>
                      <a:pt x="0" y="4426"/>
                    </a:moveTo>
                    <a:lnTo>
                      <a:pt x="0" y="5230"/>
                    </a:lnTo>
                    <a:lnTo>
                      <a:pt x="317" y="5230"/>
                    </a:lnTo>
                    <a:lnTo>
                      <a:pt x="317" y="4426"/>
                    </a:lnTo>
                    <a:close/>
                    <a:moveTo>
                      <a:pt x="0" y="5533"/>
                    </a:moveTo>
                    <a:lnTo>
                      <a:pt x="0" y="6337"/>
                    </a:lnTo>
                    <a:lnTo>
                      <a:pt x="317" y="6337"/>
                    </a:lnTo>
                    <a:lnTo>
                      <a:pt x="317" y="5533"/>
                    </a:lnTo>
                    <a:close/>
                    <a:moveTo>
                      <a:pt x="0" y="6638"/>
                    </a:moveTo>
                    <a:lnTo>
                      <a:pt x="0" y="7443"/>
                    </a:lnTo>
                    <a:lnTo>
                      <a:pt x="317" y="7443"/>
                    </a:lnTo>
                    <a:lnTo>
                      <a:pt x="317" y="66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1"/>
              <p:cNvSpPr/>
              <p:nvPr/>
            </p:nvSpPr>
            <p:spPr>
              <a:xfrm>
                <a:off x="2806825" y="4684700"/>
                <a:ext cx="164550" cy="181400"/>
              </a:xfrm>
              <a:custGeom>
                <a:avLst/>
                <a:gdLst/>
                <a:ahLst/>
                <a:cxnLst/>
                <a:rect l="l" t="t" r="r" b="b"/>
                <a:pathLst>
                  <a:path w="6582" h="7256" extrusionOk="0">
                    <a:moveTo>
                      <a:pt x="2941" y="0"/>
                    </a:moveTo>
                    <a:cubicBezTo>
                      <a:pt x="2834" y="30"/>
                      <a:pt x="2726" y="64"/>
                      <a:pt x="2614" y="105"/>
                    </a:cubicBezTo>
                    <a:cubicBezTo>
                      <a:pt x="2593" y="113"/>
                      <a:pt x="2570" y="115"/>
                      <a:pt x="2550" y="121"/>
                    </a:cubicBezTo>
                    <a:cubicBezTo>
                      <a:pt x="1344" y="517"/>
                      <a:pt x="545" y="1585"/>
                      <a:pt x="297" y="2469"/>
                    </a:cubicBezTo>
                    <a:cubicBezTo>
                      <a:pt x="1" y="3515"/>
                      <a:pt x="235" y="5036"/>
                      <a:pt x="845" y="5932"/>
                    </a:cubicBezTo>
                    <a:cubicBezTo>
                      <a:pt x="1392" y="6734"/>
                      <a:pt x="2492" y="7256"/>
                      <a:pt x="3668" y="7256"/>
                    </a:cubicBezTo>
                    <a:cubicBezTo>
                      <a:pt x="4215" y="7256"/>
                      <a:pt x="4777" y="7143"/>
                      <a:pt x="5309" y="6893"/>
                    </a:cubicBezTo>
                    <a:cubicBezTo>
                      <a:pt x="5714" y="6703"/>
                      <a:pt x="6157" y="6340"/>
                      <a:pt x="6446" y="6024"/>
                    </a:cubicBezTo>
                    <a:cubicBezTo>
                      <a:pt x="6493" y="5972"/>
                      <a:pt x="6538" y="5918"/>
                      <a:pt x="6582" y="5863"/>
                    </a:cubicBezTo>
                    <a:cubicBezTo>
                      <a:pt x="6562" y="5837"/>
                      <a:pt x="6543" y="5810"/>
                      <a:pt x="6524" y="5783"/>
                    </a:cubicBezTo>
                    <a:cubicBezTo>
                      <a:pt x="5993" y="5004"/>
                      <a:pt x="5747" y="3752"/>
                      <a:pt x="5886" y="2751"/>
                    </a:cubicBezTo>
                    <a:cubicBezTo>
                      <a:pt x="4886" y="2637"/>
                      <a:pt x="3991" y="2151"/>
                      <a:pt x="3516" y="1453"/>
                    </a:cubicBezTo>
                    <a:cubicBezTo>
                      <a:pt x="3247" y="1058"/>
                      <a:pt x="3051" y="543"/>
                      <a:pt x="2941" y="0"/>
                    </a:cubicBezTo>
                    <a:close/>
                  </a:path>
                </a:pathLst>
              </a:custGeom>
              <a:solidFill>
                <a:srgbClr val="F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1"/>
              <p:cNvSpPr/>
              <p:nvPr/>
            </p:nvSpPr>
            <p:spPr>
              <a:xfrm>
                <a:off x="2880350" y="4681125"/>
                <a:ext cx="91425" cy="72350"/>
              </a:xfrm>
              <a:custGeom>
                <a:avLst/>
                <a:gdLst/>
                <a:ahLst/>
                <a:cxnLst/>
                <a:rect l="l" t="t" r="r" b="b"/>
                <a:pathLst>
                  <a:path w="3657" h="2894" extrusionOk="0">
                    <a:moveTo>
                      <a:pt x="978" y="0"/>
                    </a:moveTo>
                    <a:cubicBezTo>
                      <a:pt x="674" y="0"/>
                      <a:pt x="350" y="44"/>
                      <a:pt x="0" y="143"/>
                    </a:cubicBezTo>
                    <a:cubicBezTo>
                      <a:pt x="110" y="686"/>
                      <a:pt x="306" y="1201"/>
                      <a:pt x="575" y="1596"/>
                    </a:cubicBezTo>
                    <a:cubicBezTo>
                      <a:pt x="1050" y="2294"/>
                      <a:pt x="1945" y="2780"/>
                      <a:pt x="2945" y="2894"/>
                    </a:cubicBezTo>
                    <a:cubicBezTo>
                      <a:pt x="2967" y="2744"/>
                      <a:pt x="2995" y="2600"/>
                      <a:pt x="3033" y="2463"/>
                    </a:cubicBezTo>
                    <a:cubicBezTo>
                      <a:pt x="3142" y="2079"/>
                      <a:pt x="3354" y="1661"/>
                      <a:pt x="3657" y="1279"/>
                    </a:cubicBezTo>
                    <a:cubicBezTo>
                      <a:pt x="3452" y="1026"/>
                      <a:pt x="3225" y="819"/>
                      <a:pt x="3014" y="683"/>
                    </a:cubicBezTo>
                    <a:cubicBezTo>
                      <a:pt x="2423" y="300"/>
                      <a:pt x="177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1"/>
              <p:cNvSpPr/>
              <p:nvPr/>
            </p:nvSpPr>
            <p:spPr>
              <a:xfrm>
                <a:off x="2971350" y="4677925"/>
                <a:ext cx="165950" cy="184450"/>
              </a:xfrm>
              <a:custGeom>
                <a:avLst/>
                <a:gdLst/>
                <a:ahLst/>
                <a:cxnLst/>
                <a:rect l="l" t="t" r="r" b="b"/>
                <a:pathLst>
                  <a:path w="6638" h="7378" extrusionOk="0">
                    <a:moveTo>
                      <a:pt x="3391" y="1"/>
                    </a:moveTo>
                    <a:cubicBezTo>
                      <a:pt x="3265" y="706"/>
                      <a:pt x="2968" y="1342"/>
                      <a:pt x="2535" y="1817"/>
                    </a:cubicBezTo>
                    <a:cubicBezTo>
                      <a:pt x="2247" y="2132"/>
                      <a:pt x="1804" y="2496"/>
                      <a:pt x="1398" y="2686"/>
                    </a:cubicBezTo>
                    <a:cubicBezTo>
                      <a:pt x="1178" y="2790"/>
                      <a:pt x="953" y="2869"/>
                      <a:pt x="726" y="2926"/>
                    </a:cubicBezTo>
                    <a:cubicBezTo>
                      <a:pt x="929" y="4127"/>
                      <a:pt x="644" y="5323"/>
                      <a:pt x="1" y="6134"/>
                    </a:cubicBezTo>
                    <a:cubicBezTo>
                      <a:pt x="565" y="6890"/>
                      <a:pt x="1630" y="7378"/>
                      <a:pt x="2767" y="7378"/>
                    </a:cubicBezTo>
                    <a:cubicBezTo>
                      <a:pt x="3313" y="7378"/>
                      <a:pt x="3875" y="7265"/>
                      <a:pt x="4406" y="7016"/>
                    </a:cubicBezTo>
                    <a:cubicBezTo>
                      <a:pt x="4812" y="6825"/>
                      <a:pt x="5255" y="6462"/>
                      <a:pt x="5543" y="6146"/>
                    </a:cubicBezTo>
                    <a:cubicBezTo>
                      <a:pt x="6297" y="5321"/>
                      <a:pt x="6638" y="4007"/>
                      <a:pt x="6391" y="2698"/>
                    </a:cubicBezTo>
                    <a:cubicBezTo>
                      <a:pt x="6224" y="1807"/>
                      <a:pt x="5592" y="1010"/>
                      <a:pt x="5053" y="662"/>
                    </a:cubicBezTo>
                    <a:cubicBezTo>
                      <a:pt x="4557" y="341"/>
                      <a:pt x="4020" y="78"/>
                      <a:pt x="3391" y="1"/>
                    </a:cubicBezTo>
                    <a:close/>
                  </a:path>
                </a:pathLst>
              </a:custGeom>
              <a:solidFill>
                <a:srgbClr val="6A8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1"/>
              <p:cNvSpPr/>
              <p:nvPr/>
            </p:nvSpPr>
            <p:spPr>
              <a:xfrm>
                <a:off x="2971750" y="4677375"/>
                <a:ext cx="84425" cy="73725"/>
              </a:xfrm>
              <a:custGeom>
                <a:avLst/>
                <a:gdLst/>
                <a:ahLst/>
                <a:cxnLst/>
                <a:rect l="l" t="t" r="r" b="b"/>
                <a:pathLst>
                  <a:path w="3377" h="2949" extrusionOk="0">
                    <a:moveTo>
                      <a:pt x="2999" y="0"/>
                    </a:moveTo>
                    <a:cubicBezTo>
                      <a:pt x="2603" y="0"/>
                      <a:pt x="2172" y="74"/>
                      <a:pt x="1694" y="250"/>
                    </a:cubicBezTo>
                    <a:cubicBezTo>
                      <a:pt x="1675" y="257"/>
                      <a:pt x="1652" y="259"/>
                      <a:pt x="1632" y="265"/>
                    </a:cubicBezTo>
                    <a:cubicBezTo>
                      <a:pt x="948" y="489"/>
                      <a:pt x="398" y="929"/>
                      <a:pt x="1" y="1429"/>
                    </a:cubicBezTo>
                    <a:cubicBezTo>
                      <a:pt x="322" y="1821"/>
                      <a:pt x="595" y="2327"/>
                      <a:pt x="698" y="2868"/>
                    </a:cubicBezTo>
                    <a:cubicBezTo>
                      <a:pt x="702" y="2895"/>
                      <a:pt x="706" y="2921"/>
                      <a:pt x="710" y="2948"/>
                    </a:cubicBezTo>
                    <a:cubicBezTo>
                      <a:pt x="937" y="2891"/>
                      <a:pt x="1162" y="2812"/>
                      <a:pt x="1383" y="2708"/>
                    </a:cubicBezTo>
                    <a:cubicBezTo>
                      <a:pt x="1788" y="2518"/>
                      <a:pt x="2231" y="2154"/>
                      <a:pt x="2519" y="1839"/>
                    </a:cubicBezTo>
                    <a:cubicBezTo>
                      <a:pt x="2953" y="1364"/>
                      <a:pt x="3249" y="727"/>
                      <a:pt x="3376" y="23"/>
                    </a:cubicBezTo>
                    <a:cubicBezTo>
                      <a:pt x="3254" y="8"/>
                      <a:pt x="3128" y="0"/>
                      <a:pt x="29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1"/>
              <p:cNvSpPr/>
              <p:nvPr/>
            </p:nvSpPr>
            <p:spPr>
              <a:xfrm>
                <a:off x="2950500" y="4751075"/>
                <a:ext cx="44100" cy="80200"/>
              </a:xfrm>
              <a:custGeom>
                <a:avLst/>
                <a:gdLst/>
                <a:ahLst/>
                <a:cxnLst/>
                <a:rect l="l" t="t" r="r" b="b"/>
                <a:pathLst>
                  <a:path w="1764" h="3208" extrusionOk="0">
                    <a:moveTo>
                      <a:pt x="1560" y="0"/>
                    </a:moveTo>
                    <a:lnTo>
                      <a:pt x="1560" y="0"/>
                    </a:lnTo>
                    <a:cubicBezTo>
                      <a:pt x="1238" y="83"/>
                      <a:pt x="912" y="122"/>
                      <a:pt x="592" y="122"/>
                    </a:cubicBezTo>
                    <a:cubicBezTo>
                      <a:pt x="440" y="122"/>
                      <a:pt x="288" y="113"/>
                      <a:pt x="139" y="96"/>
                    </a:cubicBezTo>
                    <a:lnTo>
                      <a:pt x="139" y="96"/>
                    </a:lnTo>
                    <a:cubicBezTo>
                      <a:pt x="0" y="1097"/>
                      <a:pt x="246" y="2349"/>
                      <a:pt x="777" y="3128"/>
                    </a:cubicBezTo>
                    <a:cubicBezTo>
                      <a:pt x="796" y="3155"/>
                      <a:pt x="815" y="3182"/>
                      <a:pt x="835" y="3208"/>
                    </a:cubicBezTo>
                    <a:cubicBezTo>
                      <a:pt x="1478" y="2397"/>
                      <a:pt x="1763" y="1201"/>
                      <a:pt x="1560" y="0"/>
                    </a:cubicBezTo>
                    <a:close/>
                  </a:path>
                </a:pathLst>
              </a:custGeom>
              <a:solidFill>
                <a:srgbClr val="6D6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1"/>
              <p:cNvSpPr/>
              <p:nvPr/>
            </p:nvSpPr>
            <p:spPr>
              <a:xfrm>
                <a:off x="2953950" y="4713075"/>
                <a:ext cx="35550" cy="41050"/>
              </a:xfrm>
              <a:custGeom>
                <a:avLst/>
                <a:gdLst/>
                <a:ahLst/>
                <a:cxnLst/>
                <a:rect l="l" t="t" r="r" b="b"/>
                <a:pathLst>
                  <a:path w="1422" h="1642" extrusionOk="0">
                    <a:moveTo>
                      <a:pt x="713" y="1"/>
                    </a:moveTo>
                    <a:cubicBezTo>
                      <a:pt x="410" y="383"/>
                      <a:pt x="198" y="801"/>
                      <a:pt x="89" y="1185"/>
                    </a:cubicBezTo>
                    <a:cubicBezTo>
                      <a:pt x="51" y="1322"/>
                      <a:pt x="22" y="1466"/>
                      <a:pt x="1" y="1616"/>
                    </a:cubicBezTo>
                    <a:cubicBezTo>
                      <a:pt x="150" y="1633"/>
                      <a:pt x="302" y="1642"/>
                      <a:pt x="454" y="1642"/>
                    </a:cubicBezTo>
                    <a:cubicBezTo>
                      <a:pt x="774" y="1642"/>
                      <a:pt x="1100" y="1603"/>
                      <a:pt x="1422" y="1520"/>
                    </a:cubicBezTo>
                    <a:cubicBezTo>
                      <a:pt x="1418" y="1493"/>
                      <a:pt x="1414" y="1467"/>
                      <a:pt x="1409" y="1440"/>
                    </a:cubicBezTo>
                    <a:cubicBezTo>
                      <a:pt x="1307" y="899"/>
                      <a:pt x="1034" y="393"/>
                      <a:pt x="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1"/>
              <p:cNvSpPr/>
              <p:nvPr/>
            </p:nvSpPr>
            <p:spPr>
              <a:xfrm>
                <a:off x="3156275" y="4798450"/>
                <a:ext cx="91725" cy="119225"/>
              </a:xfrm>
              <a:custGeom>
                <a:avLst/>
                <a:gdLst/>
                <a:ahLst/>
                <a:cxnLst/>
                <a:rect l="l" t="t" r="r" b="b"/>
                <a:pathLst>
                  <a:path w="3669" h="4769" extrusionOk="0">
                    <a:moveTo>
                      <a:pt x="3668" y="2958"/>
                    </a:moveTo>
                    <a:cubicBezTo>
                      <a:pt x="3668" y="2738"/>
                      <a:pt x="3391" y="2534"/>
                      <a:pt x="3140" y="2325"/>
                    </a:cubicBezTo>
                    <a:cubicBezTo>
                      <a:pt x="2515" y="1805"/>
                      <a:pt x="1767" y="1157"/>
                      <a:pt x="1166" y="649"/>
                    </a:cubicBezTo>
                    <a:cubicBezTo>
                      <a:pt x="1015" y="522"/>
                      <a:pt x="885" y="404"/>
                      <a:pt x="687" y="252"/>
                    </a:cubicBezTo>
                    <a:cubicBezTo>
                      <a:pt x="512" y="116"/>
                      <a:pt x="309" y="1"/>
                      <a:pt x="167" y="86"/>
                    </a:cubicBezTo>
                    <a:cubicBezTo>
                      <a:pt x="0" y="186"/>
                      <a:pt x="9" y="455"/>
                      <a:pt x="8" y="617"/>
                    </a:cubicBezTo>
                    <a:cubicBezTo>
                      <a:pt x="6" y="1193"/>
                      <a:pt x="117" y="1764"/>
                      <a:pt x="162" y="2333"/>
                    </a:cubicBezTo>
                    <a:cubicBezTo>
                      <a:pt x="205" y="2882"/>
                      <a:pt x="206" y="3442"/>
                      <a:pt x="282" y="4043"/>
                    </a:cubicBezTo>
                    <a:cubicBezTo>
                      <a:pt x="302" y="4212"/>
                      <a:pt x="318" y="4500"/>
                      <a:pt x="480" y="4622"/>
                    </a:cubicBezTo>
                    <a:cubicBezTo>
                      <a:pt x="674" y="4768"/>
                      <a:pt x="1253" y="4424"/>
                      <a:pt x="1509" y="4296"/>
                    </a:cubicBezTo>
                    <a:cubicBezTo>
                      <a:pt x="1804" y="4146"/>
                      <a:pt x="3667" y="3389"/>
                      <a:pt x="3668" y="29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a:off x="3190050" y="4874450"/>
                <a:ext cx="50550" cy="62450"/>
              </a:xfrm>
              <a:custGeom>
                <a:avLst/>
                <a:gdLst/>
                <a:ahLst/>
                <a:cxnLst/>
                <a:rect l="l" t="t" r="r" b="b"/>
                <a:pathLst>
                  <a:path w="2022" h="2498" extrusionOk="0">
                    <a:moveTo>
                      <a:pt x="1877" y="1549"/>
                    </a:moveTo>
                    <a:cubicBezTo>
                      <a:pt x="2021" y="1809"/>
                      <a:pt x="1926" y="2137"/>
                      <a:pt x="1665" y="2281"/>
                    </a:cubicBezTo>
                    <a:lnTo>
                      <a:pt x="1530" y="2355"/>
                    </a:lnTo>
                    <a:cubicBezTo>
                      <a:pt x="1269" y="2498"/>
                      <a:pt x="941" y="2402"/>
                      <a:pt x="799" y="2142"/>
                    </a:cubicBezTo>
                    <a:lnTo>
                      <a:pt x="143" y="948"/>
                    </a:lnTo>
                    <a:cubicBezTo>
                      <a:pt x="0" y="688"/>
                      <a:pt x="95" y="361"/>
                      <a:pt x="356" y="217"/>
                    </a:cubicBezTo>
                    <a:lnTo>
                      <a:pt x="490" y="143"/>
                    </a:lnTo>
                    <a:cubicBezTo>
                      <a:pt x="751" y="0"/>
                      <a:pt x="1079" y="95"/>
                      <a:pt x="1222" y="3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1"/>
              <p:cNvSpPr/>
              <p:nvPr/>
            </p:nvSpPr>
            <p:spPr>
              <a:xfrm>
                <a:off x="2442050" y="4512825"/>
                <a:ext cx="194075" cy="188350"/>
              </a:xfrm>
              <a:custGeom>
                <a:avLst/>
                <a:gdLst/>
                <a:ahLst/>
                <a:cxnLst/>
                <a:rect l="l" t="t" r="r" b="b"/>
                <a:pathLst>
                  <a:path w="7763" h="7534" extrusionOk="0">
                    <a:moveTo>
                      <a:pt x="7762" y="3276"/>
                    </a:moveTo>
                    <a:cubicBezTo>
                      <a:pt x="6348" y="4726"/>
                      <a:pt x="4951" y="6191"/>
                      <a:pt x="3429" y="7534"/>
                    </a:cubicBezTo>
                    <a:cubicBezTo>
                      <a:pt x="2724" y="6898"/>
                      <a:pt x="1779" y="5920"/>
                      <a:pt x="1047" y="5025"/>
                    </a:cubicBezTo>
                    <a:cubicBezTo>
                      <a:pt x="823" y="4750"/>
                      <a:pt x="1" y="3670"/>
                      <a:pt x="971" y="3631"/>
                    </a:cubicBezTo>
                    <a:cubicBezTo>
                      <a:pt x="1018" y="3070"/>
                      <a:pt x="1258" y="2703"/>
                      <a:pt x="1933" y="2768"/>
                    </a:cubicBezTo>
                    <a:cubicBezTo>
                      <a:pt x="2093" y="2581"/>
                      <a:pt x="2058" y="2338"/>
                      <a:pt x="2187" y="2161"/>
                    </a:cubicBezTo>
                    <a:cubicBezTo>
                      <a:pt x="2386" y="1890"/>
                      <a:pt x="2713" y="1898"/>
                      <a:pt x="3200" y="1907"/>
                    </a:cubicBezTo>
                    <a:cubicBezTo>
                      <a:pt x="3162" y="1554"/>
                      <a:pt x="3121" y="1156"/>
                      <a:pt x="3404" y="1097"/>
                    </a:cubicBezTo>
                    <a:cubicBezTo>
                      <a:pt x="3902" y="990"/>
                      <a:pt x="4420" y="1868"/>
                      <a:pt x="4747" y="1983"/>
                    </a:cubicBezTo>
                    <a:cubicBezTo>
                      <a:pt x="4649" y="1713"/>
                      <a:pt x="4494" y="1500"/>
                      <a:pt x="4342" y="1249"/>
                    </a:cubicBezTo>
                    <a:cubicBezTo>
                      <a:pt x="4207" y="1029"/>
                      <a:pt x="3981" y="739"/>
                      <a:pt x="4012" y="438"/>
                    </a:cubicBezTo>
                    <a:cubicBezTo>
                      <a:pt x="4036" y="214"/>
                      <a:pt x="4282" y="0"/>
                      <a:pt x="4595" y="58"/>
                    </a:cubicBezTo>
                    <a:cubicBezTo>
                      <a:pt x="4868" y="107"/>
                      <a:pt x="5232" y="553"/>
                      <a:pt x="5457" y="793"/>
                    </a:cubicBezTo>
                    <a:cubicBezTo>
                      <a:pt x="6197" y="1583"/>
                      <a:pt x="7158" y="2547"/>
                      <a:pt x="7762" y="3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1"/>
              <p:cNvSpPr/>
              <p:nvPr/>
            </p:nvSpPr>
            <p:spPr>
              <a:xfrm>
                <a:off x="2538525" y="4554050"/>
                <a:ext cx="19975" cy="20400"/>
              </a:xfrm>
              <a:custGeom>
                <a:avLst/>
                <a:gdLst/>
                <a:ahLst/>
                <a:cxnLst/>
                <a:rect l="l" t="t" r="r" b="b"/>
                <a:pathLst>
                  <a:path w="799" h="816" extrusionOk="0">
                    <a:moveTo>
                      <a:pt x="736" y="791"/>
                    </a:moveTo>
                    <a:cubicBezTo>
                      <a:pt x="563" y="815"/>
                      <a:pt x="415" y="631"/>
                      <a:pt x="305" y="512"/>
                    </a:cubicBezTo>
                    <a:cubicBezTo>
                      <a:pt x="188" y="384"/>
                      <a:pt x="43" y="227"/>
                      <a:pt x="1" y="56"/>
                    </a:cubicBezTo>
                    <a:cubicBezTo>
                      <a:pt x="21" y="33"/>
                      <a:pt x="70" y="41"/>
                      <a:pt x="77" y="5"/>
                    </a:cubicBezTo>
                    <a:cubicBezTo>
                      <a:pt x="107" y="1"/>
                      <a:pt x="122" y="11"/>
                      <a:pt x="127" y="30"/>
                    </a:cubicBezTo>
                    <a:cubicBezTo>
                      <a:pt x="275" y="91"/>
                      <a:pt x="395" y="237"/>
                      <a:pt x="507" y="359"/>
                    </a:cubicBezTo>
                    <a:cubicBezTo>
                      <a:pt x="608" y="469"/>
                      <a:pt x="798" y="600"/>
                      <a:pt x="736" y="7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1"/>
              <p:cNvSpPr/>
              <p:nvPr/>
            </p:nvSpPr>
            <p:spPr>
              <a:xfrm>
                <a:off x="2571500" y="4570925"/>
                <a:ext cx="32525" cy="35700"/>
              </a:xfrm>
              <a:custGeom>
                <a:avLst/>
                <a:gdLst/>
                <a:ahLst/>
                <a:cxnLst/>
                <a:rect l="l" t="t" r="r" b="b"/>
                <a:pathLst>
                  <a:path w="1301" h="1428" extrusionOk="0">
                    <a:moveTo>
                      <a:pt x="1267" y="1358"/>
                    </a:moveTo>
                    <a:cubicBezTo>
                      <a:pt x="1105" y="1428"/>
                      <a:pt x="951" y="1295"/>
                      <a:pt x="836" y="1205"/>
                    </a:cubicBezTo>
                    <a:cubicBezTo>
                      <a:pt x="719" y="1113"/>
                      <a:pt x="600" y="994"/>
                      <a:pt x="507" y="901"/>
                    </a:cubicBezTo>
                    <a:cubicBezTo>
                      <a:pt x="310" y="704"/>
                      <a:pt x="54" y="466"/>
                      <a:pt x="0" y="166"/>
                    </a:cubicBezTo>
                    <a:cubicBezTo>
                      <a:pt x="268" y="1"/>
                      <a:pt x="556" y="398"/>
                      <a:pt x="811" y="674"/>
                    </a:cubicBezTo>
                    <a:cubicBezTo>
                      <a:pt x="1019" y="898"/>
                      <a:pt x="1301" y="1128"/>
                      <a:pt x="1267" y="13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2564500" y="4580200"/>
                <a:ext cx="10175" cy="12475"/>
              </a:xfrm>
              <a:custGeom>
                <a:avLst/>
                <a:gdLst/>
                <a:ahLst/>
                <a:cxnLst/>
                <a:rect l="l" t="t" r="r" b="b"/>
                <a:pathLst>
                  <a:path w="407" h="499" extrusionOk="0">
                    <a:moveTo>
                      <a:pt x="407" y="429"/>
                    </a:moveTo>
                    <a:cubicBezTo>
                      <a:pt x="189" y="499"/>
                      <a:pt x="56" y="276"/>
                      <a:pt x="1" y="99"/>
                    </a:cubicBezTo>
                    <a:cubicBezTo>
                      <a:pt x="174" y="1"/>
                      <a:pt x="382" y="219"/>
                      <a:pt x="40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2495675" y="4582825"/>
                <a:ext cx="23350" cy="26475"/>
              </a:xfrm>
              <a:custGeom>
                <a:avLst/>
                <a:gdLst/>
                <a:ahLst/>
                <a:cxnLst/>
                <a:rect l="l" t="t" r="r" b="b"/>
                <a:pathLst>
                  <a:path w="934" h="1059" extrusionOk="0">
                    <a:moveTo>
                      <a:pt x="777" y="1059"/>
                    </a:moveTo>
                    <a:cubicBezTo>
                      <a:pt x="569" y="1025"/>
                      <a:pt x="422" y="849"/>
                      <a:pt x="296" y="704"/>
                    </a:cubicBezTo>
                    <a:cubicBezTo>
                      <a:pt x="180" y="572"/>
                      <a:pt x="0" y="408"/>
                      <a:pt x="42" y="198"/>
                    </a:cubicBezTo>
                    <a:cubicBezTo>
                      <a:pt x="226" y="0"/>
                      <a:pt x="933" y="706"/>
                      <a:pt x="904" y="907"/>
                    </a:cubicBezTo>
                    <a:cubicBezTo>
                      <a:pt x="893" y="983"/>
                      <a:pt x="824" y="1016"/>
                      <a:pt x="777" y="10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p:nvPr/>
            </p:nvSpPr>
            <p:spPr>
              <a:xfrm>
                <a:off x="2469300" y="4607075"/>
                <a:ext cx="23250" cy="17425"/>
              </a:xfrm>
              <a:custGeom>
                <a:avLst/>
                <a:gdLst/>
                <a:ahLst/>
                <a:cxnLst/>
                <a:rect l="l" t="t" r="r" b="b"/>
                <a:pathLst>
                  <a:path w="930" h="697" extrusionOk="0">
                    <a:moveTo>
                      <a:pt x="793" y="697"/>
                    </a:moveTo>
                    <a:cubicBezTo>
                      <a:pt x="620" y="688"/>
                      <a:pt x="591" y="570"/>
                      <a:pt x="463" y="443"/>
                    </a:cubicBezTo>
                    <a:cubicBezTo>
                      <a:pt x="410" y="390"/>
                      <a:pt x="1" y="41"/>
                      <a:pt x="311" y="13"/>
                    </a:cubicBezTo>
                    <a:cubicBezTo>
                      <a:pt x="445" y="0"/>
                      <a:pt x="930" y="546"/>
                      <a:pt x="793" y="6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1"/>
              <p:cNvSpPr/>
              <p:nvPr/>
            </p:nvSpPr>
            <p:spPr>
              <a:xfrm>
                <a:off x="2500525" y="4633450"/>
                <a:ext cx="12075" cy="13325"/>
              </a:xfrm>
              <a:custGeom>
                <a:avLst/>
                <a:gdLst/>
                <a:ahLst/>
                <a:cxnLst/>
                <a:rect l="l" t="t" r="r" b="b"/>
                <a:pathLst>
                  <a:path w="483" h="533" extrusionOk="0">
                    <a:moveTo>
                      <a:pt x="482" y="478"/>
                    </a:moveTo>
                    <a:cubicBezTo>
                      <a:pt x="238" y="533"/>
                      <a:pt x="74" y="296"/>
                      <a:pt x="0" y="98"/>
                    </a:cubicBezTo>
                    <a:cubicBezTo>
                      <a:pt x="217" y="0"/>
                      <a:pt x="438" y="245"/>
                      <a:pt x="482" y="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2524150" y="4587275"/>
                <a:ext cx="186100" cy="203850"/>
              </a:xfrm>
              <a:custGeom>
                <a:avLst/>
                <a:gdLst/>
                <a:ahLst/>
                <a:cxnLst/>
                <a:rect l="l" t="t" r="r" b="b"/>
                <a:pathLst>
                  <a:path w="7444" h="8154" extrusionOk="0">
                    <a:moveTo>
                      <a:pt x="1" y="4387"/>
                    </a:moveTo>
                    <a:cubicBezTo>
                      <a:pt x="265" y="3999"/>
                      <a:pt x="610" y="3630"/>
                      <a:pt x="928" y="3235"/>
                    </a:cubicBezTo>
                    <a:cubicBezTo>
                      <a:pt x="1681" y="2298"/>
                      <a:pt x="2587" y="1471"/>
                      <a:pt x="3503" y="621"/>
                    </a:cubicBezTo>
                    <a:cubicBezTo>
                      <a:pt x="3727" y="412"/>
                      <a:pt x="3859" y="248"/>
                      <a:pt x="4070" y="134"/>
                    </a:cubicBezTo>
                    <a:cubicBezTo>
                      <a:pt x="4315" y="0"/>
                      <a:pt x="4685" y="425"/>
                      <a:pt x="4946" y="646"/>
                    </a:cubicBezTo>
                    <a:cubicBezTo>
                      <a:pt x="5193" y="856"/>
                      <a:pt x="5510" y="1091"/>
                      <a:pt x="5512" y="1389"/>
                    </a:cubicBezTo>
                    <a:cubicBezTo>
                      <a:pt x="5515" y="1709"/>
                      <a:pt x="5258" y="1830"/>
                      <a:pt x="5100" y="2005"/>
                    </a:cubicBezTo>
                    <a:cubicBezTo>
                      <a:pt x="4950" y="2170"/>
                      <a:pt x="4781" y="2403"/>
                      <a:pt x="4791" y="2722"/>
                    </a:cubicBezTo>
                    <a:cubicBezTo>
                      <a:pt x="4804" y="3161"/>
                      <a:pt x="5170" y="3406"/>
                      <a:pt x="5409" y="3644"/>
                    </a:cubicBezTo>
                    <a:cubicBezTo>
                      <a:pt x="5677" y="3912"/>
                      <a:pt x="5968" y="4157"/>
                      <a:pt x="6182" y="4387"/>
                    </a:cubicBezTo>
                    <a:cubicBezTo>
                      <a:pt x="6727" y="4976"/>
                      <a:pt x="7443" y="5671"/>
                      <a:pt x="7443" y="6694"/>
                    </a:cubicBezTo>
                    <a:cubicBezTo>
                      <a:pt x="7443" y="7470"/>
                      <a:pt x="6972" y="8154"/>
                      <a:pt x="6105" y="8002"/>
                    </a:cubicBezTo>
                    <a:cubicBezTo>
                      <a:pt x="5820" y="7952"/>
                      <a:pt x="5532" y="7764"/>
                      <a:pt x="5332" y="7592"/>
                    </a:cubicBezTo>
                    <a:cubicBezTo>
                      <a:pt x="4911" y="7230"/>
                      <a:pt x="4454" y="6579"/>
                      <a:pt x="4122" y="6080"/>
                    </a:cubicBezTo>
                    <a:cubicBezTo>
                      <a:pt x="3849" y="5670"/>
                      <a:pt x="3416" y="4793"/>
                      <a:pt x="2756" y="4721"/>
                    </a:cubicBezTo>
                    <a:cubicBezTo>
                      <a:pt x="2405" y="4682"/>
                      <a:pt x="2138" y="4866"/>
                      <a:pt x="1906" y="5028"/>
                    </a:cubicBezTo>
                    <a:cubicBezTo>
                      <a:pt x="1694" y="5178"/>
                      <a:pt x="1450" y="5447"/>
                      <a:pt x="1160" y="5438"/>
                    </a:cubicBezTo>
                    <a:cubicBezTo>
                      <a:pt x="878" y="5430"/>
                      <a:pt x="679" y="5153"/>
                      <a:pt x="516" y="4977"/>
                    </a:cubicBezTo>
                    <a:cubicBezTo>
                      <a:pt x="319" y="4763"/>
                      <a:pt x="183" y="4642"/>
                      <a:pt x="1" y="4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2629050" y="4599775"/>
                <a:ext cx="17450" cy="22125"/>
              </a:xfrm>
              <a:custGeom>
                <a:avLst/>
                <a:gdLst/>
                <a:ahLst/>
                <a:cxnLst/>
                <a:rect l="l" t="t" r="r" b="b"/>
                <a:pathLst>
                  <a:path w="698" h="885" extrusionOk="0">
                    <a:moveTo>
                      <a:pt x="697" y="761"/>
                    </a:moveTo>
                    <a:cubicBezTo>
                      <a:pt x="663" y="786"/>
                      <a:pt x="647" y="830"/>
                      <a:pt x="620" y="864"/>
                    </a:cubicBezTo>
                    <a:cubicBezTo>
                      <a:pt x="440" y="884"/>
                      <a:pt x="322" y="723"/>
                      <a:pt x="234" y="633"/>
                    </a:cubicBezTo>
                    <a:cubicBezTo>
                      <a:pt x="142" y="539"/>
                      <a:pt x="1" y="421"/>
                      <a:pt x="3" y="248"/>
                    </a:cubicBezTo>
                    <a:cubicBezTo>
                      <a:pt x="185" y="0"/>
                      <a:pt x="663" y="516"/>
                      <a:pt x="697" y="76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2627650" y="4626400"/>
                <a:ext cx="11700" cy="17400"/>
              </a:xfrm>
              <a:custGeom>
                <a:avLst/>
                <a:gdLst/>
                <a:ahLst/>
                <a:cxnLst/>
                <a:rect l="l" t="t" r="r" b="b"/>
                <a:pathLst>
                  <a:path w="468" h="696" extrusionOk="0">
                    <a:moveTo>
                      <a:pt x="445" y="131"/>
                    </a:moveTo>
                    <a:cubicBezTo>
                      <a:pt x="468" y="335"/>
                      <a:pt x="389" y="633"/>
                      <a:pt x="187" y="695"/>
                    </a:cubicBezTo>
                    <a:cubicBezTo>
                      <a:pt x="0" y="587"/>
                      <a:pt x="156" y="1"/>
                      <a:pt x="445" y="13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2633725" y="4732850"/>
                <a:ext cx="27775" cy="31375"/>
              </a:xfrm>
              <a:custGeom>
                <a:avLst/>
                <a:gdLst/>
                <a:ahLst/>
                <a:cxnLst/>
                <a:rect l="l" t="t" r="r" b="b"/>
                <a:pathLst>
                  <a:path w="1111" h="1255" extrusionOk="0">
                    <a:moveTo>
                      <a:pt x="1052" y="1205"/>
                    </a:moveTo>
                    <a:cubicBezTo>
                      <a:pt x="792" y="1254"/>
                      <a:pt x="561" y="921"/>
                      <a:pt x="408" y="744"/>
                    </a:cubicBezTo>
                    <a:cubicBezTo>
                      <a:pt x="244" y="553"/>
                      <a:pt x="1" y="313"/>
                      <a:pt x="21" y="51"/>
                    </a:cubicBezTo>
                    <a:cubicBezTo>
                      <a:pt x="70" y="48"/>
                      <a:pt x="108" y="35"/>
                      <a:pt x="125" y="1"/>
                    </a:cubicBezTo>
                    <a:cubicBezTo>
                      <a:pt x="343" y="82"/>
                      <a:pt x="513" y="348"/>
                      <a:pt x="691" y="564"/>
                    </a:cubicBezTo>
                    <a:cubicBezTo>
                      <a:pt x="847" y="754"/>
                      <a:pt x="1110" y="962"/>
                      <a:pt x="1052" y="1205"/>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2664725" y="4744250"/>
                <a:ext cx="16450" cy="15900"/>
              </a:xfrm>
              <a:custGeom>
                <a:avLst/>
                <a:gdLst/>
                <a:ahLst/>
                <a:cxnLst/>
                <a:rect l="l" t="t" r="r" b="b"/>
                <a:pathLst>
                  <a:path w="658" h="636" extrusionOk="0">
                    <a:moveTo>
                      <a:pt x="430" y="595"/>
                    </a:moveTo>
                    <a:cubicBezTo>
                      <a:pt x="297" y="636"/>
                      <a:pt x="1" y="404"/>
                      <a:pt x="18" y="288"/>
                    </a:cubicBezTo>
                    <a:cubicBezTo>
                      <a:pt x="59" y="1"/>
                      <a:pt x="657" y="292"/>
                      <a:pt x="430" y="595"/>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2668250" y="4763900"/>
                <a:ext cx="14975" cy="17775"/>
              </a:xfrm>
              <a:custGeom>
                <a:avLst/>
                <a:gdLst/>
                <a:ahLst/>
                <a:cxnLst/>
                <a:rect l="l" t="t" r="r" b="b"/>
                <a:pathLst>
                  <a:path w="599" h="711" extrusionOk="0">
                    <a:moveTo>
                      <a:pt x="599" y="501"/>
                    </a:moveTo>
                    <a:cubicBezTo>
                      <a:pt x="584" y="522"/>
                      <a:pt x="571" y="542"/>
                      <a:pt x="572" y="578"/>
                    </a:cubicBezTo>
                    <a:cubicBezTo>
                      <a:pt x="382" y="711"/>
                      <a:pt x="1" y="463"/>
                      <a:pt x="6" y="321"/>
                    </a:cubicBezTo>
                    <a:cubicBezTo>
                      <a:pt x="16" y="1"/>
                      <a:pt x="554" y="277"/>
                      <a:pt x="599" y="50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1"/>
            <p:cNvGrpSpPr/>
            <p:nvPr/>
          </p:nvGrpSpPr>
          <p:grpSpPr>
            <a:xfrm>
              <a:off x="5608454" y="1658717"/>
              <a:ext cx="2718233" cy="2167883"/>
              <a:chOff x="2454683" y="4361700"/>
              <a:chExt cx="917392" cy="731652"/>
            </a:xfrm>
          </p:grpSpPr>
          <p:sp>
            <p:nvSpPr>
              <p:cNvPr id="539" name="Google Shape;539;p31"/>
              <p:cNvSpPr/>
              <p:nvPr/>
            </p:nvSpPr>
            <p:spPr>
              <a:xfrm>
                <a:off x="2454683" y="4819952"/>
                <a:ext cx="148425" cy="79600"/>
              </a:xfrm>
              <a:custGeom>
                <a:avLst/>
                <a:gdLst/>
                <a:ahLst/>
                <a:cxnLst/>
                <a:rect l="l" t="t" r="r" b="b"/>
                <a:pathLst>
                  <a:path w="5937" h="3184" extrusionOk="0">
                    <a:moveTo>
                      <a:pt x="5855" y="3026"/>
                    </a:moveTo>
                    <a:cubicBezTo>
                      <a:pt x="5543" y="3183"/>
                      <a:pt x="5394" y="2996"/>
                      <a:pt x="5232" y="2891"/>
                    </a:cubicBezTo>
                    <a:cubicBezTo>
                      <a:pt x="4688" y="2533"/>
                      <a:pt x="4198" y="2277"/>
                      <a:pt x="3365" y="2169"/>
                    </a:cubicBezTo>
                    <a:cubicBezTo>
                      <a:pt x="2405" y="2045"/>
                      <a:pt x="1196" y="2165"/>
                      <a:pt x="582" y="1622"/>
                    </a:cubicBezTo>
                    <a:cubicBezTo>
                      <a:pt x="1" y="1105"/>
                      <a:pt x="259" y="296"/>
                      <a:pt x="1065" y="123"/>
                    </a:cubicBezTo>
                    <a:cubicBezTo>
                      <a:pt x="1636" y="0"/>
                      <a:pt x="2170" y="181"/>
                      <a:pt x="2642" y="370"/>
                    </a:cubicBezTo>
                    <a:cubicBezTo>
                      <a:pt x="3743" y="811"/>
                      <a:pt x="4730" y="1559"/>
                      <a:pt x="5521" y="2403"/>
                    </a:cubicBezTo>
                    <a:cubicBezTo>
                      <a:pt x="5674" y="2565"/>
                      <a:pt x="5936" y="2761"/>
                      <a:pt x="5855" y="30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2469283" y="4916752"/>
                <a:ext cx="119025" cy="60025"/>
              </a:xfrm>
              <a:custGeom>
                <a:avLst/>
                <a:gdLst/>
                <a:ahLst/>
                <a:cxnLst/>
                <a:rect l="l" t="t" r="r" b="b"/>
                <a:pathLst>
                  <a:path w="4761" h="2401" extrusionOk="0">
                    <a:moveTo>
                      <a:pt x="4761" y="212"/>
                    </a:moveTo>
                    <a:cubicBezTo>
                      <a:pt x="4669" y="479"/>
                      <a:pt x="4478" y="455"/>
                      <a:pt x="4325" y="485"/>
                    </a:cubicBezTo>
                    <a:cubicBezTo>
                      <a:pt x="3811" y="585"/>
                      <a:pt x="3384" y="714"/>
                      <a:pt x="2843" y="1121"/>
                    </a:cubicBezTo>
                    <a:cubicBezTo>
                      <a:pt x="2221" y="1589"/>
                      <a:pt x="1592" y="2339"/>
                      <a:pt x="932" y="2371"/>
                    </a:cubicBezTo>
                    <a:cubicBezTo>
                      <a:pt x="307" y="2401"/>
                      <a:pt x="0" y="1790"/>
                      <a:pt x="367" y="1236"/>
                    </a:cubicBezTo>
                    <a:cubicBezTo>
                      <a:pt x="627" y="843"/>
                      <a:pt x="1036" y="648"/>
                      <a:pt x="1415" y="491"/>
                    </a:cubicBezTo>
                    <a:cubicBezTo>
                      <a:pt x="2296" y="125"/>
                      <a:pt x="3286" y="1"/>
                      <a:pt x="4217" y="41"/>
                    </a:cubicBezTo>
                    <a:cubicBezTo>
                      <a:pt x="4397" y="49"/>
                      <a:pt x="4658" y="15"/>
                      <a:pt x="4761" y="2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2857125" y="4361700"/>
                <a:ext cx="267175" cy="148500"/>
              </a:xfrm>
              <a:custGeom>
                <a:avLst/>
                <a:gdLst/>
                <a:ahLst/>
                <a:cxnLst/>
                <a:rect l="l" t="t" r="r" b="b"/>
                <a:pathLst>
                  <a:path w="10687" h="5940" extrusionOk="0">
                    <a:moveTo>
                      <a:pt x="6119" y="250"/>
                    </a:moveTo>
                    <a:cubicBezTo>
                      <a:pt x="6461" y="1"/>
                      <a:pt x="6938" y="81"/>
                      <a:pt x="7210" y="260"/>
                    </a:cubicBezTo>
                    <a:cubicBezTo>
                      <a:pt x="7594" y="511"/>
                      <a:pt x="7917" y="1056"/>
                      <a:pt x="8011" y="1639"/>
                    </a:cubicBezTo>
                    <a:cubicBezTo>
                      <a:pt x="8146" y="2479"/>
                      <a:pt x="7987" y="3124"/>
                      <a:pt x="7745" y="3615"/>
                    </a:cubicBezTo>
                    <a:cubicBezTo>
                      <a:pt x="7684" y="3739"/>
                      <a:pt x="7610" y="3860"/>
                      <a:pt x="7599" y="3982"/>
                    </a:cubicBezTo>
                    <a:cubicBezTo>
                      <a:pt x="9000" y="4560"/>
                      <a:pt x="10342" y="3797"/>
                      <a:pt x="10066" y="2253"/>
                    </a:cubicBezTo>
                    <a:cubicBezTo>
                      <a:pt x="10053" y="2180"/>
                      <a:pt x="10023" y="2078"/>
                      <a:pt x="9996" y="2006"/>
                    </a:cubicBezTo>
                    <a:cubicBezTo>
                      <a:pt x="9924" y="1818"/>
                      <a:pt x="9760" y="1715"/>
                      <a:pt x="9779" y="1542"/>
                    </a:cubicBezTo>
                    <a:cubicBezTo>
                      <a:pt x="9784" y="1495"/>
                      <a:pt x="9863" y="1355"/>
                      <a:pt x="9938" y="1325"/>
                    </a:cubicBezTo>
                    <a:cubicBezTo>
                      <a:pt x="10481" y="1110"/>
                      <a:pt x="10679" y="2074"/>
                      <a:pt x="10682" y="2633"/>
                    </a:cubicBezTo>
                    <a:cubicBezTo>
                      <a:pt x="10686" y="3275"/>
                      <a:pt x="10430" y="3885"/>
                      <a:pt x="10032" y="4261"/>
                    </a:cubicBezTo>
                    <a:cubicBezTo>
                      <a:pt x="9344" y="4909"/>
                      <a:pt x="8015" y="4860"/>
                      <a:pt x="7180" y="4449"/>
                    </a:cubicBezTo>
                    <a:cubicBezTo>
                      <a:pt x="6447" y="5252"/>
                      <a:pt x="4603" y="5940"/>
                      <a:pt x="3280" y="5434"/>
                    </a:cubicBezTo>
                    <a:cubicBezTo>
                      <a:pt x="3107" y="5368"/>
                      <a:pt x="2954" y="5236"/>
                      <a:pt x="2776" y="5172"/>
                    </a:cubicBezTo>
                    <a:cubicBezTo>
                      <a:pt x="2581" y="5244"/>
                      <a:pt x="2506" y="5282"/>
                      <a:pt x="2356" y="5309"/>
                    </a:cubicBezTo>
                    <a:cubicBezTo>
                      <a:pt x="1015" y="5548"/>
                      <a:pt x="182" y="4739"/>
                      <a:pt x="52" y="3549"/>
                    </a:cubicBezTo>
                    <a:cubicBezTo>
                      <a:pt x="0" y="3075"/>
                      <a:pt x="83" y="2538"/>
                      <a:pt x="424" y="2527"/>
                    </a:cubicBezTo>
                    <a:cubicBezTo>
                      <a:pt x="906" y="2514"/>
                      <a:pt x="603" y="3114"/>
                      <a:pt x="625" y="3424"/>
                    </a:cubicBezTo>
                    <a:cubicBezTo>
                      <a:pt x="690" y="4308"/>
                      <a:pt x="1289" y="4920"/>
                      <a:pt x="2280" y="4707"/>
                    </a:cubicBezTo>
                    <a:cubicBezTo>
                      <a:pt x="1575" y="3925"/>
                      <a:pt x="1994" y="2257"/>
                      <a:pt x="3008" y="2184"/>
                    </a:cubicBezTo>
                    <a:cubicBezTo>
                      <a:pt x="3717" y="2134"/>
                      <a:pt x="4109" y="2818"/>
                      <a:pt x="4062" y="3568"/>
                    </a:cubicBezTo>
                    <a:cubicBezTo>
                      <a:pt x="4038" y="3949"/>
                      <a:pt x="3825" y="4350"/>
                      <a:pt x="3639" y="4567"/>
                    </a:cubicBezTo>
                    <a:cubicBezTo>
                      <a:pt x="3558" y="4663"/>
                      <a:pt x="3399" y="4712"/>
                      <a:pt x="3408" y="4840"/>
                    </a:cubicBezTo>
                    <a:cubicBezTo>
                      <a:pt x="4481" y="5298"/>
                      <a:pt x="6061" y="4778"/>
                      <a:pt x="6668" y="4086"/>
                    </a:cubicBezTo>
                    <a:cubicBezTo>
                      <a:pt x="5735" y="3486"/>
                      <a:pt x="5048" y="1027"/>
                      <a:pt x="6119" y="250"/>
                    </a:cubicBezTo>
                    <a:close/>
                    <a:moveTo>
                      <a:pt x="7086" y="3619"/>
                    </a:moveTo>
                    <a:cubicBezTo>
                      <a:pt x="7602" y="2997"/>
                      <a:pt x="7651" y="1190"/>
                      <a:pt x="6793" y="726"/>
                    </a:cubicBezTo>
                    <a:cubicBezTo>
                      <a:pt x="6228" y="420"/>
                      <a:pt x="6112" y="1565"/>
                      <a:pt x="6197" y="2095"/>
                    </a:cubicBezTo>
                    <a:cubicBezTo>
                      <a:pt x="6306" y="2775"/>
                      <a:pt x="6673" y="3337"/>
                      <a:pt x="7086" y="3619"/>
                    </a:cubicBezTo>
                    <a:close/>
                    <a:moveTo>
                      <a:pt x="2843" y="4456"/>
                    </a:moveTo>
                    <a:cubicBezTo>
                      <a:pt x="3168" y="4288"/>
                      <a:pt x="3600" y="3742"/>
                      <a:pt x="3442" y="3138"/>
                    </a:cubicBezTo>
                    <a:cubicBezTo>
                      <a:pt x="3397" y="2959"/>
                      <a:pt x="3234" y="2706"/>
                      <a:pt x="2933" y="2800"/>
                    </a:cubicBezTo>
                    <a:cubicBezTo>
                      <a:pt x="2735" y="2861"/>
                      <a:pt x="2475" y="3390"/>
                      <a:pt x="2504" y="3749"/>
                    </a:cubicBezTo>
                    <a:cubicBezTo>
                      <a:pt x="2530" y="4058"/>
                      <a:pt x="2711" y="4274"/>
                      <a:pt x="2843" y="4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3336075" y="4915834"/>
                <a:ext cx="17700" cy="30050"/>
              </a:xfrm>
              <a:custGeom>
                <a:avLst/>
                <a:gdLst/>
                <a:ahLst/>
                <a:cxnLst/>
                <a:rect l="l" t="t" r="r" b="b"/>
                <a:pathLst>
                  <a:path w="708" h="1202" extrusionOk="0">
                    <a:moveTo>
                      <a:pt x="491" y="42"/>
                    </a:moveTo>
                    <a:cubicBezTo>
                      <a:pt x="368" y="0"/>
                      <a:pt x="214" y="48"/>
                      <a:pt x="145" y="155"/>
                    </a:cubicBezTo>
                    <a:cubicBezTo>
                      <a:pt x="56" y="297"/>
                      <a:pt x="0" y="699"/>
                      <a:pt x="18" y="881"/>
                    </a:cubicBezTo>
                    <a:cubicBezTo>
                      <a:pt x="32" y="1038"/>
                      <a:pt x="159" y="1146"/>
                      <a:pt x="237" y="1161"/>
                    </a:cubicBezTo>
                    <a:cubicBezTo>
                      <a:pt x="434" y="1201"/>
                      <a:pt x="566" y="1019"/>
                      <a:pt x="618" y="760"/>
                    </a:cubicBezTo>
                    <a:cubicBezTo>
                      <a:pt x="680" y="455"/>
                      <a:pt x="707" y="116"/>
                      <a:pt x="491" y="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a:off x="2553483" y="4967977"/>
                <a:ext cx="47475" cy="73950"/>
              </a:xfrm>
              <a:custGeom>
                <a:avLst/>
                <a:gdLst/>
                <a:ahLst/>
                <a:cxnLst/>
                <a:rect l="l" t="t" r="r" b="b"/>
                <a:pathLst>
                  <a:path w="1899" h="2958" extrusionOk="0">
                    <a:moveTo>
                      <a:pt x="803" y="2906"/>
                    </a:moveTo>
                    <a:cubicBezTo>
                      <a:pt x="500" y="2958"/>
                      <a:pt x="574" y="2597"/>
                      <a:pt x="595" y="2372"/>
                    </a:cubicBezTo>
                    <a:cubicBezTo>
                      <a:pt x="624" y="2069"/>
                      <a:pt x="516" y="1714"/>
                      <a:pt x="374" y="1617"/>
                    </a:cubicBezTo>
                    <a:cubicBezTo>
                      <a:pt x="226" y="1517"/>
                      <a:pt x="61" y="1592"/>
                      <a:pt x="31" y="1391"/>
                    </a:cubicBezTo>
                    <a:cubicBezTo>
                      <a:pt x="0" y="1176"/>
                      <a:pt x="180" y="1151"/>
                      <a:pt x="312" y="1123"/>
                    </a:cubicBezTo>
                    <a:cubicBezTo>
                      <a:pt x="657" y="1045"/>
                      <a:pt x="759" y="969"/>
                      <a:pt x="799" y="584"/>
                    </a:cubicBezTo>
                    <a:cubicBezTo>
                      <a:pt x="829" y="303"/>
                      <a:pt x="769" y="1"/>
                      <a:pt x="1031" y="5"/>
                    </a:cubicBezTo>
                    <a:cubicBezTo>
                      <a:pt x="1387" y="9"/>
                      <a:pt x="1178" y="679"/>
                      <a:pt x="1357" y="1017"/>
                    </a:cubicBezTo>
                    <a:cubicBezTo>
                      <a:pt x="1398" y="1096"/>
                      <a:pt x="1448" y="1163"/>
                      <a:pt x="1517" y="1204"/>
                    </a:cubicBezTo>
                    <a:cubicBezTo>
                      <a:pt x="1595" y="1250"/>
                      <a:pt x="1883" y="1255"/>
                      <a:pt x="1895" y="1468"/>
                    </a:cubicBezTo>
                    <a:cubicBezTo>
                      <a:pt x="1898" y="1527"/>
                      <a:pt x="1845" y="1631"/>
                      <a:pt x="1781" y="1666"/>
                    </a:cubicBezTo>
                    <a:cubicBezTo>
                      <a:pt x="1665" y="1731"/>
                      <a:pt x="1604" y="1677"/>
                      <a:pt x="1524" y="1697"/>
                    </a:cubicBezTo>
                    <a:cubicBezTo>
                      <a:pt x="1250" y="1767"/>
                      <a:pt x="1121" y="2097"/>
                      <a:pt x="1051" y="2418"/>
                    </a:cubicBezTo>
                    <a:cubicBezTo>
                      <a:pt x="1002" y="2644"/>
                      <a:pt x="1016" y="2871"/>
                      <a:pt x="803" y="29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1"/>
              <p:cNvSpPr/>
              <p:nvPr/>
            </p:nvSpPr>
            <p:spPr>
              <a:xfrm>
                <a:off x="2611783" y="5047352"/>
                <a:ext cx="28825" cy="46000"/>
              </a:xfrm>
              <a:custGeom>
                <a:avLst/>
                <a:gdLst/>
                <a:ahLst/>
                <a:cxnLst/>
                <a:rect l="l" t="t" r="r" b="b"/>
                <a:pathLst>
                  <a:path w="1153" h="1840" extrusionOk="0">
                    <a:moveTo>
                      <a:pt x="859" y="58"/>
                    </a:moveTo>
                    <a:cubicBezTo>
                      <a:pt x="798" y="25"/>
                      <a:pt x="778" y="0"/>
                      <a:pt x="702" y="16"/>
                    </a:cubicBezTo>
                    <a:cubicBezTo>
                      <a:pt x="552" y="48"/>
                      <a:pt x="574" y="193"/>
                      <a:pt x="533" y="302"/>
                    </a:cubicBezTo>
                    <a:cubicBezTo>
                      <a:pt x="494" y="409"/>
                      <a:pt x="411" y="553"/>
                      <a:pt x="312" y="598"/>
                    </a:cubicBezTo>
                    <a:cubicBezTo>
                      <a:pt x="183" y="658"/>
                      <a:pt x="1" y="620"/>
                      <a:pt x="50" y="819"/>
                    </a:cubicBezTo>
                    <a:cubicBezTo>
                      <a:pt x="75" y="918"/>
                      <a:pt x="191" y="909"/>
                      <a:pt x="256" y="989"/>
                    </a:cubicBezTo>
                    <a:cubicBezTo>
                      <a:pt x="288" y="1029"/>
                      <a:pt x="316" y="1116"/>
                      <a:pt x="328" y="1180"/>
                    </a:cubicBezTo>
                    <a:cubicBezTo>
                      <a:pt x="374" y="1396"/>
                      <a:pt x="249" y="1840"/>
                      <a:pt x="515" y="1801"/>
                    </a:cubicBezTo>
                    <a:cubicBezTo>
                      <a:pt x="755" y="1766"/>
                      <a:pt x="636" y="1216"/>
                      <a:pt x="857" y="1091"/>
                    </a:cubicBezTo>
                    <a:cubicBezTo>
                      <a:pt x="974" y="1024"/>
                      <a:pt x="1152" y="1077"/>
                      <a:pt x="1134" y="880"/>
                    </a:cubicBezTo>
                    <a:cubicBezTo>
                      <a:pt x="1121" y="746"/>
                      <a:pt x="973" y="735"/>
                      <a:pt x="926" y="617"/>
                    </a:cubicBezTo>
                    <a:cubicBezTo>
                      <a:pt x="848" y="418"/>
                      <a:pt x="955" y="274"/>
                      <a:pt x="859" y="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3318800" y="4993234"/>
                <a:ext cx="53275" cy="25050"/>
              </a:xfrm>
              <a:custGeom>
                <a:avLst/>
                <a:gdLst/>
                <a:ahLst/>
                <a:cxnLst/>
                <a:rect l="l" t="t" r="r" b="b"/>
                <a:pathLst>
                  <a:path w="2131" h="1002" extrusionOk="0">
                    <a:moveTo>
                      <a:pt x="397" y="0"/>
                    </a:moveTo>
                    <a:cubicBezTo>
                      <a:pt x="268" y="0"/>
                      <a:pt x="175" y="63"/>
                      <a:pt x="137" y="175"/>
                    </a:cubicBezTo>
                    <a:cubicBezTo>
                      <a:pt x="1" y="572"/>
                      <a:pt x="860" y="694"/>
                      <a:pt x="1569" y="974"/>
                    </a:cubicBezTo>
                    <a:cubicBezTo>
                      <a:pt x="1617" y="993"/>
                      <a:pt x="1664" y="1002"/>
                      <a:pt x="1707" y="1002"/>
                    </a:cubicBezTo>
                    <a:cubicBezTo>
                      <a:pt x="1989" y="1002"/>
                      <a:pt x="2130" y="635"/>
                      <a:pt x="1777" y="464"/>
                    </a:cubicBezTo>
                    <a:cubicBezTo>
                      <a:pt x="1510" y="336"/>
                      <a:pt x="758" y="91"/>
                      <a:pt x="553" y="27"/>
                    </a:cubicBezTo>
                    <a:cubicBezTo>
                      <a:pt x="497" y="9"/>
                      <a:pt x="444" y="0"/>
                      <a:pt x="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57A20CAF-5803-163F-CE24-A4D0C3C28418}"/>
              </a:ext>
            </a:extLst>
          </p:cNvPr>
          <p:cNvSpPr txBox="1"/>
          <p:nvPr/>
        </p:nvSpPr>
        <p:spPr>
          <a:xfrm>
            <a:off x="231228" y="4056993"/>
            <a:ext cx="184731" cy="307777"/>
          </a:xfrm>
          <a:prstGeom prst="rect">
            <a:avLst/>
          </a:prstGeom>
          <a:noFill/>
        </p:spPr>
        <p:txBody>
          <a:bodyPr wrap="none" rtlCol="0">
            <a:spAutoFit/>
          </a:bodyPr>
          <a:lstStyle/>
          <a:p>
            <a:endParaRPr lang="en-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41"/>
                                        </p:tgtEl>
                                        <p:attrNameLst>
                                          <p:attrName>style.visibility</p:attrName>
                                        </p:attrNameLst>
                                      </p:cBhvr>
                                      <p:to>
                                        <p:strVal val="visible"/>
                                      </p:to>
                                    </p:set>
                                    <p:anim calcmode="lin" valueType="num">
                                      <p:cBhvr>
                                        <p:cTn id="7" dur="500" fill="hold"/>
                                        <p:tgtEl>
                                          <p:spTgt spid="4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41"/>
                                        </p:tgtEl>
                                        <p:attrNameLst>
                                          <p:attrName>ppt_y</p:attrName>
                                        </p:attrNameLst>
                                      </p:cBhvr>
                                      <p:tavLst>
                                        <p:tav tm="0">
                                          <p:val>
                                            <p:strVal val="#ppt_y"/>
                                          </p:val>
                                        </p:tav>
                                        <p:tav tm="100000">
                                          <p:val>
                                            <p:strVal val="#ppt_y"/>
                                          </p:val>
                                        </p:tav>
                                      </p:tavLst>
                                    </p:anim>
                                    <p:anim calcmode="lin" valueType="num">
                                      <p:cBhvr>
                                        <p:cTn id="9" dur="500" fill="hold"/>
                                        <p:tgtEl>
                                          <p:spTgt spid="4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41"/>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42">
                                            <p:txEl>
                                              <p:pRg st="0" end="0"/>
                                            </p:txEl>
                                          </p:spTgt>
                                        </p:tgtEl>
                                        <p:attrNameLst>
                                          <p:attrName>style.visibility</p:attrName>
                                        </p:attrNameLst>
                                      </p:cBhvr>
                                      <p:to>
                                        <p:strVal val="visible"/>
                                      </p:to>
                                    </p:set>
                                    <p:anim by="(-#ppt_w*2)" calcmode="lin" valueType="num">
                                      <p:cBhvr rctx="PPT">
                                        <p:cTn id="16" dur="250" autoRev="1" fill="hold">
                                          <p:stCondLst>
                                            <p:cond delay="0"/>
                                          </p:stCondLst>
                                        </p:cTn>
                                        <p:tgtEl>
                                          <p:spTgt spid="442">
                                            <p:txEl>
                                              <p:pRg st="0" end="0"/>
                                            </p:txEl>
                                          </p:spTgt>
                                        </p:tgtEl>
                                        <p:attrNameLst>
                                          <p:attrName>ppt_w</p:attrName>
                                        </p:attrNameLst>
                                      </p:cBhvr>
                                    </p:anim>
                                    <p:anim by="(#ppt_w*0.50)" calcmode="lin" valueType="num">
                                      <p:cBhvr>
                                        <p:cTn id="17" dur="250" decel="50000" autoRev="1" fill="hold">
                                          <p:stCondLst>
                                            <p:cond delay="0"/>
                                          </p:stCondLst>
                                        </p:cTn>
                                        <p:tgtEl>
                                          <p:spTgt spid="442">
                                            <p:txEl>
                                              <p:pRg st="0" end="0"/>
                                            </p:txEl>
                                          </p:spTgt>
                                        </p:tgtEl>
                                        <p:attrNameLst>
                                          <p:attrName>ppt_x</p:attrName>
                                        </p:attrNameLst>
                                      </p:cBhvr>
                                    </p:anim>
                                    <p:anim from="(-#ppt_h/2)" to="(#ppt_y)" calcmode="lin" valueType="num">
                                      <p:cBhvr>
                                        <p:cTn id="18" dur="500" fill="hold">
                                          <p:stCondLst>
                                            <p:cond delay="0"/>
                                          </p:stCondLst>
                                        </p:cTn>
                                        <p:tgtEl>
                                          <p:spTgt spid="442">
                                            <p:txEl>
                                              <p:pRg st="0" end="0"/>
                                            </p:txEl>
                                          </p:spTgt>
                                        </p:tgtEl>
                                        <p:attrNameLst>
                                          <p:attrName>ppt_y</p:attrName>
                                        </p:attrNameLst>
                                      </p:cBhvr>
                                    </p:anim>
                                    <p:animRot by="21600000">
                                      <p:cBhvr>
                                        <p:cTn id="19" dur="500" fill="hold">
                                          <p:stCondLst>
                                            <p:cond delay="0"/>
                                          </p:stCondLst>
                                        </p:cTn>
                                        <p:tgtEl>
                                          <p:spTgt spid="44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Listen tick the words you hear (page 47). </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02</a:t>
            </a:r>
          </a:p>
        </p:txBody>
      </p:sp>
      <p:sp>
        <p:nvSpPr>
          <p:cNvPr id="14" name="Rounded Rectangle 13">
            <a:extLst>
              <a:ext uri="{FF2B5EF4-FFF2-40B4-BE49-F238E27FC236}">
                <a16:creationId xmlns:a16="http://schemas.microsoft.com/office/drawing/2014/main" id="{F3A61AD0-56FD-8C24-12BB-E1A17E5B434E}"/>
              </a:ext>
            </a:extLst>
          </p:cNvPr>
          <p:cNvSpPr/>
          <p:nvPr/>
        </p:nvSpPr>
        <p:spPr>
          <a:xfrm>
            <a:off x="984218" y="1464835"/>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DEF1EEF5-9C4B-DE36-8F14-F7048773BB44}"/>
              </a:ext>
            </a:extLst>
          </p:cNvPr>
          <p:cNvSpPr/>
          <p:nvPr/>
        </p:nvSpPr>
        <p:spPr>
          <a:xfrm>
            <a:off x="1027237" y="3887347"/>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EDF00E52-F76D-CD48-AC0C-591DF627201C}"/>
              </a:ext>
            </a:extLst>
          </p:cNvPr>
          <p:cNvSpPr/>
          <p:nvPr/>
        </p:nvSpPr>
        <p:spPr>
          <a:xfrm>
            <a:off x="4984107" y="3296333"/>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7" name="Rounded Rectangle 16">
            <a:extLst>
              <a:ext uri="{FF2B5EF4-FFF2-40B4-BE49-F238E27FC236}">
                <a16:creationId xmlns:a16="http://schemas.microsoft.com/office/drawing/2014/main" id="{9E39CBDF-EA9A-50F5-347D-CB3F9041AB0C}"/>
              </a:ext>
            </a:extLst>
          </p:cNvPr>
          <p:cNvSpPr/>
          <p:nvPr/>
        </p:nvSpPr>
        <p:spPr>
          <a:xfrm>
            <a:off x="988859" y="2673992"/>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8" name="Rounded Rectangle 17">
            <a:extLst>
              <a:ext uri="{FF2B5EF4-FFF2-40B4-BE49-F238E27FC236}">
                <a16:creationId xmlns:a16="http://schemas.microsoft.com/office/drawing/2014/main" id="{485DB5E0-74CF-5405-3720-C04C71A95C8C}"/>
              </a:ext>
            </a:extLst>
          </p:cNvPr>
          <p:cNvSpPr/>
          <p:nvPr/>
        </p:nvSpPr>
        <p:spPr>
          <a:xfrm>
            <a:off x="4964553" y="2055849"/>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917FCA7B-1B7F-A8AF-9696-7DFD79D73552}"/>
              </a:ext>
            </a:extLst>
          </p:cNvPr>
          <p:cNvSpPr txBox="1"/>
          <p:nvPr/>
        </p:nvSpPr>
        <p:spPr>
          <a:xfrm>
            <a:off x="1680210" y="14987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1. artists</a:t>
            </a:r>
          </a:p>
        </p:txBody>
      </p:sp>
      <p:sp>
        <p:nvSpPr>
          <p:cNvPr id="23" name="TextBox 22">
            <a:extLst>
              <a:ext uri="{FF2B5EF4-FFF2-40B4-BE49-F238E27FC236}">
                <a16:creationId xmlns:a16="http://schemas.microsoft.com/office/drawing/2014/main" id="{23E3DC11-2BA7-8077-4100-BD39C5AF23C3}"/>
              </a:ext>
            </a:extLst>
          </p:cNvPr>
          <p:cNvSpPr txBox="1"/>
          <p:nvPr/>
        </p:nvSpPr>
        <p:spPr>
          <a:xfrm>
            <a:off x="1680210" y="268745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2. music</a:t>
            </a:r>
          </a:p>
        </p:txBody>
      </p:sp>
      <p:sp>
        <p:nvSpPr>
          <p:cNvPr id="24" name="TextBox 23">
            <a:extLst>
              <a:ext uri="{FF2B5EF4-FFF2-40B4-BE49-F238E27FC236}">
                <a16:creationId xmlns:a16="http://schemas.microsoft.com/office/drawing/2014/main" id="{708F6BE9-5C75-BD6E-8A3A-5BD43588B80D}"/>
              </a:ext>
            </a:extLst>
          </p:cNvPr>
          <p:cNvSpPr txBox="1"/>
          <p:nvPr/>
        </p:nvSpPr>
        <p:spPr>
          <a:xfrm>
            <a:off x="1691640" y="393332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dirty="0">
                <a:solidFill>
                  <a:schemeClr val="tx1"/>
                </a:solidFill>
              </a:rPr>
              <a:t>3. painting</a:t>
            </a:r>
            <a:endParaRPr lang="en-VN" dirty="0">
              <a:solidFill>
                <a:schemeClr val="tx1"/>
              </a:solidFill>
            </a:endParaRPr>
          </a:p>
        </p:txBody>
      </p:sp>
      <p:sp>
        <p:nvSpPr>
          <p:cNvPr id="25" name="TextBox 24">
            <a:extLst>
              <a:ext uri="{FF2B5EF4-FFF2-40B4-BE49-F238E27FC236}">
                <a16:creationId xmlns:a16="http://schemas.microsoft.com/office/drawing/2014/main" id="{1390E2F4-9B1A-52F0-39A2-6E8C395598AF}"/>
              </a:ext>
            </a:extLst>
          </p:cNvPr>
          <p:cNvSpPr txBox="1"/>
          <p:nvPr/>
        </p:nvSpPr>
        <p:spPr>
          <a:xfrm>
            <a:off x="5692140" y="20702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4. enjoy</a:t>
            </a:r>
          </a:p>
        </p:txBody>
      </p:sp>
      <p:sp>
        <p:nvSpPr>
          <p:cNvPr id="27" name="TextBox 26">
            <a:extLst>
              <a:ext uri="{FF2B5EF4-FFF2-40B4-BE49-F238E27FC236}">
                <a16:creationId xmlns:a16="http://schemas.microsoft.com/office/drawing/2014/main" id="{BDD49963-FC69-85E2-023D-0682B963A667}"/>
              </a:ext>
            </a:extLst>
          </p:cNvPr>
          <p:cNvSpPr txBox="1"/>
          <p:nvPr/>
        </p:nvSpPr>
        <p:spPr>
          <a:xfrm>
            <a:off x="5692140" y="33275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5. museum</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13695.0393"/>
                </p14:media>
              </p:ext>
            </p:extLst>
          </p:nvPr>
        </p:nvPicPr>
        <p:blipFill>
          <a:blip r:embed="rId7"/>
          <a:stretch>
            <a:fillRect/>
          </a:stretch>
        </p:blipFill>
        <p:spPr>
          <a:xfrm>
            <a:off x="7581798" y="384804"/>
            <a:ext cx="673161" cy="673161"/>
          </a:xfrm>
          <a:prstGeom prst="rect">
            <a:avLst/>
          </a:prstGeom>
        </p:spPr>
      </p:pic>
      <p:sp>
        <p:nvSpPr>
          <p:cNvPr id="28" name="Rounded Rectangle 27">
            <a:extLst>
              <a:ext uri="{FF2B5EF4-FFF2-40B4-BE49-F238E27FC236}">
                <a16:creationId xmlns:a16="http://schemas.microsoft.com/office/drawing/2014/main" id="{B9B20050-507E-D82A-DDDF-83F6B3E28BEE}"/>
              </a:ext>
            </a:extLst>
          </p:cNvPr>
          <p:cNvSpPr/>
          <p:nvPr/>
        </p:nvSpPr>
        <p:spPr>
          <a:xfrm>
            <a:off x="984218" y="1464835"/>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pic>
        <p:nvPicPr>
          <p:cNvPr id="7" name="Correct Sound Effect" descr="Correct Sound Effect">
            <a:hlinkClick r:id="" action="ppaction://media"/>
            <a:extLst>
              <a:ext uri="{FF2B5EF4-FFF2-40B4-BE49-F238E27FC236}">
                <a16:creationId xmlns:a16="http://schemas.microsoft.com/office/drawing/2014/main" id="{5441004F-BFED-C3DD-AE69-DD6798C81A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335" y="107985"/>
            <a:ext cx="812800" cy="812800"/>
          </a:xfrm>
          <a:prstGeom prst="rect">
            <a:avLst/>
          </a:prstGeom>
        </p:spPr>
      </p:pic>
      <p:sp>
        <p:nvSpPr>
          <p:cNvPr id="30" name="Rounded Rectangle 29">
            <a:extLst>
              <a:ext uri="{FF2B5EF4-FFF2-40B4-BE49-F238E27FC236}">
                <a16:creationId xmlns:a16="http://schemas.microsoft.com/office/drawing/2014/main" id="{AF4F1400-1F62-99E3-D4E9-C230372CD584}"/>
              </a:ext>
            </a:extLst>
          </p:cNvPr>
          <p:cNvSpPr/>
          <p:nvPr/>
        </p:nvSpPr>
        <p:spPr>
          <a:xfrm>
            <a:off x="1027237" y="3887347"/>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sp>
        <p:nvSpPr>
          <p:cNvPr id="31" name="Rounded Rectangle 30">
            <a:extLst>
              <a:ext uri="{FF2B5EF4-FFF2-40B4-BE49-F238E27FC236}">
                <a16:creationId xmlns:a16="http://schemas.microsoft.com/office/drawing/2014/main" id="{6C939B5D-A4C7-C28A-991A-04D39454A6FB}"/>
              </a:ext>
            </a:extLst>
          </p:cNvPr>
          <p:cNvSpPr/>
          <p:nvPr/>
        </p:nvSpPr>
        <p:spPr>
          <a:xfrm>
            <a:off x="4970587" y="2058547"/>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pic>
        <p:nvPicPr>
          <p:cNvPr id="32" name="Correct Sound Effect" descr="Correct Sound Effect">
            <a:hlinkClick r:id="" action="ppaction://media"/>
            <a:extLst>
              <a:ext uri="{FF2B5EF4-FFF2-40B4-BE49-F238E27FC236}">
                <a16:creationId xmlns:a16="http://schemas.microsoft.com/office/drawing/2014/main" id="{60AFADD4-6177-DA57-0FBA-FCE0C3EE203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335" y="884886"/>
            <a:ext cx="812800" cy="812800"/>
          </a:xfrm>
          <a:prstGeom prst="rect">
            <a:avLst/>
          </a:prstGeom>
        </p:spPr>
      </p:pic>
      <p:pic>
        <p:nvPicPr>
          <p:cNvPr id="33" name="Correct Sound Effect" descr="Correct Sound Effect">
            <a:hlinkClick r:id="" action="ppaction://media"/>
            <a:extLst>
              <a:ext uri="{FF2B5EF4-FFF2-40B4-BE49-F238E27FC236}">
                <a16:creationId xmlns:a16="http://schemas.microsoft.com/office/drawing/2014/main" id="{CCBF9275-F083-DE5B-DAF7-B2173EF37E8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5846" y="1615553"/>
            <a:ext cx="812800" cy="812800"/>
          </a:xfrm>
          <a:prstGeom prst="rect">
            <a:avLst/>
          </a:prstGeom>
        </p:spPr>
      </p:pic>
    </p:spTree>
    <p:extLst>
      <p:ext uri="{BB962C8B-B14F-4D97-AF65-F5344CB8AC3E}">
        <p14:creationId xmlns:p14="http://schemas.microsoft.com/office/powerpoint/2010/main" val="1484666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Left)">
                                      <p:cBhvr>
                                        <p:cTn id="25" dur="500"/>
                                        <p:tgtEl>
                                          <p:spTgt spid="23"/>
                                        </p:tgtEl>
                                      </p:cBhvr>
                                    </p:animEffect>
                                  </p:childTnLst>
                                </p:cTn>
                              </p:par>
                            </p:childTnLst>
                          </p:cTn>
                        </p:par>
                        <p:par>
                          <p:cTn id="26" fill="hold">
                            <p:stCondLst>
                              <p:cond delay="500"/>
                            </p:stCondLst>
                            <p:childTnLst>
                              <p:par>
                                <p:cTn id="27" presetID="26" presetClass="emph" presetSubtype="0" fill="hold" grpId="1" nodeType="after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26" presetClass="emph" presetSubtype="0" fill="hold" grpId="1" nodeType="withEffect">
                                  <p:stCondLst>
                                    <p:cond delay="0"/>
                                  </p:stCondLst>
                                  <p:childTnLst>
                                    <p:animEffect transition="out" filter="fade">
                                      <p:cBhvr>
                                        <p:cTn id="31" dur="500" tmFilter="0, 0; .2, .5; .8, .5; 1, 0"/>
                                        <p:tgtEl>
                                          <p:spTgt spid="23"/>
                                        </p:tgtEl>
                                      </p:cBhvr>
                                    </p:animEffect>
                                    <p:animScale>
                                      <p:cBhvr>
                                        <p:cTn id="32" dur="250" autoRev="1" fill="hold"/>
                                        <p:tgtEl>
                                          <p:spTgt spid="2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par>
                          <p:cTn id="41" fill="hold">
                            <p:stCondLst>
                              <p:cond delay="500"/>
                            </p:stCondLst>
                            <p:childTnLst>
                              <p:par>
                                <p:cTn id="42" presetID="26" presetClass="emph" presetSubtype="0" fill="hold" grpId="1" nodeType="after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par>
                                <p:cTn id="45" presetID="26" presetClass="emph" presetSubtype="0" fill="hold" grpId="1" nodeType="withEffect">
                                  <p:stCondLst>
                                    <p:cond delay="0"/>
                                  </p:stCondLst>
                                  <p:childTnLst>
                                    <p:animEffect transition="out" filter="fade">
                                      <p:cBhvr>
                                        <p:cTn id="46" dur="500" tmFilter="0, 0; .2, .5; .8, .5; 1, 0"/>
                                        <p:tgtEl>
                                          <p:spTgt spid="24"/>
                                        </p:tgtEl>
                                      </p:cBhvr>
                                    </p:animEffect>
                                    <p:animScale>
                                      <p:cBhvr>
                                        <p:cTn id="47" dur="250" autoRev="1" fill="hold"/>
                                        <p:tgtEl>
                                          <p:spTgt spid="24"/>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strips(downLeft)">
                                      <p:cBhvr>
                                        <p:cTn id="52" dur="500"/>
                                        <p:tgtEl>
                                          <p:spTgt spid="25"/>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trips(downLeft)">
                                      <p:cBhvr>
                                        <p:cTn id="55" dur="500"/>
                                        <p:tgtEl>
                                          <p:spTgt spid="18"/>
                                        </p:tgtEl>
                                      </p:cBhvr>
                                    </p:animEffect>
                                  </p:childTnLst>
                                </p:cTn>
                              </p:par>
                            </p:childTnLst>
                          </p:cTn>
                        </p:par>
                        <p:par>
                          <p:cTn id="56" fill="hold">
                            <p:stCondLst>
                              <p:cond delay="500"/>
                            </p:stCondLst>
                            <p:childTnLst>
                              <p:par>
                                <p:cTn id="57" presetID="26" presetClass="emph" presetSubtype="0" fill="hold" grpId="1"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25"/>
                                        </p:tgtEl>
                                      </p:cBhvr>
                                    </p:animEffect>
                                    <p:animScale>
                                      <p:cBhvr>
                                        <p:cTn id="62" dur="250" autoRev="1" fill="hold"/>
                                        <p:tgtEl>
                                          <p:spTgt spid="25"/>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strips(downLeft)">
                                      <p:cBhvr>
                                        <p:cTn id="67" dur="500"/>
                                        <p:tgtEl>
                                          <p:spTgt spid="27"/>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strips(downLeft)">
                                      <p:cBhvr>
                                        <p:cTn id="70" dur="500"/>
                                        <p:tgtEl>
                                          <p:spTgt spid="16"/>
                                        </p:tgtEl>
                                      </p:cBhvr>
                                    </p:animEffect>
                                  </p:childTnLst>
                                </p:cTn>
                              </p:par>
                            </p:childTnLst>
                          </p:cTn>
                        </p:par>
                        <p:par>
                          <p:cTn id="71" fill="hold">
                            <p:stCondLst>
                              <p:cond delay="500"/>
                            </p:stCondLst>
                            <p:childTnLst>
                              <p:par>
                                <p:cTn id="72" presetID="26" presetClass="emph" presetSubtype="0" fill="hold" grpId="1" nodeType="afterEffect">
                                  <p:stCondLst>
                                    <p:cond delay="0"/>
                                  </p:stCondLst>
                                  <p:childTnLst>
                                    <p:animEffect transition="out" filter="fade">
                                      <p:cBhvr>
                                        <p:cTn id="73" dur="500" tmFilter="0, 0; .2, .5; .8, .5; 1, 0"/>
                                        <p:tgtEl>
                                          <p:spTgt spid="16"/>
                                        </p:tgtEl>
                                      </p:cBhvr>
                                    </p:animEffect>
                                    <p:animScale>
                                      <p:cBhvr>
                                        <p:cTn id="74" dur="250" autoRev="1" fill="hold"/>
                                        <p:tgtEl>
                                          <p:spTgt spid="16"/>
                                        </p:tgtEl>
                                      </p:cBhvr>
                                      <p:by x="105000" y="105000"/>
                                    </p:animScale>
                                  </p:childTnLst>
                                </p:cTn>
                              </p:par>
                              <p:par>
                                <p:cTn id="75" presetID="26" presetClass="emph" presetSubtype="0" fill="hold" grpId="1" nodeType="withEffect">
                                  <p:stCondLst>
                                    <p:cond delay="0"/>
                                  </p:stCondLst>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heel(1)">
                                      <p:cBhvr>
                                        <p:cTn id="82" dur="1250"/>
                                        <p:tgtEl>
                                          <p:spTgt spid="28"/>
                                        </p:tgtEl>
                                      </p:cBhvr>
                                    </p:animEffect>
                                  </p:childTnLst>
                                </p:cTn>
                              </p:par>
                              <p:par>
                                <p:cTn id="83" presetID="1" presetClass="mediacall" presetSubtype="0" fill="hold" nodeType="withEffect">
                                  <p:stCondLst>
                                    <p:cond delay="0"/>
                                  </p:stCondLst>
                                  <p:childTnLst>
                                    <p:cmd type="call" cmd="playFrom(0.0)">
                                      <p:cBhvr>
                                        <p:cTn id="84" dur="5955" fill="hold"/>
                                        <p:tgtEl>
                                          <p:spTgt spid="7"/>
                                        </p:tgtEl>
                                      </p:cBhvr>
                                    </p:cmd>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heel(1)">
                                      <p:cBhvr>
                                        <p:cTn id="89" dur="1250"/>
                                        <p:tgtEl>
                                          <p:spTgt spid="30"/>
                                        </p:tgtEl>
                                      </p:cBhvr>
                                    </p:animEffect>
                                  </p:childTnLst>
                                </p:cTn>
                              </p:par>
                              <p:par>
                                <p:cTn id="90" presetID="1" presetClass="mediacall" presetSubtype="0" fill="hold" nodeType="withEffect">
                                  <p:stCondLst>
                                    <p:cond delay="0"/>
                                  </p:stCondLst>
                                  <p:childTnLst>
                                    <p:cmd type="call" cmd="playFrom(0.0)">
                                      <p:cBhvr>
                                        <p:cTn id="91" dur="5955" fill="hold"/>
                                        <p:tgtEl>
                                          <p:spTgt spid="32"/>
                                        </p:tgtEl>
                                      </p:cBhvr>
                                    </p:cmd>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heel(1)">
                                      <p:cBhvr>
                                        <p:cTn id="96" dur="1250"/>
                                        <p:tgtEl>
                                          <p:spTgt spid="31"/>
                                        </p:tgtEl>
                                      </p:cBhvr>
                                    </p:animEffect>
                                  </p:childTnLst>
                                </p:cTn>
                              </p:par>
                              <p:par>
                                <p:cTn id="97" presetID="1" presetClass="mediacall" presetSubtype="0" fill="hold" nodeType="withEffect">
                                  <p:stCondLst>
                                    <p:cond delay="0"/>
                                  </p:stCondLst>
                                  <p:childTnLst>
                                    <p:cmd type="call" cmd="playFrom(0.0)">
                                      <p:cBhvr>
                                        <p:cTn id="98" dur="595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6"/>
                </p:tgtEl>
              </p:cMediaNode>
            </p:audio>
            <p:audio>
              <p:cMediaNode vol="80000">
                <p:cTn id="100" fill="hold" display="0">
                  <p:stCondLst>
                    <p:cond delay="indefinite"/>
                  </p:stCondLst>
                  <p:endCondLst>
                    <p:cond evt="onStopAudio" delay="0">
                      <p:tgtEl>
                        <p:sldTgt/>
                      </p:tgtEl>
                    </p:cond>
                  </p:endCondLst>
                </p:cTn>
                <p:tgtEl>
                  <p:spTgt spid="7"/>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 grpId="0"/>
      <p:bldP spid="3" grpId="1"/>
      <p:bldP spid="23" grpId="0"/>
      <p:bldP spid="23" grpId="1"/>
      <p:bldP spid="24" grpId="0"/>
      <p:bldP spid="24" grpId="1"/>
      <p:bldP spid="25" grpId="0"/>
      <p:bldP spid="25" grpId="1"/>
      <p:bldP spid="27" grpId="0"/>
      <p:bldP spid="27" grpId="1"/>
      <p:bldP spid="28"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Underline the keywords.</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03</a:t>
            </a:r>
          </a:p>
        </p:txBody>
      </p:sp>
      <p:sp>
        <p:nvSpPr>
          <p:cNvPr id="12" name="Rounded Rectangle 11">
            <a:extLst>
              <a:ext uri="{FF2B5EF4-FFF2-40B4-BE49-F238E27FC236}">
                <a16:creationId xmlns:a16="http://schemas.microsoft.com/office/drawing/2014/main" id="{DA35EF2E-71A5-8047-8E39-8FDF81E3BD32}"/>
              </a:ext>
            </a:extLst>
          </p:cNvPr>
          <p:cNvSpPr/>
          <p:nvPr/>
        </p:nvSpPr>
        <p:spPr>
          <a:xfrm>
            <a:off x="2408613" y="1086679"/>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ounded Rectangle 37">
            <a:extLst>
              <a:ext uri="{FF2B5EF4-FFF2-40B4-BE49-F238E27FC236}">
                <a16:creationId xmlns:a16="http://schemas.microsoft.com/office/drawing/2014/main" id="{F3E1D9BD-EA26-7B1C-1B9B-A6B00B0D61DB}"/>
              </a:ext>
            </a:extLst>
          </p:cNvPr>
          <p:cNvSpPr/>
          <p:nvPr/>
        </p:nvSpPr>
        <p:spPr>
          <a:xfrm>
            <a:off x="3551612" y="2001079"/>
            <a:ext cx="947651"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ounded Rectangle 38">
            <a:extLst>
              <a:ext uri="{FF2B5EF4-FFF2-40B4-BE49-F238E27FC236}">
                <a16:creationId xmlns:a16="http://schemas.microsoft.com/office/drawing/2014/main" id="{2F8B6119-2D83-7F01-617A-FFEB1A861548}"/>
              </a:ext>
            </a:extLst>
          </p:cNvPr>
          <p:cNvSpPr/>
          <p:nvPr/>
        </p:nvSpPr>
        <p:spPr>
          <a:xfrm>
            <a:off x="1234439" y="2915479"/>
            <a:ext cx="129055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B47F9F89-7513-78B6-AE35-208075FBC9AB}"/>
              </a:ext>
            </a:extLst>
          </p:cNvPr>
          <p:cNvSpPr/>
          <p:nvPr/>
        </p:nvSpPr>
        <p:spPr>
          <a:xfrm>
            <a:off x="5070912" y="2910634"/>
            <a:ext cx="98698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516F6245-3C8E-4FFE-9CDD-3BCB2EE9E483}"/>
              </a:ext>
            </a:extLst>
          </p:cNvPr>
          <p:cNvSpPr/>
          <p:nvPr/>
        </p:nvSpPr>
        <p:spPr>
          <a:xfrm>
            <a:off x="1246549" y="1991338"/>
            <a:ext cx="16092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5690BDB9-BA2E-1B2E-DF6A-28F6F67D36DC}"/>
              </a:ext>
            </a:extLst>
          </p:cNvPr>
          <p:cNvSpPr/>
          <p:nvPr/>
        </p:nvSpPr>
        <p:spPr>
          <a:xfrm>
            <a:off x="3220790" y="3836290"/>
            <a:ext cx="75647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a:extLst>
              <a:ext uri="{FF2B5EF4-FFF2-40B4-BE49-F238E27FC236}">
                <a16:creationId xmlns:a16="http://schemas.microsoft.com/office/drawing/2014/main" id="{353FA6AC-092E-4892-77C3-6AD441424F81}"/>
              </a:ext>
            </a:extLst>
          </p:cNvPr>
          <p:cNvSpPr/>
          <p:nvPr/>
        </p:nvSpPr>
        <p:spPr>
          <a:xfrm>
            <a:off x="3993940" y="3836290"/>
            <a:ext cx="1250163"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CDD77284-5F2F-0A9D-AA23-7855461A0077}"/>
              </a:ext>
            </a:extLst>
          </p:cNvPr>
          <p:cNvSpPr txBox="1"/>
          <p:nvPr/>
        </p:nvSpPr>
        <p:spPr>
          <a:xfrm>
            <a:off x="353848" y="1006778"/>
            <a:ext cx="8436304" cy="37599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1</a:t>
            </a:r>
            <a:r>
              <a:rPr kumimoji="0" lang="en-US" sz="2000" b="0" i="0" u="none" strike="noStrike" kern="0" cap="none" spc="0" normalizeH="0" baseline="0" noProof="0" dirty="0">
                <a:ln>
                  <a:noFill/>
                </a:ln>
                <a:solidFill>
                  <a:srgbClr val="F77337">
                    <a:lumMod val="75000"/>
                  </a:srgbClr>
                </a:solidFill>
                <a:effectLst/>
                <a:uLnTx/>
                <a:uFillTx/>
                <a:latin typeface="Didact Gothic"/>
                <a:sym typeface="Didact Gothic"/>
              </a:rPr>
              <a:t>. </a:t>
            </a:r>
            <a:r>
              <a:rPr kumimoji="0" lang="en-US" sz="2000" b="0" i="0" u="none" strike="noStrike" kern="0" cap="none" spc="0" normalizeH="0" baseline="0" noProof="0" dirty="0">
                <a:ln>
                  <a:noFill/>
                </a:ln>
                <a:solidFill>
                  <a:srgbClr val="333333"/>
                </a:solidFill>
                <a:effectLst/>
                <a:uLnTx/>
                <a:uFillTx/>
                <a:latin typeface="Didact Gothic"/>
                <a:sym typeface="Didact Gothic"/>
              </a:rPr>
              <a:t>Street painting began ______________.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in the 16th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 B. </a:t>
            </a:r>
            <a:r>
              <a:rPr kumimoji="0" lang="en-US" sz="2000" b="0" i="0" u="none" strike="noStrike" kern="0" cap="none" spc="0" normalizeH="0" baseline="0" noProof="0" dirty="0">
                <a:ln>
                  <a:noFill/>
                </a:ln>
                <a:solidFill>
                  <a:srgbClr val="333333"/>
                </a:solidFill>
                <a:effectLst/>
                <a:uLnTx/>
                <a:uFillTx/>
                <a:latin typeface="Didact Gothic"/>
                <a:sym typeface="Didact Gothic"/>
              </a:rPr>
              <a:t>in the 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in 1994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2. </a:t>
            </a:r>
            <a:r>
              <a:rPr kumimoji="0" lang="en-US" sz="2000" b="0" i="0" u="none" strike="noStrike" kern="0" cap="none" spc="0" normalizeH="0" baseline="0" noProof="0" dirty="0">
                <a:ln>
                  <a:noFill/>
                </a:ln>
                <a:solidFill>
                  <a:srgbClr val="333333"/>
                </a:solidFill>
                <a:effectLst/>
                <a:uLnTx/>
                <a:uFillTx/>
                <a:latin typeface="Didact Gothic"/>
                <a:sym typeface="Didact Gothic"/>
              </a:rPr>
              <a:t>At a street painting event, you can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buy a painting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talk to artists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become an artist</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333333"/>
                </a:solidFill>
                <a:effectLst/>
                <a:uLnTx/>
                <a:uFillTx/>
                <a:latin typeface="Didact Gothic"/>
                <a:sym typeface="Didact Gothic"/>
              </a:rPr>
              <a:t>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3. </a:t>
            </a:r>
            <a:r>
              <a:rPr kumimoji="0" lang="en-US" sz="2000" b="0" i="0" u="none" strike="noStrike" kern="0" cap="none" spc="0" normalizeH="0" baseline="0" noProof="0" dirty="0">
                <a:ln>
                  <a:noFill/>
                </a:ln>
                <a:solidFill>
                  <a:srgbClr val="333333"/>
                </a:solidFill>
                <a:effectLst/>
                <a:uLnTx/>
                <a:uFillTx/>
                <a:latin typeface="Didact Gothic"/>
                <a:sym typeface="Didact Gothic"/>
              </a:rPr>
              <a:t>The Lake Worth Street Painting Festival happens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only sometimes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every month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every year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4. </a:t>
            </a:r>
            <a:r>
              <a:rPr kumimoji="0" lang="en-US" sz="2000" b="0" i="0" u="none" strike="noStrike" kern="0" cap="none" spc="0" normalizeH="0" baseline="0" noProof="0" dirty="0">
                <a:ln>
                  <a:noFill/>
                </a:ln>
                <a:solidFill>
                  <a:srgbClr val="333333"/>
                </a:solidFill>
                <a:effectLst/>
                <a:uLnTx/>
                <a:uFillTx/>
                <a:latin typeface="Didact Gothic"/>
                <a:sym typeface="Didact Gothic"/>
              </a:rPr>
              <a:t>About ______________  artists take part in the Lake Worth Street Painting Festival.</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100,000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600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60</a:t>
            </a:r>
          </a:p>
        </p:txBody>
      </p:sp>
    </p:spTree>
    <p:extLst>
      <p:ext uri="{BB962C8B-B14F-4D97-AF65-F5344CB8AC3E}">
        <p14:creationId xmlns:p14="http://schemas.microsoft.com/office/powerpoint/2010/main" val="623554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strips(down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strips(downLeft)">
                                      <p:cBhvr>
                                        <p:cTn id="27" dur="500"/>
                                        <p:tgtEl>
                                          <p:spTgt spid="39"/>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trips(downLeft)">
                                      <p:cBhvr>
                                        <p:cTn id="35" dur="500"/>
                                        <p:tgtEl>
                                          <p:spTgt spid="2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animBg="1"/>
      <p:bldP spid="39" grpId="0" animBg="1"/>
      <p:bldP spid="17" grpId="0" animBg="1"/>
      <p:bldP spid="19" grpId="0" animBg="1"/>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Listen again and choose correct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03</a:t>
            </a:r>
          </a:p>
        </p:txBody>
      </p:sp>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5"/>
          <a:stretch>
            <a:fillRect/>
          </a:stretch>
        </p:blipFill>
        <p:spPr>
          <a:xfrm>
            <a:off x="9432056" y="1750342"/>
            <a:ext cx="4215056" cy="5456037"/>
          </a:xfrm>
          <a:prstGeom prst="rect">
            <a:avLst/>
          </a:prstGeom>
        </p:spPr>
      </p:pic>
      <p:sp>
        <p:nvSpPr>
          <p:cNvPr id="12" name="Rounded Rectangle 11">
            <a:extLst>
              <a:ext uri="{FF2B5EF4-FFF2-40B4-BE49-F238E27FC236}">
                <a16:creationId xmlns:a16="http://schemas.microsoft.com/office/drawing/2014/main" id="{DA35EF2E-71A5-8047-8E39-8FDF81E3BD32}"/>
              </a:ext>
            </a:extLst>
          </p:cNvPr>
          <p:cNvSpPr/>
          <p:nvPr/>
        </p:nvSpPr>
        <p:spPr>
          <a:xfrm>
            <a:off x="2408613" y="1086679"/>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ounded Rectangle 37">
            <a:extLst>
              <a:ext uri="{FF2B5EF4-FFF2-40B4-BE49-F238E27FC236}">
                <a16:creationId xmlns:a16="http://schemas.microsoft.com/office/drawing/2014/main" id="{F3E1D9BD-EA26-7B1C-1B9B-A6B00B0D61DB}"/>
              </a:ext>
            </a:extLst>
          </p:cNvPr>
          <p:cNvSpPr/>
          <p:nvPr/>
        </p:nvSpPr>
        <p:spPr>
          <a:xfrm>
            <a:off x="3551612" y="2001079"/>
            <a:ext cx="947651"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ounded Rectangle 38">
            <a:extLst>
              <a:ext uri="{FF2B5EF4-FFF2-40B4-BE49-F238E27FC236}">
                <a16:creationId xmlns:a16="http://schemas.microsoft.com/office/drawing/2014/main" id="{2F8B6119-2D83-7F01-617A-FFEB1A861548}"/>
              </a:ext>
            </a:extLst>
          </p:cNvPr>
          <p:cNvSpPr/>
          <p:nvPr/>
        </p:nvSpPr>
        <p:spPr>
          <a:xfrm>
            <a:off x="1234439" y="2915479"/>
            <a:ext cx="129055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B47F9F89-7513-78B6-AE35-208075FBC9AB}"/>
              </a:ext>
            </a:extLst>
          </p:cNvPr>
          <p:cNvSpPr/>
          <p:nvPr/>
        </p:nvSpPr>
        <p:spPr>
          <a:xfrm>
            <a:off x="5070912" y="2910634"/>
            <a:ext cx="98698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516F6245-3C8E-4FFE-9CDD-3BCB2EE9E483}"/>
              </a:ext>
            </a:extLst>
          </p:cNvPr>
          <p:cNvSpPr/>
          <p:nvPr/>
        </p:nvSpPr>
        <p:spPr>
          <a:xfrm>
            <a:off x="1246549" y="1991338"/>
            <a:ext cx="16092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5690BDB9-BA2E-1B2E-DF6A-28F6F67D36DC}"/>
              </a:ext>
            </a:extLst>
          </p:cNvPr>
          <p:cNvSpPr/>
          <p:nvPr/>
        </p:nvSpPr>
        <p:spPr>
          <a:xfrm>
            <a:off x="3220790" y="3836290"/>
            <a:ext cx="75647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a:extLst>
              <a:ext uri="{FF2B5EF4-FFF2-40B4-BE49-F238E27FC236}">
                <a16:creationId xmlns:a16="http://schemas.microsoft.com/office/drawing/2014/main" id="{353FA6AC-092E-4892-77C3-6AD441424F81}"/>
              </a:ext>
            </a:extLst>
          </p:cNvPr>
          <p:cNvSpPr/>
          <p:nvPr/>
        </p:nvSpPr>
        <p:spPr>
          <a:xfrm>
            <a:off x="3993940" y="3836290"/>
            <a:ext cx="1250163"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CDD77284-5F2F-0A9D-AA23-7855461A0077}"/>
              </a:ext>
            </a:extLst>
          </p:cNvPr>
          <p:cNvSpPr txBox="1"/>
          <p:nvPr/>
        </p:nvSpPr>
        <p:spPr>
          <a:xfrm>
            <a:off x="341148" y="994078"/>
            <a:ext cx="8436304" cy="37599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1</a:t>
            </a:r>
            <a:r>
              <a:rPr kumimoji="0" lang="en-US" sz="2000" b="0" i="0" u="none" strike="noStrike" kern="0" cap="none" spc="0" normalizeH="0" baseline="0" noProof="0" dirty="0">
                <a:ln>
                  <a:noFill/>
                </a:ln>
                <a:solidFill>
                  <a:srgbClr val="F77337">
                    <a:lumMod val="75000"/>
                  </a:srgbClr>
                </a:solidFill>
                <a:effectLst/>
                <a:uLnTx/>
                <a:uFillTx/>
                <a:latin typeface="Didact Gothic"/>
                <a:sym typeface="Didact Gothic"/>
              </a:rPr>
              <a:t>. </a:t>
            </a:r>
            <a:r>
              <a:rPr kumimoji="0" lang="en-US" sz="2000" b="0" i="0" u="none" strike="noStrike" kern="0" cap="none" spc="0" normalizeH="0" baseline="0" noProof="0" dirty="0">
                <a:ln>
                  <a:noFill/>
                </a:ln>
                <a:solidFill>
                  <a:srgbClr val="333333"/>
                </a:solidFill>
                <a:effectLst/>
                <a:uLnTx/>
                <a:uFillTx/>
                <a:latin typeface="Didact Gothic"/>
                <a:sym typeface="Didact Gothic"/>
              </a:rPr>
              <a:t>Street painting began ______________.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in the 16th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 B. </a:t>
            </a:r>
            <a:r>
              <a:rPr kumimoji="0" lang="en-US" sz="2000" b="0" i="0" u="none" strike="noStrike" kern="0" cap="none" spc="0" normalizeH="0" baseline="0" noProof="0" dirty="0">
                <a:ln>
                  <a:noFill/>
                </a:ln>
                <a:solidFill>
                  <a:srgbClr val="333333"/>
                </a:solidFill>
                <a:effectLst/>
                <a:uLnTx/>
                <a:uFillTx/>
                <a:latin typeface="Didact Gothic"/>
                <a:sym typeface="Didact Gothic"/>
              </a:rPr>
              <a:t>in the 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in 1994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2. </a:t>
            </a:r>
            <a:r>
              <a:rPr kumimoji="0" lang="en-US" sz="2000" b="0" i="0" u="none" strike="noStrike" kern="0" cap="none" spc="0" normalizeH="0" baseline="0" noProof="0" dirty="0">
                <a:ln>
                  <a:noFill/>
                </a:ln>
                <a:solidFill>
                  <a:srgbClr val="333333"/>
                </a:solidFill>
                <a:effectLst/>
                <a:uLnTx/>
                <a:uFillTx/>
                <a:latin typeface="Didact Gothic"/>
                <a:sym typeface="Didact Gothic"/>
              </a:rPr>
              <a:t>At a street painting event, you can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buy a painting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talk to artists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become an artist</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333333"/>
                </a:solidFill>
                <a:effectLst/>
                <a:uLnTx/>
                <a:uFillTx/>
                <a:latin typeface="Didact Gothic"/>
                <a:sym typeface="Didact Gothic"/>
              </a:rPr>
              <a:t>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3. </a:t>
            </a:r>
            <a:r>
              <a:rPr kumimoji="0" lang="en-US" sz="2000" b="0" i="0" u="none" strike="noStrike" kern="0" cap="none" spc="0" normalizeH="0" baseline="0" noProof="0" dirty="0">
                <a:ln>
                  <a:noFill/>
                </a:ln>
                <a:solidFill>
                  <a:srgbClr val="333333"/>
                </a:solidFill>
                <a:effectLst/>
                <a:uLnTx/>
                <a:uFillTx/>
                <a:latin typeface="Didact Gothic"/>
                <a:sym typeface="Didact Gothic"/>
              </a:rPr>
              <a:t>The Lake Worth Street Painting Festival happens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only sometimes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every month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every year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4. </a:t>
            </a:r>
            <a:r>
              <a:rPr kumimoji="0" lang="en-US" sz="2000" b="0" i="0" u="none" strike="noStrike" kern="0" cap="none" spc="0" normalizeH="0" baseline="0" noProof="0" dirty="0">
                <a:ln>
                  <a:noFill/>
                </a:ln>
                <a:solidFill>
                  <a:srgbClr val="333333"/>
                </a:solidFill>
                <a:effectLst/>
                <a:uLnTx/>
                <a:uFillTx/>
                <a:latin typeface="Didact Gothic"/>
                <a:sym typeface="Didact Gothic"/>
              </a:rPr>
              <a:t>About ______________  artists take part in the Lake Worth Street Painting Festival.</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100,000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600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60</a:t>
            </a:r>
          </a:p>
        </p:txBody>
      </p:sp>
      <p:pic>
        <p:nvPicPr>
          <p:cNvPr id="23" name="028" descr="028">
            <a:hlinkClick r:id="" action="ppaction://media"/>
            <a:extLst>
              <a:ext uri="{FF2B5EF4-FFF2-40B4-BE49-F238E27FC236}">
                <a16:creationId xmlns:a16="http://schemas.microsoft.com/office/drawing/2014/main" id="{AB052452-9893-AC6C-5457-345DA0FAFAAA}"/>
              </a:ext>
            </a:extLst>
          </p:cNvPr>
          <p:cNvPicPr>
            <a:picLocks noChangeAspect="1"/>
          </p:cNvPicPr>
          <p:nvPr>
            <a:audioFile r:link="rId1"/>
            <p:extLst>
              <p:ext uri="{DAA4B4D4-6D71-4841-9C94-3DE7FCFB9230}">
                <p14:media xmlns:p14="http://schemas.microsoft.com/office/powerpoint/2010/main" r:embed="rId2">
                  <p14:trim st="13695.0393"/>
                </p14:media>
              </p:ext>
            </p:extLst>
          </p:nvPr>
        </p:nvPicPr>
        <p:blipFill>
          <a:blip r:embed="rId6"/>
          <a:stretch>
            <a:fillRect/>
          </a:stretch>
        </p:blipFill>
        <p:spPr>
          <a:xfrm>
            <a:off x="7581798" y="384804"/>
            <a:ext cx="673161" cy="673161"/>
          </a:xfrm>
          <a:prstGeom prst="rect">
            <a:avLst/>
          </a:prstGeom>
        </p:spPr>
      </p:pic>
    </p:spTree>
    <p:extLst>
      <p:ext uri="{BB962C8B-B14F-4D97-AF65-F5344CB8AC3E}">
        <p14:creationId xmlns:p14="http://schemas.microsoft.com/office/powerpoint/2010/main" val="3482506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3"/>
                </p:tgtEl>
              </p:cMediaNode>
            </p:audio>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29130.1097" end="39973.5361"/>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1168047" y="2955135"/>
            <a:ext cx="6807906" cy="1198265"/>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529433" y="3204710"/>
            <a:ext cx="6462288" cy="615553"/>
          </a:xfrm>
          <a:prstGeom prst="rect">
            <a:avLst/>
          </a:prstGeom>
          <a:noFill/>
        </p:spPr>
        <p:txBody>
          <a:bodyPr wrap="square" rtlCol="0">
            <a:spAutoFit/>
          </a:bodyPr>
          <a:lstStyle/>
          <a:p>
            <a:r>
              <a:rPr lang="en-US" sz="1700" dirty="0">
                <a:latin typeface="Cabin" pitchFamily="2" charset="77"/>
              </a:rPr>
              <a:t>In </a:t>
            </a:r>
            <a:r>
              <a:rPr lang="en-US" sz="1700" b="1" dirty="0">
                <a:solidFill>
                  <a:schemeClr val="accent3"/>
                </a:solidFill>
                <a:latin typeface="Cabin" pitchFamily="2" charset="77"/>
              </a:rPr>
              <a:t>the 16th century </a:t>
            </a:r>
            <a:r>
              <a:rPr lang="en-US" sz="1700" dirty="0">
                <a:latin typeface="Cabin" pitchFamily="2" charset="77"/>
              </a:rPr>
              <a:t>artists </a:t>
            </a:r>
            <a:r>
              <a:rPr lang="en-US" sz="1700" u="sng" dirty="0">
                <a:latin typeface="Cabin" pitchFamily="2" charset="77"/>
              </a:rPr>
              <a:t>began</a:t>
            </a:r>
            <a:r>
              <a:rPr lang="en-US" sz="1700" dirty="0">
                <a:latin typeface="Cabin" pitchFamily="2" charset="77"/>
              </a:rPr>
              <a:t> to draw on the pavement using chalk. Today, you can see street painting events everywhere.</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436880" y="1615440"/>
            <a:ext cx="245872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ounded Rectangle 19">
            <a:extLst>
              <a:ext uri="{FF2B5EF4-FFF2-40B4-BE49-F238E27FC236}">
                <a16:creationId xmlns:a16="http://schemas.microsoft.com/office/drawing/2014/main" id="{7C219078-0126-0068-128A-A0CCD4791787}"/>
              </a:ext>
            </a:extLst>
          </p:cNvPr>
          <p:cNvSpPr/>
          <p:nvPr/>
        </p:nvSpPr>
        <p:spPr>
          <a:xfrm>
            <a:off x="2419003" y="1084510"/>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E9FAE611-8021-FA4A-4AC7-FE669ACF143C}"/>
              </a:ext>
            </a:extLst>
          </p:cNvPr>
          <p:cNvSpPr txBox="1"/>
          <p:nvPr/>
        </p:nvSpPr>
        <p:spPr>
          <a:xfrm>
            <a:off x="340660" y="1020987"/>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sz="2000" dirty="0">
                <a:solidFill>
                  <a:schemeClr val="accent2">
                    <a:lumMod val="75000"/>
                  </a:schemeClr>
                </a:solidFill>
              </a:rPr>
              <a:t>1</a:t>
            </a:r>
            <a:r>
              <a:rPr lang="en-US" sz="2000" b="0" dirty="0">
                <a:solidFill>
                  <a:schemeClr val="accent2">
                    <a:lumMod val="75000"/>
                  </a:schemeClr>
                </a:solidFill>
              </a:rPr>
              <a:t>. </a:t>
            </a:r>
            <a:r>
              <a:rPr lang="en-US" sz="2000" b="0" dirty="0">
                <a:solidFill>
                  <a:schemeClr val="tx1"/>
                </a:solidFill>
              </a:rPr>
              <a:t>Street painting began ______________. </a:t>
            </a:r>
          </a:p>
          <a:p>
            <a:endParaRPr lang="en-US" sz="2000" b="0" dirty="0">
              <a:solidFill>
                <a:schemeClr val="tx1"/>
              </a:solidFill>
            </a:endParaRPr>
          </a:p>
          <a:p>
            <a:r>
              <a:rPr lang="en-US" sz="2000" b="0" dirty="0">
                <a:solidFill>
                  <a:schemeClr val="accent5"/>
                </a:solidFill>
              </a:rPr>
              <a:t>A. </a:t>
            </a:r>
            <a:r>
              <a:rPr lang="en-US" sz="2000" b="0" dirty="0">
                <a:solidFill>
                  <a:schemeClr val="tx1"/>
                </a:solidFill>
              </a:rPr>
              <a:t>in the 16th century 	     </a:t>
            </a:r>
            <a:r>
              <a:rPr lang="en-US" sz="2000" b="0" dirty="0">
                <a:solidFill>
                  <a:schemeClr val="accent5"/>
                </a:solidFill>
              </a:rPr>
              <a:t> B. </a:t>
            </a:r>
            <a:r>
              <a:rPr lang="en-US" sz="2000" b="0" dirty="0">
                <a:solidFill>
                  <a:schemeClr val="tx1"/>
                </a:solidFill>
              </a:rPr>
              <a:t>in the 6th century 		</a:t>
            </a:r>
            <a:r>
              <a:rPr lang="en-US" sz="2000" b="0" dirty="0">
                <a:solidFill>
                  <a:schemeClr val="accent5"/>
                </a:solidFill>
              </a:rPr>
              <a:t>C. </a:t>
            </a:r>
            <a:r>
              <a:rPr lang="en-US" sz="2000" b="0" dirty="0">
                <a:solidFill>
                  <a:schemeClr val="tx1"/>
                </a:solidFill>
              </a:rPr>
              <a:t>in 1994 </a:t>
            </a:r>
          </a:p>
          <a:p>
            <a:endParaRPr lang="en-US" sz="2000" b="0" dirty="0">
              <a:solidFill>
                <a:schemeClr val="tx1"/>
              </a:solidFill>
            </a:endParaRPr>
          </a:p>
        </p:txBody>
      </p:sp>
    </p:spTree>
    <p:extLst>
      <p:ext uri="{BB962C8B-B14F-4D97-AF65-F5344CB8AC3E}">
        <p14:creationId xmlns:p14="http://schemas.microsoft.com/office/powerpoint/2010/main" val="2116766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trips(down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par>
                                <p:cTn id="19" presetID="1" presetClass="mediacall" presetSubtype="0" fill="hold" nodeType="withEffect">
                                  <p:stCondLst>
                                    <p:cond delay="0"/>
                                  </p:stCondLst>
                                  <p:childTnLst>
                                    <p:cmd type="call" cmd="playFrom(0.0)">
                                      <p:cBhvr>
                                        <p:cTn id="20" dur="9969"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38641.1478" end="28021.6734"/>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976590"/>
            <a:ext cx="7304997" cy="1198265"/>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226165"/>
            <a:ext cx="6462288" cy="615553"/>
          </a:xfrm>
          <a:prstGeom prst="rect">
            <a:avLst/>
          </a:prstGeom>
          <a:noFill/>
        </p:spPr>
        <p:txBody>
          <a:bodyPr wrap="square" rtlCol="0">
            <a:spAutoFit/>
          </a:bodyPr>
          <a:lstStyle/>
          <a:p>
            <a:r>
              <a:rPr lang="en-US" sz="1700" dirty="0">
                <a:latin typeface="Cabin" pitchFamily="2" charset="77"/>
              </a:rPr>
              <a:t>They attract many people who come to enjoy and take part in them. Many of them are free too. So join in and </a:t>
            </a:r>
            <a:r>
              <a:rPr lang="en-US" sz="1700" b="1" dirty="0">
                <a:solidFill>
                  <a:schemeClr val="accent3"/>
                </a:solidFill>
                <a:latin typeface="Cabin" pitchFamily="2" charset="77"/>
              </a:rPr>
              <a:t>become an artist </a:t>
            </a:r>
            <a:r>
              <a:rPr lang="en-US" sz="1700" dirty="0">
                <a:latin typeface="Cabin" pitchFamily="2" charset="77"/>
              </a:rPr>
              <a:t>yourself! </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5728388" y="1792384"/>
            <a:ext cx="245872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Rounded Rectangle 17">
            <a:extLst>
              <a:ext uri="{FF2B5EF4-FFF2-40B4-BE49-F238E27FC236}">
                <a16:creationId xmlns:a16="http://schemas.microsoft.com/office/drawing/2014/main" id="{56BFE8DE-2E16-D5F5-8B8A-E57D42727515}"/>
              </a:ext>
            </a:extLst>
          </p:cNvPr>
          <p:cNvSpPr/>
          <p:nvPr/>
        </p:nvSpPr>
        <p:spPr>
          <a:xfrm>
            <a:off x="3582784" y="1250921"/>
            <a:ext cx="916480"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84BCCC4D-970D-365E-9388-75924731C5EC}"/>
              </a:ext>
            </a:extLst>
          </p:cNvPr>
          <p:cNvSpPr/>
          <p:nvPr/>
        </p:nvSpPr>
        <p:spPr>
          <a:xfrm>
            <a:off x="1281680" y="1250921"/>
            <a:ext cx="161503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791CA14B-25F2-70A6-F7A2-011E763FB065}"/>
              </a:ext>
            </a:extLst>
          </p:cNvPr>
          <p:cNvSpPr txBox="1"/>
          <p:nvPr/>
        </p:nvSpPr>
        <p:spPr>
          <a:xfrm>
            <a:off x="365983" y="118522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sz="2000" dirty="0">
                <a:solidFill>
                  <a:schemeClr val="accent2">
                    <a:lumMod val="75000"/>
                  </a:schemeClr>
                </a:solidFill>
              </a:rPr>
              <a:t>2. </a:t>
            </a:r>
            <a:r>
              <a:rPr lang="en-US" sz="2000" b="0" dirty="0">
                <a:solidFill>
                  <a:schemeClr val="tx1"/>
                </a:solidFill>
              </a:rPr>
              <a:t>At a street painting event, you can ______________.</a:t>
            </a:r>
          </a:p>
          <a:p>
            <a:endParaRPr lang="en-US" sz="2000" b="0" dirty="0">
              <a:solidFill>
                <a:schemeClr val="tx1"/>
              </a:solidFill>
            </a:endParaRPr>
          </a:p>
          <a:p>
            <a:r>
              <a:rPr lang="en-US" sz="2000" b="0" dirty="0">
                <a:solidFill>
                  <a:schemeClr val="accent5"/>
                </a:solidFill>
              </a:rPr>
              <a:t>A. </a:t>
            </a:r>
            <a:r>
              <a:rPr lang="en-US" sz="2000" b="0" dirty="0">
                <a:solidFill>
                  <a:schemeClr val="tx1"/>
                </a:solidFill>
              </a:rPr>
              <a:t>buy a painting 	      </a:t>
            </a:r>
            <a:r>
              <a:rPr lang="en-US" sz="2000" b="0" dirty="0">
                <a:solidFill>
                  <a:schemeClr val="accent5"/>
                </a:solidFill>
              </a:rPr>
              <a:t>B. </a:t>
            </a:r>
            <a:r>
              <a:rPr lang="en-US" sz="2000" b="0" dirty="0">
                <a:solidFill>
                  <a:schemeClr val="tx1"/>
                </a:solidFill>
              </a:rPr>
              <a:t>talk to artists 	</a:t>
            </a:r>
            <a:r>
              <a:rPr lang="en-US" sz="2000" b="0" dirty="0">
                <a:solidFill>
                  <a:schemeClr val="accent5"/>
                </a:solidFill>
              </a:rPr>
              <a:t>C. </a:t>
            </a:r>
            <a:r>
              <a:rPr lang="en-US" sz="2000" b="0" dirty="0">
                <a:solidFill>
                  <a:schemeClr val="tx1"/>
                </a:solidFill>
              </a:rPr>
              <a:t>become an artist</a:t>
            </a:r>
          </a:p>
        </p:txBody>
      </p:sp>
    </p:spTree>
    <p:extLst>
      <p:ext uri="{BB962C8B-B14F-4D97-AF65-F5344CB8AC3E}">
        <p14:creationId xmlns:p14="http://schemas.microsoft.com/office/powerpoint/2010/main" val="307318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12409"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18" grpId="0" animBg="1"/>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49924.9291" end="21886.2706"/>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820661"/>
            <a:ext cx="7304997" cy="1501771"/>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070236"/>
            <a:ext cx="6462288" cy="923330"/>
          </a:xfrm>
          <a:prstGeom prst="rect">
            <a:avLst/>
          </a:prstGeom>
          <a:noFill/>
        </p:spPr>
        <p:txBody>
          <a:bodyPr wrap="square" rtlCol="0">
            <a:spAutoFit/>
          </a:bodyPr>
          <a:lstStyle/>
          <a:p>
            <a:r>
              <a:rPr lang="en-US" sz="1800" dirty="0">
                <a:latin typeface="Cabin" pitchFamily="2" charset="77"/>
              </a:rPr>
              <a:t>One of the largest events in the United States is </a:t>
            </a:r>
            <a:r>
              <a:rPr lang="en-US" sz="1800" u="sng" dirty="0">
                <a:latin typeface="Cabin" pitchFamily="2" charset="77"/>
              </a:rPr>
              <a:t>the Lake Worth </a:t>
            </a:r>
            <a:r>
              <a:rPr lang="en-US" sz="1800" dirty="0">
                <a:latin typeface="Cabin" pitchFamily="2" charset="77"/>
              </a:rPr>
              <a:t>Street Painting Festival. It began in 1994 and now </a:t>
            </a:r>
            <a:r>
              <a:rPr lang="en-US" sz="1800" u="sng" dirty="0">
                <a:latin typeface="Cabin" pitchFamily="2" charset="77"/>
              </a:rPr>
              <a:t>occurs</a:t>
            </a:r>
            <a:r>
              <a:rPr lang="en-US" sz="1800" dirty="0">
                <a:latin typeface="Cabin" pitchFamily="2" charset="77"/>
              </a:rPr>
              <a:t> </a:t>
            </a:r>
            <a:r>
              <a:rPr lang="en-US" sz="1800" b="1" dirty="0">
                <a:solidFill>
                  <a:schemeClr val="accent3"/>
                </a:solidFill>
                <a:latin typeface="Cabin" pitchFamily="2" charset="77"/>
              </a:rPr>
              <a:t>every February</a:t>
            </a:r>
            <a:r>
              <a:rPr lang="en-US" sz="1800" dirty="0">
                <a:latin typeface="Cabin" pitchFamily="2" charset="77"/>
              </a:rPr>
              <a:t> with the support of artists and volunteers.</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5868486" y="1807692"/>
            <a:ext cx="1550623"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ounded Rectangle 20">
            <a:extLst>
              <a:ext uri="{FF2B5EF4-FFF2-40B4-BE49-F238E27FC236}">
                <a16:creationId xmlns:a16="http://schemas.microsoft.com/office/drawing/2014/main" id="{88BE3E03-351A-F9EE-307E-5BA567A9937E}"/>
              </a:ext>
            </a:extLst>
          </p:cNvPr>
          <p:cNvSpPr/>
          <p:nvPr/>
        </p:nvSpPr>
        <p:spPr>
          <a:xfrm>
            <a:off x="1273070" y="1250921"/>
            <a:ext cx="12830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ounded Rectangle 22">
            <a:extLst>
              <a:ext uri="{FF2B5EF4-FFF2-40B4-BE49-F238E27FC236}">
                <a16:creationId xmlns:a16="http://schemas.microsoft.com/office/drawing/2014/main" id="{2C1B97DC-D307-EBD5-88C1-C0EE537FBECD}"/>
              </a:ext>
            </a:extLst>
          </p:cNvPr>
          <p:cNvSpPr/>
          <p:nvPr/>
        </p:nvSpPr>
        <p:spPr>
          <a:xfrm>
            <a:off x="5047013" y="1201788"/>
            <a:ext cx="1031669"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2CFE700A-BA55-ABA0-DCF7-1838357B12A7}"/>
              </a:ext>
            </a:extLst>
          </p:cNvPr>
          <p:cNvSpPr txBox="1"/>
          <p:nvPr/>
        </p:nvSpPr>
        <p:spPr>
          <a:xfrm>
            <a:off x="365983" y="118522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lvl="0">
              <a:defRPr/>
            </a:pPr>
            <a:r>
              <a:rPr lang="en-US" sz="2000" dirty="0">
                <a:solidFill>
                  <a:srgbClr val="F77337">
                    <a:lumMod val="75000"/>
                  </a:srgbClr>
                </a:solidFill>
              </a:rPr>
              <a:t>3. </a:t>
            </a:r>
            <a:r>
              <a:rPr lang="en-US" sz="2000" b="0" dirty="0">
                <a:solidFill>
                  <a:srgbClr val="333333"/>
                </a:solidFill>
              </a:rPr>
              <a:t>The Lake Worth Street Painting Festival happens ______________.</a:t>
            </a:r>
          </a:p>
          <a:p>
            <a:pPr lvl="0">
              <a:defRPr/>
            </a:pPr>
            <a:endParaRPr lang="en-US" sz="2000" b="0" dirty="0">
              <a:solidFill>
                <a:srgbClr val="333333"/>
              </a:solidFill>
            </a:endParaRPr>
          </a:p>
          <a:p>
            <a:pPr lvl="0">
              <a:defRPr/>
            </a:pPr>
            <a:r>
              <a:rPr lang="en-US" sz="2000" b="0" dirty="0">
                <a:solidFill>
                  <a:srgbClr val="4F20A8"/>
                </a:solidFill>
              </a:rPr>
              <a:t>A. </a:t>
            </a:r>
            <a:r>
              <a:rPr lang="en-US" sz="2000" b="0" dirty="0">
                <a:solidFill>
                  <a:srgbClr val="333333"/>
                </a:solidFill>
              </a:rPr>
              <a:t>only sometimes 	      </a:t>
            </a:r>
            <a:r>
              <a:rPr lang="en-US" sz="2000" b="0" dirty="0">
                <a:solidFill>
                  <a:srgbClr val="4F20A8"/>
                </a:solidFill>
              </a:rPr>
              <a:t>B. </a:t>
            </a:r>
            <a:r>
              <a:rPr lang="en-US" sz="2000" b="0" dirty="0">
                <a:solidFill>
                  <a:srgbClr val="333333"/>
                </a:solidFill>
              </a:rPr>
              <a:t>every month 	</a:t>
            </a:r>
            <a:r>
              <a:rPr lang="en-US" sz="2000" b="0" dirty="0">
                <a:solidFill>
                  <a:srgbClr val="4F20A8"/>
                </a:solidFill>
              </a:rPr>
              <a:t>C. </a:t>
            </a:r>
            <a:r>
              <a:rPr lang="en-US" sz="2000" b="0" dirty="0">
                <a:solidFill>
                  <a:srgbClr val="333333"/>
                </a:solidFill>
              </a:rPr>
              <a:t>every year </a:t>
            </a:r>
          </a:p>
        </p:txBody>
      </p:sp>
    </p:spTree>
    <p:extLst>
      <p:ext uri="{BB962C8B-B14F-4D97-AF65-F5344CB8AC3E}">
        <p14:creationId xmlns:p14="http://schemas.microsoft.com/office/powerpoint/2010/main" val="3322695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726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21" grpId="0" animBg="1"/>
      <p:bldP spid="2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65384.5336"/>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820661"/>
            <a:ext cx="7304997" cy="1501771"/>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070236"/>
            <a:ext cx="6462288" cy="923330"/>
          </a:xfrm>
          <a:prstGeom prst="rect">
            <a:avLst/>
          </a:prstGeom>
          <a:noFill/>
        </p:spPr>
        <p:txBody>
          <a:bodyPr wrap="square" rtlCol="0">
            <a:spAutoFit/>
          </a:bodyPr>
          <a:lstStyle/>
          <a:p>
            <a:r>
              <a:rPr lang="en-US" sz="1800" dirty="0">
                <a:latin typeface="Cabin" pitchFamily="2" charset="77"/>
              </a:rPr>
              <a:t>It is free for everyone. About 100,000 visitors come to enjoy it. About </a:t>
            </a:r>
            <a:r>
              <a:rPr lang="en-US" sz="1800" dirty="0">
                <a:solidFill>
                  <a:schemeClr val="accent3"/>
                </a:solidFill>
                <a:latin typeface="Cabin" pitchFamily="2" charset="77"/>
              </a:rPr>
              <a:t>600 </a:t>
            </a:r>
            <a:r>
              <a:rPr lang="en-US" sz="1800" u="sng" dirty="0">
                <a:solidFill>
                  <a:schemeClr val="tx1"/>
                </a:solidFill>
                <a:latin typeface="Cabin" pitchFamily="2" charset="77"/>
              </a:rPr>
              <a:t>artists</a:t>
            </a:r>
            <a:r>
              <a:rPr lang="en-US" sz="1800" dirty="0">
                <a:solidFill>
                  <a:schemeClr val="tx1"/>
                </a:solidFill>
                <a:latin typeface="Cabin" pitchFamily="2" charset="77"/>
              </a:rPr>
              <a:t> </a:t>
            </a:r>
            <a:r>
              <a:rPr lang="en-US" sz="1800" u="sng" dirty="0">
                <a:latin typeface="Cabin" pitchFamily="2" charset="77"/>
              </a:rPr>
              <a:t>work on the pavement </a:t>
            </a:r>
            <a:r>
              <a:rPr lang="en-US" sz="1800" dirty="0">
                <a:latin typeface="Cabin" pitchFamily="2" charset="77"/>
              </a:rPr>
              <a:t>to make the street a huge art gallery! </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3413931" y="2016899"/>
            <a:ext cx="96130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413C4148-73A1-7877-6787-87B33F0DAFE0}"/>
              </a:ext>
            </a:extLst>
          </p:cNvPr>
          <p:cNvSpPr/>
          <p:nvPr/>
        </p:nvSpPr>
        <p:spPr>
          <a:xfrm>
            <a:off x="3218212" y="1217223"/>
            <a:ext cx="748145"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6FCDC85F-B7C0-283F-917E-10E21DB0A407}"/>
              </a:ext>
            </a:extLst>
          </p:cNvPr>
          <p:cNvSpPr/>
          <p:nvPr/>
        </p:nvSpPr>
        <p:spPr>
          <a:xfrm>
            <a:off x="3984170" y="1211285"/>
            <a:ext cx="125284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24E86F4F-4BB1-4EC7-2C83-0A0F776080A0}"/>
              </a:ext>
            </a:extLst>
          </p:cNvPr>
          <p:cNvSpPr txBox="1"/>
          <p:nvPr/>
        </p:nvSpPr>
        <p:spPr>
          <a:xfrm>
            <a:off x="353848" y="112787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lvl="0">
              <a:defRPr/>
            </a:pPr>
            <a:r>
              <a:rPr lang="en-US" sz="2000" dirty="0">
                <a:solidFill>
                  <a:srgbClr val="F77337">
                    <a:lumMod val="75000"/>
                  </a:srgbClr>
                </a:solidFill>
              </a:rPr>
              <a:t>4. </a:t>
            </a:r>
            <a:r>
              <a:rPr lang="en-US" sz="2000" b="0" dirty="0">
                <a:solidFill>
                  <a:srgbClr val="333333"/>
                </a:solidFill>
              </a:rPr>
              <a:t>About ______________  artists take part in the Lake Worth Street Painting Festival.</a:t>
            </a:r>
          </a:p>
          <a:p>
            <a:pPr lvl="0">
              <a:defRPr/>
            </a:pPr>
            <a:endParaRPr lang="en-US" sz="2000" b="0" dirty="0">
              <a:solidFill>
                <a:srgbClr val="333333"/>
              </a:solidFill>
            </a:endParaRPr>
          </a:p>
          <a:p>
            <a:pPr lvl="0">
              <a:defRPr/>
            </a:pPr>
            <a:r>
              <a:rPr lang="en-US" sz="2000" b="0" dirty="0">
                <a:solidFill>
                  <a:srgbClr val="4F20A8"/>
                </a:solidFill>
              </a:rPr>
              <a:t>A. </a:t>
            </a:r>
            <a:r>
              <a:rPr lang="en-US" sz="2000" b="0" dirty="0">
                <a:solidFill>
                  <a:srgbClr val="333333"/>
                </a:solidFill>
              </a:rPr>
              <a:t>100,000 		      </a:t>
            </a:r>
            <a:r>
              <a:rPr lang="en-US" sz="2000" b="0" dirty="0">
                <a:solidFill>
                  <a:srgbClr val="4F20A8"/>
                </a:solidFill>
              </a:rPr>
              <a:t>B. </a:t>
            </a:r>
            <a:r>
              <a:rPr lang="en-US" sz="2000" b="0" dirty="0">
                <a:solidFill>
                  <a:srgbClr val="333333"/>
                </a:solidFill>
              </a:rPr>
              <a:t>600 		</a:t>
            </a:r>
            <a:r>
              <a:rPr lang="en-US" sz="2000" b="0" dirty="0">
                <a:solidFill>
                  <a:srgbClr val="4F20A8"/>
                </a:solidFill>
              </a:rPr>
              <a:t>C. </a:t>
            </a:r>
            <a:r>
              <a:rPr lang="en-US" sz="2000" b="0" dirty="0">
                <a:solidFill>
                  <a:srgbClr val="333333"/>
                </a:solidFill>
              </a:rPr>
              <a:t>60 </a:t>
            </a:r>
          </a:p>
        </p:txBody>
      </p:sp>
    </p:spTree>
    <p:extLst>
      <p:ext uri="{BB962C8B-B14F-4D97-AF65-F5344CB8AC3E}">
        <p14:creationId xmlns:p14="http://schemas.microsoft.com/office/powerpoint/2010/main" val="3893143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13688"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19" grpId="0" animBg="1"/>
      <p:bldP spid="20"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1462223"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257991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Re-tell </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04</a:t>
            </a:r>
          </a:p>
        </p:txBody>
      </p:sp>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3"/>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365838" y="1107065"/>
            <a:ext cx="8464653" cy="3632488"/>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dirty="0">
                <a:ln>
                  <a:noFill/>
                </a:ln>
                <a:solidFill>
                  <a:srgbClr val="EE6137"/>
                </a:solidFill>
                <a:effectLst/>
                <a:uLnTx/>
                <a:uFillTx/>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493380"/>
              <a:ext cx="5908092" cy="87723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dirty="0">
                <a:ln>
                  <a:noFill/>
                </a:ln>
                <a:solidFill>
                  <a:srgbClr val="EE6137"/>
                </a:solidFill>
                <a:effectLst/>
                <a:uLnTx/>
                <a:uFillTx/>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809609" y="1359001"/>
            <a:ext cx="7364435" cy="3139321"/>
          </a:xfrm>
          <a:prstGeom prst="rect">
            <a:avLst/>
          </a:prstGeom>
          <a:noFill/>
        </p:spPr>
        <p:txBody>
          <a:bodyPr wrap="square" rtlCol="0">
            <a:spAutoFit/>
          </a:bodyPr>
          <a:lstStyle/>
          <a:p>
            <a:pPr lvl="0" algn="just"/>
            <a:r>
              <a:rPr lang="en-US" sz="1800" dirty="0">
                <a:latin typeface="Cabin" pitchFamily="2" charset="77"/>
              </a:rPr>
              <a:t>Street painting - or street art - is an old type of art. In the 16th century artists began to draw on the pavement using chalk. Today, you can see street painting events everywhere. They attract many people who come to enjoy and take part in them. Many of them are free too. So join in and become an artist yourself! </a:t>
            </a:r>
          </a:p>
          <a:p>
            <a:pPr lvl="0" algn="just"/>
            <a:endParaRPr lang="en-US" sz="1800" dirty="0">
              <a:latin typeface="Cabin" pitchFamily="2" charset="77"/>
            </a:endParaRPr>
          </a:p>
          <a:p>
            <a:pPr lvl="0" algn="just"/>
            <a:r>
              <a:rPr lang="en-US" sz="1800" dirty="0">
                <a:latin typeface="Cabin" pitchFamily="2" charset="77"/>
              </a:rPr>
              <a:t>One of the largest events in the United States is the Lake Worth Street Painting Festival. It began in 1994 and now occurs every February with the support of artists and volunteers. It is free for everyone. About 100,000 visitors come to enjoy it. About 600 artists work on the pavement to make the street a huge art gallery! </a:t>
            </a:r>
          </a:p>
        </p:txBody>
      </p:sp>
    </p:spTree>
    <p:extLst>
      <p:ext uri="{BB962C8B-B14F-4D97-AF65-F5344CB8AC3E}">
        <p14:creationId xmlns:p14="http://schemas.microsoft.com/office/powerpoint/2010/main" val="1980755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grpSp>
        <p:nvGrpSpPr>
          <p:cNvPr id="42" name="Google Shape;699;p36">
            <a:extLst>
              <a:ext uri="{FF2B5EF4-FFF2-40B4-BE49-F238E27FC236}">
                <a16:creationId xmlns:a16="http://schemas.microsoft.com/office/drawing/2014/main" id="{B20DA236-16F4-0B20-73AE-0C5043EBC16A}"/>
              </a:ext>
            </a:extLst>
          </p:cNvPr>
          <p:cNvGrpSpPr/>
          <p:nvPr/>
        </p:nvGrpSpPr>
        <p:grpSpPr>
          <a:xfrm rot="-6897308">
            <a:off x="9815222" y="346507"/>
            <a:ext cx="886284" cy="1452877"/>
            <a:chOff x="1628750" y="2970125"/>
            <a:chExt cx="560700" cy="919150"/>
          </a:xfrm>
        </p:grpSpPr>
        <p:sp>
          <p:nvSpPr>
            <p:cNvPr id="43" name="Google Shape;700;p36">
              <a:extLst>
                <a:ext uri="{FF2B5EF4-FFF2-40B4-BE49-F238E27FC236}">
                  <a16:creationId xmlns:a16="http://schemas.microsoft.com/office/drawing/2014/main" id="{C862B932-4B34-4139-2791-7A999FBB479D}"/>
                </a:ext>
              </a:extLst>
            </p:cNvPr>
            <p:cNvSpPr/>
            <p:nvPr/>
          </p:nvSpPr>
          <p:spPr>
            <a:xfrm>
              <a:off x="1628750" y="3068775"/>
              <a:ext cx="391525" cy="820500"/>
            </a:xfrm>
            <a:custGeom>
              <a:avLst/>
              <a:gdLst/>
              <a:ahLst/>
              <a:cxnLst/>
              <a:rect l="l" t="t" r="r" b="b"/>
              <a:pathLst>
                <a:path w="15661" h="32820" extrusionOk="0">
                  <a:moveTo>
                    <a:pt x="2064" y="72"/>
                  </a:moveTo>
                  <a:cubicBezTo>
                    <a:pt x="1894" y="72"/>
                    <a:pt x="1843" y="557"/>
                    <a:pt x="1671" y="1387"/>
                  </a:cubicBezTo>
                  <a:cubicBezTo>
                    <a:pt x="779" y="5690"/>
                    <a:pt x="751" y="5850"/>
                    <a:pt x="194" y="8601"/>
                  </a:cubicBezTo>
                  <a:cubicBezTo>
                    <a:pt x="95" y="9088"/>
                    <a:pt x="0" y="9361"/>
                    <a:pt x="23" y="9700"/>
                  </a:cubicBezTo>
                  <a:cubicBezTo>
                    <a:pt x="31" y="9824"/>
                    <a:pt x="55" y="9959"/>
                    <a:pt x="100" y="10115"/>
                  </a:cubicBezTo>
                  <a:cubicBezTo>
                    <a:pt x="1200" y="13904"/>
                    <a:pt x="2293" y="17696"/>
                    <a:pt x="3390" y="21487"/>
                  </a:cubicBezTo>
                  <a:cubicBezTo>
                    <a:pt x="5126" y="27488"/>
                    <a:pt x="5899" y="30178"/>
                    <a:pt x="6256" y="31385"/>
                  </a:cubicBezTo>
                  <a:cubicBezTo>
                    <a:pt x="6586" y="32506"/>
                    <a:pt x="6559" y="32348"/>
                    <a:pt x="6611" y="32380"/>
                  </a:cubicBezTo>
                  <a:cubicBezTo>
                    <a:pt x="7114" y="32684"/>
                    <a:pt x="7827" y="32820"/>
                    <a:pt x="8633" y="32820"/>
                  </a:cubicBezTo>
                  <a:cubicBezTo>
                    <a:pt x="11107" y="32820"/>
                    <a:pt x="14465" y="31543"/>
                    <a:pt x="15392" y="29911"/>
                  </a:cubicBezTo>
                  <a:cubicBezTo>
                    <a:pt x="15631" y="29486"/>
                    <a:pt x="15661" y="30629"/>
                    <a:pt x="9157" y="8020"/>
                  </a:cubicBezTo>
                  <a:cubicBezTo>
                    <a:pt x="9094" y="7799"/>
                    <a:pt x="9030" y="7575"/>
                    <a:pt x="8965" y="7350"/>
                  </a:cubicBezTo>
                  <a:cubicBezTo>
                    <a:pt x="8939" y="7260"/>
                    <a:pt x="8928" y="7203"/>
                    <a:pt x="8890" y="7130"/>
                  </a:cubicBezTo>
                  <a:cubicBezTo>
                    <a:pt x="8755" y="6882"/>
                    <a:pt x="8292" y="6447"/>
                    <a:pt x="5743" y="3802"/>
                  </a:cubicBezTo>
                  <a:cubicBezTo>
                    <a:pt x="2081" y="1"/>
                    <a:pt x="2340" y="247"/>
                    <a:pt x="2160" y="113"/>
                  </a:cubicBezTo>
                  <a:cubicBezTo>
                    <a:pt x="2124" y="85"/>
                    <a:pt x="2092" y="72"/>
                    <a:pt x="2064"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36">
              <a:extLst>
                <a:ext uri="{FF2B5EF4-FFF2-40B4-BE49-F238E27FC236}">
                  <a16:creationId xmlns:a16="http://schemas.microsoft.com/office/drawing/2014/main" id="{505BA1F1-035B-4FDB-2E33-8DEDF3062DBC}"/>
                </a:ext>
              </a:extLst>
            </p:cNvPr>
            <p:cNvSpPr/>
            <p:nvPr/>
          </p:nvSpPr>
          <p:spPr>
            <a:xfrm>
              <a:off x="1895600" y="3609600"/>
              <a:ext cx="69725" cy="216225"/>
            </a:xfrm>
            <a:custGeom>
              <a:avLst/>
              <a:gdLst/>
              <a:ahLst/>
              <a:cxnLst/>
              <a:rect l="l" t="t" r="r" b="b"/>
              <a:pathLst>
                <a:path w="2789" h="8649" extrusionOk="0">
                  <a:moveTo>
                    <a:pt x="225" y="0"/>
                  </a:moveTo>
                  <a:cubicBezTo>
                    <a:pt x="208" y="0"/>
                    <a:pt x="191" y="2"/>
                    <a:pt x="173" y="6"/>
                  </a:cubicBezTo>
                  <a:cubicBezTo>
                    <a:pt x="71" y="29"/>
                    <a:pt x="1" y="114"/>
                    <a:pt x="16" y="196"/>
                  </a:cubicBezTo>
                  <a:cubicBezTo>
                    <a:pt x="152" y="911"/>
                    <a:pt x="320" y="1617"/>
                    <a:pt x="500" y="2319"/>
                  </a:cubicBezTo>
                  <a:cubicBezTo>
                    <a:pt x="678" y="3022"/>
                    <a:pt x="874" y="3718"/>
                    <a:pt x="1073" y="4415"/>
                  </a:cubicBezTo>
                  <a:cubicBezTo>
                    <a:pt x="1277" y="5110"/>
                    <a:pt x="1483" y="5803"/>
                    <a:pt x="1703" y="6492"/>
                  </a:cubicBezTo>
                  <a:cubicBezTo>
                    <a:pt x="1922" y="7182"/>
                    <a:pt x="2147" y="7870"/>
                    <a:pt x="2398" y="8552"/>
                  </a:cubicBezTo>
                  <a:cubicBezTo>
                    <a:pt x="2419" y="8611"/>
                    <a:pt x="2483" y="8648"/>
                    <a:pt x="2559" y="8648"/>
                  </a:cubicBezTo>
                  <a:cubicBezTo>
                    <a:pt x="2575" y="8648"/>
                    <a:pt x="2592" y="8647"/>
                    <a:pt x="2609" y="8643"/>
                  </a:cubicBezTo>
                  <a:cubicBezTo>
                    <a:pt x="2714" y="8620"/>
                    <a:pt x="2788" y="8533"/>
                    <a:pt x="2774" y="8449"/>
                  </a:cubicBezTo>
                  <a:cubicBezTo>
                    <a:pt x="2653" y="7730"/>
                    <a:pt x="2494" y="7021"/>
                    <a:pt x="2320" y="6317"/>
                  </a:cubicBezTo>
                  <a:cubicBezTo>
                    <a:pt x="2148" y="5612"/>
                    <a:pt x="1954" y="4913"/>
                    <a:pt x="1754" y="4217"/>
                  </a:cubicBezTo>
                  <a:cubicBezTo>
                    <a:pt x="1548" y="3522"/>
                    <a:pt x="1337" y="2829"/>
                    <a:pt x="1108" y="2141"/>
                  </a:cubicBezTo>
                  <a:cubicBezTo>
                    <a:pt x="881" y="1453"/>
                    <a:pt x="645" y="769"/>
                    <a:pt x="380" y="91"/>
                  </a:cubicBezTo>
                  <a:cubicBezTo>
                    <a:pt x="358" y="36"/>
                    <a:pt x="29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36">
              <a:extLst>
                <a:ext uri="{FF2B5EF4-FFF2-40B4-BE49-F238E27FC236}">
                  <a16:creationId xmlns:a16="http://schemas.microsoft.com/office/drawing/2014/main" id="{210BD09F-A9D5-F2F5-712B-962EFD9DC619}"/>
                </a:ext>
              </a:extLst>
            </p:cNvPr>
            <p:cNvSpPr/>
            <p:nvPr/>
          </p:nvSpPr>
          <p:spPr>
            <a:xfrm>
              <a:off x="1778725" y="3643475"/>
              <a:ext cx="70575" cy="216000"/>
            </a:xfrm>
            <a:custGeom>
              <a:avLst/>
              <a:gdLst/>
              <a:ahLst/>
              <a:cxnLst/>
              <a:rect l="l" t="t" r="r" b="b"/>
              <a:pathLst>
                <a:path w="2823" h="8640" extrusionOk="0">
                  <a:moveTo>
                    <a:pt x="223" y="1"/>
                  </a:moveTo>
                  <a:cubicBezTo>
                    <a:pt x="207" y="1"/>
                    <a:pt x="190" y="3"/>
                    <a:pt x="172" y="6"/>
                  </a:cubicBezTo>
                  <a:cubicBezTo>
                    <a:pt x="71" y="30"/>
                    <a:pt x="1" y="115"/>
                    <a:pt x="16" y="197"/>
                  </a:cubicBezTo>
                  <a:cubicBezTo>
                    <a:pt x="153" y="912"/>
                    <a:pt x="320" y="1617"/>
                    <a:pt x="498" y="2319"/>
                  </a:cubicBezTo>
                  <a:cubicBezTo>
                    <a:pt x="675" y="3023"/>
                    <a:pt x="869" y="3721"/>
                    <a:pt x="1067" y="4417"/>
                  </a:cubicBezTo>
                  <a:cubicBezTo>
                    <a:pt x="1272" y="5112"/>
                    <a:pt x="1479" y="5805"/>
                    <a:pt x="1705" y="6494"/>
                  </a:cubicBezTo>
                  <a:cubicBezTo>
                    <a:pt x="1929" y="7183"/>
                    <a:pt x="2165" y="7868"/>
                    <a:pt x="2431" y="8546"/>
                  </a:cubicBezTo>
                  <a:cubicBezTo>
                    <a:pt x="2453" y="8603"/>
                    <a:pt x="2517" y="8640"/>
                    <a:pt x="2592" y="8640"/>
                  </a:cubicBezTo>
                  <a:cubicBezTo>
                    <a:pt x="2609" y="8640"/>
                    <a:pt x="2627" y="8638"/>
                    <a:pt x="2644" y="8634"/>
                  </a:cubicBezTo>
                  <a:cubicBezTo>
                    <a:pt x="2750" y="8610"/>
                    <a:pt x="2822" y="8522"/>
                    <a:pt x="2806" y="8437"/>
                  </a:cubicBezTo>
                  <a:cubicBezTo>
                    <a:pt x="2668" y="7723"/>
                    <a:pt x="2501" y="7018"/>
                    <a:pt x="2321" y="6316"/>
                  </a:cubicBezTo>
                  <a:cubicBezTo>
                    <a:pt x="2143" y="5613"/>
                    <a:pt x="1948" y="4916"/>
                    <a:pt x="1748" y="4219"/>
                  </a:cubicBezTo>
                  <a:cubicBezTo>
                    <a:pt x="1543" y="3524"/>
                    <a:pt x="1334" y="2831"/>
                    <a:pt x="1107" y="2142"/>
                  </a:cubicBezTo>
                  <a:cubicBezTo>
                    <a:pt x="882" y="1454"/>
                    <a:pt x="646" y="769"/>
                    <a:pt x="379" y="92"/>
                  </a:cubicBezTo>
                  <a:cubicBezTo>
                    <a:pt x="357" y="36"/>
                    <a:pt x="295"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36">
              <a:extLst>
                <a:ext uri="{FF2B5EF4-FFF2-40B4-BE49-F238E27FC236}">
                  <a16:creationId xmlns:a16="http://schemas.microsoft.com/office/drawing/2014/main" id="{C43B523B-57A0-B3BD-FD84-E0890084AC6C}"/>
                </a:ext>
              </a:extLst>
            </p:cNvPr>
            <p:cNvSpPr/>
            <p:nvPr/>
          </p:nvSpPr>
          <p:spPr>
            <a:xfrm>
              <a:off x="1693350" y="3345550"/>
              <a:ext cx="57075" cy="168425"/>
            </a:xfrm>
            <a:custGeom>
              <a:avLst/>
              <a:gdLst/>
              <a:ahLst/>
              <a:cxnLst/>
              <a:rect l="l" t="t" r="r" b="b"/>
              <a:pathLst>
                <a:path w="2283" h="6737" extrusionOk="0">
                  <a:moveTo>
                    <a:pt x="222" y="0"/>
                  </a:moveTo>
                  <a:cubicBezTo>
                    <a:pt x="207" y="0"/>
                    <a:pt x="191" y="2"/>
                    <a:pt x="175" y="5"/>
                  </a:cubicBezTo>
                  <a:cubicBezTo>
                    <a:pt x="72" y="26"/>
                    <a:pt x="0" y="111"/>
                    <a:pt x="14" y="194"/>
                  </a:cubicBezTo>
                  <a:cubicBezTo>
                    <a:pt x="106" y="750"/>
                    <a:pt x="230" y="1297"/>
                    <a:pt x="363" y="1842"/>
                  </a:cubicBezTo>
                  <a:cubicBezTo>
                    <a:pt x="495" y="2386"/>
                    <a:pt x="645" y="2926"/>
                    <a:pt x="798" y="3465"/>
                  </a:cubicBezTo>
                  <a:cubicBezTo>
                    <a:pt x="957" y="4002"/>
                    <a:pt x="1120" y="4538"/>
                    <a:pt x="1302" y="5068"/>
                  </a:cubicBezTo>
                  <a:cubicBezTo>
                    <a:pt x="1482" y="5599"/>
                    <a:pt x="1672" y="6126"/>
                    <a:pt x="1894" y="6645"/>
                  </a:cubicBezTo>
                  <a:cubicBezTo>
                    <a:pt x="1918" y="6701"/>
                    <a:pt x="1979" y="6736"/>
                    <a:pt x="2052" y="6736"/>
                  </a:cubicBezTo>
                  <a:cubicBezTo>
                    <a:pt x="2069" y="6736"/>
                    <a:pt x="2085" y="6734"/>
                    <a:pt x="2103" y="6731"/>
                  </a:cubicBezTo>
                  <a:cubicBezTo>
                    <a:pt x="2208" y="6709"/>
                    <a:pt x="2282" y="6622"/>
                    <a:pt x="2268" y="6536"/>
                  </a:cubicBezTo>
                  <a:cubicBezTo>
                    <a:pt x="2176" y="5980"/>
                    <a:pt x="2052" y="5433"/>
                    <a:pt x="1918" y="4888"/>
                  </a:cubicBezTo>
                  <a:cubicBezTo>
                    <a:pt x="1784" y="4344"/>
                    <a:pt x="1633" y="3804"/>
                    <a:pt x="1479" y="3267"/>
                  </a:cubicBezTo>
                  <a:cubicBezTo>
                    <a:pt x="1318" y="2730"/>
                    <a:pt x="1153" y="2194"/>
                    <a:pt x="971" y="1664"/>
                  </a:cubicBezTo>
                  <a:cubicBezTo>
                    <a:pt x="791" y="1134"/>
                    <a:pt x="599" y="606"/>
                    <a:pt x="378" y="88"/>
                  </a:cubicBezTo>
                  <a:cubicBezTo>
                    <a:pt x="355" y="34"/>
                    <a:pt x="294"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36">
              <a:extLst>
                <a:ext uri="{FF2B5EF4-FFF2-40B4-BE49-F238E27FC236}">
                  <a16:creationId xmlns:a16="http://schemas.microsoft.com/office/drawing/2014/main" id="{B4F1CC27-0836-C112-B29A-850A8FA1D41D}"/>
                </a:ext>
              </a:extLst>
            </p:cNvPr>
            <p:cNvSpPr/>
            <p:nvPr/>
          </p:nvSpPr>
          <p:spPr>
            <a:xfrm>
              <a:off x="1808800" y="3312050"/>
              <a:ext cx="56050" cy="167325"/>
            </a:xfrm>
            <a:custGeom>
              <a:avLst/>
              <a:gdLst/>
              <a:ahLst/>
              <a:cxnLst/>
              <a:rect l="l" t="t" r="r" b="b"/>
              <a:pathLst>
                <a:path w="2242" h="6693" extrusionOk="0">
                  <a:moveTo>
                    <a:pt x="223" y="0"/>
                  </a:moveTo>
                  <a:cubicBezTo>
                    <a:pt x="208" y="0"/>
                    <a:pt x="192" y="2"/>
                    <a:pt x="177" y="5"/>
                  </a:cubicBezTo>
                  <a:cubicBezTo>
                    <a:pt x="74" y="26"/>
                    <a:pt x="1" y="110"/>
                    <a:pt x="14" y="193"/>
                  </a:cubicBezTo>
                  <a:cubicBezTo>
                    <a:pt x="104" y="745"/>
                    <a:pt x="223" y="1289"/>
                    <a:pt x="352" y="1830"/>
                  </a:cubicBezTo>
                  <a:cubicBezTo>
                    <a:pt x="481" y="2371"/>
                    <a:pt x="628" y="2907"/>
                    <a:pt x="778" y="3442"/>
                  </a:cubicBezTo>
                  <a:cubicBezTo>
                    <a:pt x="934" y="3975"/>
                    <a:pt x="1093" y="4507"/>
                    <a:pt x="1271" y="5034"/>
                  </a:cubicBezTo>
                  <a:cubicBezTo>
                    <a:pt x="1448" y="5562"/>
                    <a:pt x="1635" y="6087"/>
                    <a:pt x="1852" y="6601"/>
                  </a:cubicBezTo>
                  <a:cubicBezTo>
                    <a:pt x="1876" y="6657"/>
                    <a:pt x="1939" y="6693"/>
                    <a:pt x="2013" y="6693"/>
                  </a:cubicBezTo>
                  <a:cubicBezTo>
                    <a:pt x="2028" y="6693"/>
                    <a:pt x="2045" y="6691"/>
                    <a:pt x="2061" y="6688"/>
                  </a:cubicBezTo>
                  <a:cubicBezTo>
                    <a:pt x="2168" y="6665"/>
                    <a:pt x="2242" y="6578"/>
                    <a:pt x="2227" y="6492"/>
                  </a:cubicBezTo>
                  <a:cubicBezTo>
                    <a:pt x="2138" y="5941"/>
                    <a:pt x="2018" y="5397"/>
                    <a:pt x="1887" y="4857"/>
                  </a:cubicBezTo>
                  <a:cubicBezTo>
                    <a:pt x="1758" y="4316"/>
                    <a:pt x="1610" y="3781"/>
                    <a:pt x="1459" y="3246"/>
                  </a:cubicBezTo>
                  <a:cubicBezTo>
                    <a:pt x="1302" y="2713"/>
                    <a:pt x="1141" y="2182"/>
                    <a:pt x="962" y="1655"/>
                  </a:cubicBezTo>
                  <a:cubicBezTo>
                    <a:pt x="785" y="1128"/>
                    <a:pt x="597" y="604"/>
                    <a:pt x="378" y="89"/>
                  </a:cubicBezTo>
                  <a:lnTo>
                    <a:pt x="378" y="88"/>
                  </a:lnTo>
                  <a:cubicBezTo>
                    <a:pt x="355" y="34"/>
                    <a:pt x="294" y="0"/>
                    <a:pt x="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36">
              <a:extLst>
                <a:ext uri="{FF2B5EF4-FFF2-40B4-BE49-F238E27FC236}">
                  <a16:creationId xmlns:a16="http://schemas.microsoft.com/office/drawing/2014/main" id="{765BE765-D61E-F888-5703-A1F10462A780}"/>
                </a:ext>
              </a:extLst>
            </p:cNvPr>
            <p:cNvSpPr/>
            <p:nvPr/>
          </p:nvSpPr>
          <p:spPr>
            <a:xfrm>
              <a:off x="1628750" y="3068775"/>
              <a:ext cx="222250" cy="248475"/>
            </a:xfrm>
            <a:custGeom>
              <a:avLst/>
              <a:gdLst/>
              <a:ahLst/>
              <a:cxnLst/>
              <a:rect l="l" t="t" r="r" b="b"/>
              <a:pathLst>
                <a:path w="8890" h="9939" extrusionOk="0">
                  <a:moveTo>
                    <a:pt x="2065" y="72"/>
                  </a:moveTo>
                  <a:cubicBezTo>
                    <a:pt x="1894" y="72"/>
                    <a:pt x="1843" y="557"/>
                    <a:pt x="1671" y="1387"/>
                  </a:cubicBezTo>
                  <a:cubicBezTo>
                    <a:pt x="1269" y="3327"/>
                    <a:pt x="1043" y="4424"/>
                    <a:pt x="866" y="5296"/>
                  </a:cubicBezTo>
                  <a:cubicBezTo>
                    <a:pt x="832" y="5457"/>
                    <a:pt x="801" y="5611"/>
                    <a:pt x="770" y="5760"/>
                  </a:cubicBezTo>
                  <a:cubicBezTo>
                    <a:pt x="599" y="6599"/>
                    <a:pt x="455" y="7318"/>
                    <a:pt x="194" y="8601"/>
                  </a:cubicBezTo>
                  <a:cubicBezTo>
                    <a:pt x="95" y="9088"/>
                    <a:pt x="0" y="9361"/>
                    <a:pt x="24" y="9700"/>
                  </a:cubicBezTo>
                  <a:cubicBezTo>
                    <a:pt x="32" y="9702"/>
                    <a:pt x="42" y="9704"/>
                    <a:pt x="52" y="9707"/>
                  </a:cubicBezTo>
                  <a:cubicBezTo>
                    <a:pt x="60" y="9709"/>
                    <a:pt x="69" y="9711"/>
                    <a:pt x="78" y="9714"/>
                  </a:cubicBezTo>
                  <a:cubicBezTo>
                    <a:pt x="166" y="9743"/>
                    <a:pt x="254" y="9767"/>
                    <a:pt x="345" y="9781"/>
                  </a:cubicBezTo>
                  <a:cubicBezTo>
                    <a:pt x="1012" y="9881"/>
                    <a:pt x="1660" y="9938"/>
                    <a:pt x="2294" y="9938"/>
                  </a:cubicBezTo>
                  <a:cubicBezTo>
                    <a:pt x="3599" y="9938"/>
                    <a:pt x="4847" y="9698"/>
                    <a:pt x="6086" y="9100"/>
                  </a:cubicBezTo>
                  <a:cubicBezTo>
                    <a:pt x="7084" y="8618"/>
                    <a:pt x="7989" y="8006"/>
                    <a:pt x="8787" y="7236"/>
                  </a:cubicBezTo>
                  <a:cubicBezTo>
                    <a:pt x="8830" y="7194"/>
                    <a:pt x="8865" y="7161"/>
                    <a:pt x="8890" y="7131"/>
                  </a:cubicBezTo>
                  <a:cubicBezTo>
                    <a:pt x="8765" y="6898"/>
                    <a:pt x="8352" y="6503"/>
                    <a:pt x="6215" y="4293"/>
                  </a:cubicBezTo>
                  <a:cubicBezTo>
                    <a:pt x="6189" y="4266"/>
                    <a:pt x="6161" y="4236"/>
                    <a:pt x="6133" y="4207"/>
                  </a:cubicBezTo>
                  <a:cubicBezTo>
                    <a:pt x="6030" y="4100"/>
                    <a:pt x="5922" y="3988"/>
                    <a:pt x="5809" y="3870"/>
                  </a:cubicBezTo>
                  <a:cubicBezTo>
                    <a:pt x="5787" y="3849"/>
                    <a:pt x="5764" y="3825"/>
                    <a:pt x="5743" y="3802"/>
                  </a:cubicBezTo>
                  <a:cubicBezTo>
                    <a:pt x="2081" y="1"/>
                    <a:pt x="2340" y="247"/>
                    <a:pt x="2161" y="113"/>
                  </a:cubicBezTo>
                  <a:cubicBezTo>
                    <a:pt x="2125" y="85"/>
                    <a:pt x="2093" y="72"/>
                    <a:pt x="206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36">
              <a:extLst>
                <a:ext uri="{FF2B5EF4-FFF2-40B4-BE49-F238E27FC236}">
                  <a16:creationId xmlns:a16="http://schemas.microsoft.com/office/drawing/2014/main" id="{069D8764-88A1-C379-04BA-7596E81D0C5B}"/>
                </a:ext>
              </a:extLst>
            </p:cNvPr>
            <p:cNvSpPr/>
            <p:nvPr/>
          </p:nvSpPr>
          <p:spPr>
            <a:xfrm>
              <a:off x="1650350" y="3068775"/>
              <a:ext cx="123625" cy="132825"/>
            </a:xfrm>
            <a:custGeom>
              <a:avLst/>
              <a:gdLst/>
              <a:ahLst/>
              <a:cxnLst/>
              <a:rect l="l" t="t" r="r" b="b"/>
              <a:pathLst>
                <a:path w="4945" h="5313" extrusionOk="0">
                  <a:moveTo>
                    <a:pt x="1200" y="72"/>
                  </a:moveTo>
                  <a:cubicBezTo>
                    <a:pt x="1030" y="72"/>
                    <a:pt x="979" y="557"/>
                    <a:pt x="807" y="1387"/>
                  </a:cubicBezTo>
                  <a:cubicBezTo>
                    <a:pt x="405" y="3327"/>
                    <a:pt x="179" y="4424"/>
                    <a:pt x="1" y="5296"/>
                  </a:cubicBezTo>
                  <a:cubicBezTo>
                    <a:pt x="151" y="5307"/>
                    <a:pt x="301" y="5312"/>
                    <a:pt x="452" y="5312"/>
                  </a:cubicBezTo>
                  <a:cubicBezTo>
                    <a:pt x="2282" y="5312"/>
                    <a:pt x="4109" y="4557"/>
                    <a:pt x="4945" y="3870"/>
                  </a:cubicBezTo>
                  <a:cubicBezTo>
                    <a:pt x="4923" y="3849"/>
                    <a:pt x="4900" y="3825"/>
                    <a:pt x="4879" y="3802"/>
                  </a:cubicBezTo>
                  <a:cubicBezTo>
                    <a:pt x="1217" y="1"/>
                    <a:pt x="1476" y="247"/>
                    <a:pt x="1296" y="113"/>
                  </a:cubicBezTo>
                  <a:cubicBezTo>
                    <a:pt x="1260" y="85"/>
                    <a:pt x="1228" y="72"/>
                    <a:pt x="1200"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36">
              <a:extLst>
                <a:ext uri="{FF2B5EF4-FFF2-40B4-BE49-F238E27FC236}">
                  <a16:creationId xmlns:a16="http://schemas.microsoft.com/office/drawing/2014/main" id="{532B4E41-5ED5-5A81-72CC-5E4E15E3D512}"/>
                </a:ext>
              </a:extLst>
            </p:cNvPr>
            <p:cNvSpPr/>
            <p:nvPr/>
          </p:nvSpPr>
          <p:spPr>
            <a:xfrm>
              <a:off x="1693600" y="2970125"/>
              <a:ext cx="495850" cy="334425"/>
            </a:xfrm>
            <a:custGeom>
              <a:avLst/>
              <a:gdLst/>
              <a:ahLst/>
              <a:cxnLst/>
              <a:rect l="l" t="t" r="r" b="b"/>
              <a:pathLst>
                <a:path w="19834" h="13377" extrusionOk="0">
                  <a:moveTo>
                    <a:pt x="13134" y="3482"/>
                  </a:moveTo>
                  <a:cubicBezTo>
                    <a:pt x="13259" y="3482"/>
                    <a:pt x="13392" y="3500"/>
                    <a:pt x="13533" y="3539"/>
                  </a:cubicBezTo>
                  <a:cubicBezTo>
                    <a:pt x="14020" y="3716"/>
                    <a:pt x="14267" y="4234"/>
                    <a:pt x="14304" y="4750"/>
                  </a:cubicBezTo>
                  <a:cubicBezTo>
                    <a:pt x="14383" y="6091"/>
                    <a:pt x="13065" y="7331"/>
                    <a:pt x="11627" y="7510"/>
                  </a:cubicBezTo>
                  <a:cubicBezTo>
                    <a:pt x="11388" y="5878"/>
                    <a:pt x="11707" y="3482"/>
                    <a:pt x="13134" y="3482"/>
                  </a:cubicBezTo>
                  <a:close/>
                  <a:moveTo>
                    <a:pt x="3657" y="1"/>
                  </a:moveTo>
                  <a:cubicBezTo>
                    <a:pt x="3125" y="1"/>
                    <a:pt x="2569" y="116"/>
                    <a:pt x="2038" y="363"/>
                  </a:cubicBezTo>
                  <a:cubicBezTo>
                    <a:pt x="1" y="1314"/>
                    <a:pt x="174" y="3223"/>
                    <a:pt x="398" y="3223"/>
                  </a:cubicBezTo>
                  <a:cubicBezTo>
                    <a:pt x="437" y="3223"/>
                    <a:pt x="477" y="3166"/>
                    <a:pt x="507" y="3040"/>
                  </a:cubicBezTo>
                  <a:cubicBezTo>
                    <a:pt x="513" y="3017"/>
                    <a:pt x="608" y="2540"/>
                    <a:pt x="611" y="2519"/>
                  </a:cubicBezTo>
                  <a:cubicBezTo>
                    <a:pt x="889" y="1343"/>
                    <a:pt x="2159" y="502"/>
                    <a:pt x="3518" y="502"/>
                  </a:cubicBezTo>
                  <a:cubicBezTo>
                    <a:pt x="3884" y="502"/>
                    <a:pt x="4256" y="563"/>
                    <a:pt x="4617" y="695"/>
                  </a:cubicBezTo>
                  <a:cubicBezTo>
                    <a:pt x="7078" y="1727"/>
                    <a:pt x="6027" y="5309"/>
                    <a:pt x="8498" y="7311"/>
                  </a:cubicBezTo>
                  <a:cubicBezTo>
                    <a:pt x="9211" y="7879"/>
                    <a:pt x="10094" y="8245"/>
                    <a:pt x="11023" y="8302"/>
                  </a:cubicBezTo>
                  <a:cubicBezTo>
                    <a:pt x="11798" y="11884"/>
                    <a:pt x="14063" y="13376"/>
                    <a:pt x="16060" y="13376"/>
                  </a:cubicBezTo>
                  <a:cubicBezTo>
                    <a:pt x="17494" y="13376"/>
                    <a:pt x="18789" y="12607"/>
                    <a:pt x="19296" y="11289"/>
                  </a:cubicBezTo>
                  <a:cubicBezTo>
                    <a:pt x="19527" y="10709"/>
                    <a:pt x="19516" y="9564"/>
                    <a:pt x="19304" y="9234"/>
                  </a:cubicBezTo>
                  <a:cubicBezTo>
                    <a:pt x="19227" y="9116"/>
                    <a:pt x="19170" y="9061"/>
                    <a:pt x="19134" y="9061"/>
                  </a:cubicBezTo>
                  <a:cubicBezTo>
                    <a:pt x="19129" y="9061"/>
                    <a:pt x="19125" y="9062"/>
                    <a:pt x="19121" y="9064"/>
                  </a:cubicBezTo>
                  <a:cubicBezTo>
                    <a:pt x="18920" y="9156"/>
                    <a:pt x="19834" y="10791"/>
                    <a:pt x="17974" y="12317"/>
                  </a:cubicBezTo>
                  <a:cubicBezTo>
                    <a:pt x="17340" y="12691"/>
                    <a:pt x="16706" y="12863"/>
                    <a:pt x="16098" y="12863"/>
                  </a:cubicBezTo>
                  <a:cubicBezTo>
                    <a:pt x="14068" y="12863"/>
                    <a:pt x="12318" y="10952"/>
                    <a:pt x="11764" y="8282"/>
                  </a:cubicBezTo>
                  <a:cubicBezTo>
                    <a:pt x="13709" y="8035"/>
                    <a:pt x="15212" y="6375"/>
                    <a:pt x="15109" y="4696"/>
                  </a:cubicBezTo>
                  <a:cubicBezTo>
                    <a:pt x="15006" y="3326"/>
                    <a:pt x="14085" y="2680"/>
                    <a:pt x="13134" y="2680"/>
                  </a:cubicBezTo>
                  <a:cubicBezTo>
                    <a:pt x="12557" y="2680"/>
                    <a:pt x="11970" y="2918"/>
                    <a:pt x="11547" y="3377"/>
                  </a:cubicBezTo>
                  <a:cubicBezTo>
                    <a:pt x="10621" y="4407"/>
                    <a:pt x="10679" y="6152"/>
                    <a:pt x="10876" y="7517"/>
                  </a:cubicBezTo>
                  <a:cubicBezTo>
                    <a:pt x="9732" y="7396"/>
                    <a:pt x="8674" y="6690"/>
                    <a:pt x="8132" y="5857"/>
                  </a:cubicBezTo>
                  <a:cubicBezTo>
                    <a:pt x="7107" y="4289"/>
                    <a:pt x="7179" y="1698"/>
                    <a:pt x="5458" y="516"/>
                  </a:cubicBezTo>
                  <a:cubicBezTo>
                    <a:pt x="4966" y="185"/>
                    <a:pt x="4331" y="1"/>
                    <a:pt x="3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36">
              <a:extLst>
                <a:ext uri="{FF2B5EF4-FFF2-40B4-BE49-F238E27FC236}">
                  <a16:creationId xmlns:a16="http://schemas.microsoft.com/office/drawing/2014/main" id="{01007510-A20C-3EAF-5195-2BD9563C941B}"/>
                </a:ext>
              </a:extLst>
            </p:cNvPr>
            <p:cNvSpPr/>
            <p:nvPr/>
          </p:nvSpPr>
          <p:spPr>
            <a:xfrm>
              <a:off x="1677325" y="3108950"/>
              <a:ext cx="18350" cy="70750"/>
            </a:xfrm>
            <a:custGeom>
              <a:avLst/>
              <a:gdLst/>
              <a:ahLst/>
              <a:cxnLst/>
              <a:rect l="l" t="t" r="r" b="b"/>
              <a:pathLst>
                <a:path w="734" h="2830" extrusionOk="0">
                  <a:moveTo>
                    <a:pt x="560" y="0"/>
                  </a:moveTo>
                  <a:cubicBezTo>
                    <a:pt x="499" y="0"/>
                    <a:pt x="441" y="37"/>
                    <a:pt x="416" y="96"/>
                  </a:cubicBezTo>
                  <a:cubicBezTo>
                    <a:pt x="330" y="304"/>
                    <a:pt x="270" y="516"/>
                    <a:pt x="218" y="727"/>
                  </a:cubicBezTo>
                  <a:cubicBezTo>
                    <a:pt x="165" y="940"/>
                    <a:pt x="125" y="1155"/>
                    <a:pt x="91" y="1370"/>
                  </a:cubicBezTo>
                  <a:cubicBezTo>
                    <a:pt x="58" y="1586"/>
                    <a:pt x="33" y="1803"/>
                    <a:pt x="20" y="2021"/>
                  </a:cubicBezTo>
                  <a:cubicBezTo>
                    <a:pt x="5" y="2240"/>
                    <a:pt x="0" y="2460"/>
                    <a:pt x="21" y="2684"/>
                  </a:cubicBezTo>
                  <a:lnTo>
                    <a:pt x="21" y="2685"/>
                  </a:lnTo>
                  <a:cubicBezTo>
                    <a:pt x="26" y="2742"/>
                    <a:pt x="63" y="2794"/>
                    <a:pt x="120" y="2818"/>
                  </a:cubicBezTo>
                  <a:cubicBezTo>
                    <a:pt x="139" y="2826"/>
                    <a:pt x="160" y="2830"/>
                    <a:pt x="180" y="2830"/>
                  </a:cubicBezTo>
                  <a:cubicBezTo>
                    <a:pt x="243" y="2830"/>
                    <a:pt x="303" y="2792"/>
                    <a:pt x="328" y="2731"/>
                  </a:cubicBezTo>
                  <a:cubicBezTo>
                    <a:pt x="413" y="2523"/>
                    <a:pt x="474" y="2312"/>
                    <a:pt x="524" y="2099"/>
                  </a:cubicBezTo>
                  <a:cubicBezTo>
                    <a:pt x="577" y="1886"/>
                    <a:pt x="617" y="1671"/>
                    <a:pt x="649" y="1456"/>
                  </a:cubicBezTo>
                  <a:cubicBezTo>
                    <a:pt x="681" y="1240"/>
                    <a:pt x="705" y="1022"/>
                    <a:pt x="716" y="803"/>
                  </a:cubicBezTo>
                  <a:cubicBezTo>
                    <a:pt x="730" y="584"/>
                    <a:pt x="734" y="365"/>
                    <a:pt x="713" y="142"/>
                  </a:cubicBezTo>
                  <a:cubicBezTo>
                    <a:pt x="708" y="86"/>
                    <a:pt x="673" y="35"/>
                    <a:pt x="619" y="12"/>
                  </a:cubicBezTo>
                  <a:cubicBezTo>
                    <a:pt x="600" y="4"/>
                    <a:pt x="579"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r>
              <a:rPr lang="en-US" sz="2300" dirty="0">
                <a:latin typeface="Lilita One"/>
                <a:ea typeface="Lilita One"/>
                <a:cs typeface="Lilita One"/>
                <a:sym typeface="Lilita One"/>
              </a:rPr>
              <a:t>Read the letter and choose the correct answers. </a:t>
            </a:r>
          </a:p>
        </p:txBody>
      </p:sp>
      <p:sp>
        <p:nvSpPr>
          <p:cNvPr id="10" name="Rounded Rectangle 9">
            <a:extLst>
              <a:ext uri="{FF2B5EF4-FFF2-40B4-BE49-F238E27FC236}">
                <a16:creationId xmlns:a16="http://schemas.microsoft.com/office/drawing/2014/main" id="{5A0F7675-A3E5-81BA-6FFB-F9B34D54842F}"/>
              </a:ext>
            </a:extLst>
          </p:cNvPr>
          <p:cNvSpPr/>
          <p:nvPr/>
        </p:nvSpPr>
        <p:spPr>
          <a:xfrm>
            <a:off x="425990" y="1657570"/>
            <a:ext cx="1324989" cy="34964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cxnSp>
        <p:nvCxnSpPr>
          <p:cNvPr id="16" name="Straight Connector 15">
            <a:extLst>
              <a:ext uri="{FF2B5EF4-FFF2-40B4-BE49-F238E27FC236}">
                <a16:creationId xmlns:a16="http://schemas.microsoft.com/office/drawing/2014/main" id="{35240091-87E5-0671-534D-73E06DEF2F1B}"/>
              </a:ext>
            </a:extLst>
          </p:cNvPr>
          <p:cNvCxnSpPr/>
          <p:nvPr/>
        </p:nvCxnSpPr>
        <p:spPr>
          <a:xfrm flipH="1">
            <a:off x="4419600" y="2123440"/>
            <a:ext cx="8432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BBD7670A-7D3B-195E-0F05-3C31182B4D95}"/>
              </a:ext>
            </a:extLst>
          </p:cNvPr>
          <p:cNvSpPr/>
          <p:nvPr/>
        </p:nvSpPr>
        <p:spPr>
          <a:xfrm>
            <a:off x="425990" y="3953730"/>
            <a:ext cx="3119850" cy="34964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sp>
        <p:nvSpPr>
          <p:cNvPr id="79" name="Google Shape;693;p36">
            <a:extLst>
              <a:ext uri="{FF2B5EF4-FFF2-40B4-BE49-F238E27FC236}">
                <a16:creationId xmlns:a16="http://schemas.microsoft.com/office/drawing/2014/main" id="{1691126C-B4D7-77A8-FE47-D88D308D770D}"/>
              </a:ext>
            </a:extLst>
          </p:cNvPr>
          <p:cNvSpPr txBox="1">
            <a:spLocks/>
          </p:cNvSpPr>
          <p:nvPr/>
        </p:nvSpPr>
        <p:spPr>
          <a:xfrm>
            <a:off x="425990" y="1117220"/>
            <a:ext cx="3793313" cy="3732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lgn="l">
              <a:lnSpc>
                <a:spcPts val="2600"/>
              </a:lnSpc>
            </a:pPr>
            <a:r>
              <a:rPr lang="en-US" sz="2000" b="1" dirty="0">
                <a:solidFill>
                  <a:schemeClr val="accent3"/>
                </a:solidFill>
              </a:rPr>
              <a:t>1. </a:t>
            </a:r>
            <a:r>
              <a:rPr lang="en-US" sz="2000" dirty="0"/>
              <a:t>This letter is from Chau to </a:t>
            </a:r>
          </a:p>
          <a:p>
            <a:pPr marL="0" indent="0" algn="l">
              <a:lnSpc>
                <a:spcPts val="2600"/>
              </a:lnSpc>
            </a:pPr>
            <a:r>
              <a:rPr lang="en-US" sz="2000" dirty="0">
                <a:solidFill>
                  <a:schemeClr val="accent5"/>
                </a:solidFill>
              </a:rPr>
              <a:t>A. </a:t>
            </a:r>
            <a:r>
              <a:rPr lang="en-US" sz="2000" dirty="0"/>
              <a:t>a friend </a:t>
            </a:r>
          </a:p>
          <a:p>
            <a:pPr marL="0" indent="0" algn="l">
              <a:lnSpc>
                <a:spcPts val="2600"/>
              </a:lnSpc>
            </a:pPr>
            <a:r>
              <a:rPr lang="en-US" sz="2000" dirty="0">
                <a:solidFill>
                  <a:schemeClr val="accent5"/>
                </a:solidFill>
              </a:rPr>
              <a:t>B. </a:t>
            </a:r>
            <a:r>
              <a:rPr lang="en-US" sz="2000" dirty="0"/>
              <a:t>a teacher </a:t>
            </a:r>
          </a:p>
          <a:p>
            <a:pPr marL="0" indent="0" algn="l">
              <a:lnSpc>
                <a:spcPts val="2600"/>
              </a:lnSpc>
            </a:pPr>
            <a:r>
              <a:rPr lang="en-US" sz="2000" dirty="0">
                <a:solidFill>
                  <a:schemeClr val="accent5"/>
                </a:solidFill>
              </a:rPr>
              <a:t>C. </a:t>
            </a:r>
            <a:r>
              <a:rPr lang="en-US" sz="2000" dirty="0"/>
              <a:t>an old man </a:t>
            </a:r>
          </a:p>
          <a:p>
            <a:pPr marL="0" indent="0" algn="l">
              <a:lnSpc>
                <a:spcPts val="2600"/>
              </a:lnSpc>
            </a:pPr>
            <a:endParaRPr lang="en-US" sz="2000" dirty="0"/>
          </a:p>
          <a:p>
            <a:pPr marL="0" indent="0" algn="l">
              <a:lnSpc>
                <a:spcPts val="2600"/>
              </a:lnSpc>
            </a:pPr>
            <a:endParaRPr lang="en-US" sz="2000" dirty="0"/>
          </a:p>
          <a:p>
            <a:pPr marL="0" indent="0" algn="l">
              <a:lnSpc>
                <a:spcPts val="2600"/>
              </a:lnSpc>
            </a:pPr>
            <a:r>
              <a:rPr lang="en-US" sz="2000" b="1" dirty="0">
                <a:solidFill>
                  <a:schemeClr val="accent3"/>
                </a:solidFill>
              </a:rPr>
              <a:t>2. </a:t>
            </a:r>
            <a:r>
              <a:rPr lang="en-US" sz="2000" dirty="0"/>
              <a:t>Chau writes this letter to  </a:t>
            </a:r>
          </a:p>
          <a:p>
            <a:pPr marL="0" indent="0" algn="l">
              <a:lnSpc>
                <a:spcPts val="2600"/>
              </a:lnSpc>
            </a:pPr>
            <a:r>
              <a:rPr lang="en-US" sz="2000" dirty="0">
                <a:solidFill>
                  <a:schemeClr val="accent5"/>
                </a:solidFill>
              </a:rPr>
              <a:t>A. </a:t>
            </a:r>
            <a:r>
              <a:rPr lang="en-US" sz="2000" dirty="0"/>
              <a:t>order Jack to perform a show </a:t>
            </a:r>
            <a:r>
              <a:rPr lang="en-US" sz="2000" dirty="0">
                <a:solidFill>
                  <a:schemeClr val="accent5"/>
                </a:solidFill>
              </a:rPr>
              <a:t>B. </a:t>
            </a:r>
            <a:r>
              <a:rPr lang="en-US" sz="2000" dirty="0"/>
              <a:t>invite Jack to see a show </a:t>
            </a:r>
          </a:p>
          <a:p>
            <a:pPr marL="0" indent="0" algn="l">
              <a:lnSpc>
                <a:spcPts val="2600"/>
              </a:lnSpc>
            </a:pPr>
            <a:r>
              <a:rPr lang="en-US" sz="2000" dirty="0">
                <a:solidFill>
                  <a:schemeClr val="accent5"/>
                </a:solidFill>
              </a:rPr>
              <a:t>C. </a:t>
            </a:r>
            <a:r>
              <a:rPr lang="en-US" sz="2000" dirty="0"/>
              <a:t>make a complaint </a:t>
            </a:r>
          </a:p>
        </p:txBody>
      </p:sp>
      <p:cxnSp>
        <p:nvCxnSpPr>
          <p:cNvPr id="80" name="Straight Connector 79">
            <a:extLst>
              <a:ext uri="{FF2B5EF4-FFF2-40B4-BE49-F238E27FC236}">
                <a16:creationId xmlns:a16="http://schemas.microsoft.com/office/drawing/2014/main" id="{41580CE2-F74D-9A01-943B-E04D03C66E87}"/>
              </a:ext>
            </a:extLst>
          </p:cNvPr>
          <p:cNvCxnSpPr>
            <a:cxnSpLocks/>
          </p:cNvCxnSpPr>
          <p:nvPr/>
        </p:nvCxnSpPr>
        <p:spPr>
          <a:xfrm flipH="1">
            <a:off x="4419600" y="2377440"/>
            <a:ext cx="337312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800" decel="100000"/>
                                        <p:tgtEl>
                                          <p:spTgt spid="26"/>
                                        </p:tgtEl>
                                      </p:cBhvr>
                                    </p:animEffect>
                                    <p:anim calcmode="lin" valueType="num">
                                      <p:cBhvr>
                                        <p:cTn id="8" dur="800" decel="100000" fill="hold"/>
                                        <p:tgtEl>
                                          <p:spTgt spid="26"/>
                                        </p:tgtEl>
                                        <p:attrNameLst>
                                          <p:attrName>style.rotation</p:attrName>
                                        </p:attrNameLst>
                                      </p:cBhvr>
                                      <p:tavLst>
                                        <p:tav tm="0">
                                          <p:val>
                                            <p:fltVal val="-90"/>
                                          </p:val>
                                        </p:tav>
                                        <p:tav tm="100000">
                                          <p:val>
                                            <p:fltVal val="0"/>
                                          </p:val>
                                        </p:tav>
                                      </p:tavLst>
                                    </p:anim>
                                    <p:anim calcmode="lin" valueType="num">
                                      <p:cBhvr>
                                        <p:cTn id="9" dur="800" decel="100000" fill="hold"/>
                                        <p:tgtEl>
                                          <p:spTgt spid="26"/>
                                        </p:tgtEl>
                                        <p:attrNameLst>
                                          <p:attrName>ppt_x</p:attrName>
                                        </p:attrNameLst>
                                      </p:cBhvr>
                                      <p:tavLst>
                                        <p:tav tm="0">
                                          <p:val>
                                            <p:strVal val="#ppt_x+0.4"/>
                                          </p:val>
                                        </p:tav>
                                        <p:tav tm="100000">
                                          <p:val>
                                            <p:strVal val="#ppt_x-0.05"/>
                                          </p:val>
                                        </p:tav>
                                      </p:tavLst>
                                    </p:anim>
                                    <p:anim calcmode="lin" valueType="num">
                                      <p:cBhvr>
                                        <p:cTn id="10" dur="800" decel="100000" fill="hold"/>
                                        <p:tgtEl>
                                          <p:spTgt spid="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13" presetID="48" presetClass="path" presetSubtype="0" accel="50000" decel="50000" fill="hold" nodeType="withEffect">
                                  <p:stCondLst>
                                    <p:cond delay="0"/>
                                  </p:stCondLst>
                                  <p:childTnLst>
                                    <p:animMotion origin="layout" path="M 5E-6 -3.33333E-6 C 0.00798 0.00803 0.01702 0.01605 0.02101 0.02593 C 0.02501 0.03704 0.02709 0.05 0.029 0.06297 C 0.03108 0.07593 0.029 0.08704 0.02709 0.09908 C 0.02501 0.10988 0.02204 0.12192 0.01494 0.1321 C 0.00903 0.14198 -0.00104 0.15 -0.01198 0.15587 C -0.02205 0.16204 -0.03403 0.16605 -0.04601 0.1679 C -0.05799 0.17007 -0.06997 0.17007 -0.08108 0.1679 C -0.09306 0.16605 -0.104 0.16111 -0.11303 0.15309 C -0.12205 0.14599 -0.13004 0.13704 -0.13403 0.12593 C -0.13907 0.11605 -0.14098 0.10186 -0.14098 0.09105 C -0.14202 0.07994 -0.14098 0.06698 -0.13594 0.05587 C -0.13108 0.04599 -0.12205 0.03797 -0.11007 0.03395 C -0.09792 0.03087 -0.08594 0.03488 -0.07796 0.04198 C -0.07101 0.04908 -0.06598 0.05988 -0.06494 0.07315 C -0.06494 0.08611 -0.06598 0.09815 -0.07101 0.10803 C -0.07605 0.1179 -0.07499 0.12007 -0.09496 0.13303 C -0.11303 0.14692 -0.13108 0.1429 -0.14202 0.14414 C -0.15296 0.14414 -0.16198 0.14013 -0.17292 0.13611 C -0.18507 0.13087 -0.19497 0.12192 -0.20209 0.11389 C -0.20903 0.10587 -0.21198 0.09599 -0.21598 0.07994 C -0.21893 0.06389 -0.21893 0.05587 -0.21893 0.04414 C -0.21893 0.0321 -0.21893 0.02007 -0.21893 0.00803 " pathEditMode="relative" rAng="0" ptsTypes="AAAAAAAAAAAAAAAAAAAAAAA">
                                      <p:cBhvr>
                                        <p:cTn id="14" dur="2000" fill="hold"/>
                                        <p:tgtEl>
                                          <p:spTgt spid="42"/>
                                        </p:tgtEl>
                                        <p:attrNameLst>
                                          <p:attrName>ppt_x</p:attrName>
                                          <p:attrName>ppt_y</p:attrName>
                                        </p:attrNameLst>
                                      </p:cBhvr>
                                      <p:rCtr x="-9462" y="8457"/>
                                    </p:animMotion>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strips(downRight)">
                                      <p:cBhvr>
                                        <p:cTn id="27" dur="500"/>
                                        <p:tgtEl>
                                          <p:spTgt spid="78"/>
                                        </p:tgtEl>
                                      </p:cBhvr>
                                    </p:animEffect>
                                  </p:childTnLst>
                                </p:cTn>
                              </p:par>
                              <p:par>
                                <p:cTn id="28" presetID="18" presetClass="entr" presetSubtype="12"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strips(downLeft)">
                                      <p:cBhvr>
                                        <p:cTn id="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414566" y="1196056"/>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grpSp>
        <p:nvGrpSpPr>
          <p:cNvPr id="42" name="Google Shape;699;p36">
            <a:extLst>
              <a:ext uri="{FF2B5EF4-FFF2-40B4-BE49-F238E27FC236}">
                <a16:creationId xmlns:a16="http://schemas.microsoft.com/office/drawing/2014/main" id="{B20DA236-16F4-0B20-73AE-0C5043EBC16A}"/>
              </a:ext>
            </a:extLst>
          </p:cNvPr>
          <p:cNvGrpSpPr/>
          <p:nvPr/>
        </p:nvGrpSpPr>
        <p:grpSpPr>
          <a:xfrm rot="-6897308">
            <a:off x="9815222" y="346507"/>
            <a:ext cx="886284" cy="1452877"/>
            <a:chOff x="1628750" y="2970125"/>
            <a:chExt cx="560700" cy="919150"/>
          </a:xfrm>
        </p:grpSpPr>
        <p:sp>
          <p:nvSpPr>
            <p:cNvPr id="43" name="Google Shape;700;p36">
              <a:extLst>
                <a:ext uri="{FF2B5EF4-FFF2-40B4-BE49-F238E27FC236}">
                  <a16:creationId xmlns:a16="http://schemas.microsoft.com/office/drawing/2014/main" id="{C862B932-4B34-4139-2791-7A999FBB479D}"/>
                </a:ext>
              </a:extLst>
            </p:cNvPr>
            <p:cNvSpPr/>
            <p:nvPr/>
          </p:nvSpPr>
          <p:spPr>
            <a:xfrm>
              <a:off x="1628750" y="3068775"/>
              <a:ext cx="391525" cy="820500"/>
            </a:xfrm>
            <a:custGeom>
              <a:avLst/>
              <a:gdLst/>
              <a:ahLst/>
              <a:cxnLst/>
              <a:rect l="l" t="t" r="r" b="b"/>
              <a:pathLst>
                <a:path w="15661" h="32820" extrusionOk="0">
                  <a:moveTo>
                    <a:pt x="2064" y="72"/>
                  </a:moveTo>
                  <a:cubicBezTo>
                    <a:pt x="1894" y="72"/>
                    <a:pt x="1843" y="557"/>
                    <a:pt x="1671" y="1387"/>
                  </a:cubicBezTo>
                  <a:cubicBezTo>
                    <a:pt x="779" y="5690"/>
                    <a:pt x="751" y="5850"/>
                    <a:pt x="194" y="8601"/>
                  </a:cubicBezTo>
                  <a:cubicBezTo>
                    <a:pt x="95" y="9088"/>
                    <a:pt x="0" y="9361"/>
                    <a:pt x="23" y="9700"/>
                  </a:cubicBezTo>
                  <a:cubicBezTo>
                    <a:pt x="31" y="9824"/>
                    <a:pt x="55" y="9959"/>
                    <a:pt x="100" y="10115"/>
                  </a:cubicBezTo>
                  <a:cubicBezTo>
                    <a:pt x="1200" y="13904"/>
                    <a:pt x="2293" y="17696"/>
                    <a:pt x="3390" y="21487"/>
                  </a:cubicBezTo>
                  <a:cubicBezTo>
                    <a:pt x="5126" y="27488"/>
                    <a:pt x="5899" y="30178"/>
                    <a:pt x="6256" y="31385"/>
                  </a:cubicBezTo>
                  <a:cubicBezTo>
                    <a:pt x="6586" y="32506"/>
                    <a:pt x="6559" y="32348"/>
                    <a:pt x="6611" y="32380"/>
                  </a:cubicBezTo>
                  <a:cubicBezTo>
                    <a:pt x="7114" y="32684"/>
                    <a:pt x="7827" y="32820"/>
                    <a:pt x="8633" y="32820"/>
                  </a:cubicBezTo>
                  <a:cubicBezTo>
                    <a:pt x="11107" y="32820"/>
                    <a:pt x="14465" y="31543"/>
                    <a:pt x="15392" y="29911"/>
                  </a:cubicBezTo>
                  <a:cubicBezTo>
                    <a:pt x="15631" y="29486"/>
                    <a:pt x="15661" y="30629"/>
                    <a:pt x="9157" y="8020"/>
                  </a:cubicBezTo>
                  <a:cubicBezTo>
                    <a:pt x="9094" y="7799"/>
                    <a:pt x="9030" y="7575"/>
                    <a:pt x="8965" y="7350"/>
                  </a:cubicBezTo>
                  <a:cubicBezTo>
                    <a:pt x="8939" y="7260"/>
                    <a:pt x="8928" y="7203"/>
                    <a:pt x="8890" y="7130"/>
                  </a:cubicBezTo>
                  <a:cubicBezTo>
                    <a:pt x="8755" y="6882"/>
                    <a:pt x="8292" y="6447"/>
                    <a:pt x="5743" y="3802"/>
                  </a:cubicBezTo>
                  <a:cubicBezTo>
                    <a:pt x="2081" y="1"/>
                    <a:pt x="2340" y="247"/>
                    <a:pt x="2160" y="113"/>
                  </a:cubicBezTo>
                  <a:cubicBezTo>
                    <a:pt x="2124" y="85"/>
                    <a:pt x="2092" y="72"/>
                    <a:pt x="2064"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36">
              <a:extLst>
                <a:ext uri="{FF2B5EF4-FFF2-40B4-BE49-F238E27FC236}">
                  <a16:creationId xmlns:a16="http://schemas.microsoft.com/office/drawing/2014/main" id="{505BA1F1-035B-4FDB-2E33-8DEDF3062DBC}"/>
                </a:ext>
              </a:extLst>
            </p:cNvPr>
            <p:cNvSpPr/>
            <p:nvPr/>
          </p:nvSpPr>
          <p:spPr>
            <a:xfrm>
              <a:off x="1895600" y="3609600"/>
              <a:ext cx="69725" cy="216225"/>
            </a:xfrm>
            <a:custGeom>
              <a:avLst/>
              <a:gdLst/>
              <a:ahLst/>
              <a:cxnLst/>
              <a:rect l="l" t="t" r="r" b="b"/>
              <a:pathLst>
                <a:path w="2789" h="8649" extrusionOk="0">
                  <a:moveTo>
                    <a:pt x="225" y="0"/>
                  </a:moveTo>
                  <a:cubicBezTo>
                    <a:pt x="208" y="0"/>
                    <a:pt x="191" y="2"/>
                    <a:pt x="173" y="6"/>
                  </a:cubicBezTo>
                  <a:cubicBezTo>
                    <a:pt x="71" y="29"/>
                    <a:pt x="1" y="114"/>
                    <a:pt x="16" y="196"/>
                  </a:cubicBezTo>
                  <a:cubicBezTo>
                    <a:pt x="152" y="911"/>
                    <a:pt x="320" y="1617"/>
                    <a:pt x="500" y="2319"/>
                  </a:cubicBezTo>
                  <a:cubicBezTo>
                    <a:pt x="678" y="3022"/>
                    <a:pt x="874" y="3718"/>
                    <a:pt x="1073" y="4415"/>
                  </a:cubicBezTo>
                  <a:cubicBezTo>
                    <a:pt x="1277" y="5110"/>
                    <a:pt x="1483" y="5803"/>
                    <a:pt x="1703" y="6492"/>
                  </a:cubicBezTo>
                  <a:cubicBezTo>
                    <a:pt x="1922" y="7182"/>
                    <a:pt x="2147" y="7870"/>
                    <a:pt x="2398" y="8552"/>
                  </a:cubicBezTo>
                  <a:cubicBezTo>
                    <a:pt x="2419" y="8611"/>
                    <a:pt x="2483" y="8648"/>
                    <a:pt x="2559" y="8648"/>
                  </a:cubicBezTo>
                  <a:cubicBezTo>
                    <a:pt x="2575" y="8648"/>
                    <a:pt x="2592" y="8647"/>
                    <a:pt x="2609" y="8643"/>
                  </a:cubicBezTo>
                  <a:cubicBezTo>
                    <a:pt x="2714" y="8620"/>
                    <a:pt x="2788" y="8533"/>
                    <a:pt x="2774" y="8449"/>
                  </a:cubicBezTo>
                  <a:cubicBezTo>
                    <a:pt x="2653" y="7730"/>
                    <a:pt x="2494" y="7021"/>
                    <a:pt x="2320" y="6317"/>
                  </a:cubicBezTo>
                  <a:cubicBezTo>
                    <a:pt x="2148" y="5612"/>
                    <a:pt x="1954" y="4913"/>
                    <a:pt x="1754" y="4217"/>
                  </a:cubicBezTo>
                  <a:cubicBezTo>
                    <a:pt x="1548" y="3522"/>
                    <a:pt x="1337" y="2829"/>
                    <a:pt x="1108" y="2141"/>
                  </a:cubicBezTo>
                  <a:cubicBezTo>
                    <a:pt x="881" y="1453"/>
                    <a:pt x="645" y="769"/>
                    <a:pt x="380" y="91"/>
                  </a:cubicBezTo>
                  <a:cubicBezTo>
                    <a:pt x="358" y="36"/>
                    <a:pt x="29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36">
              <a:extLst>
                <a:ext uri="{FF2B5EF4-FFF2-40B4-BE49-F238E27FC236}">
                  <a16:creationId xmlns:a16="http://schemas.microsoft.com/office/drawing/2014/main" id="{210BD09F-A9D5-F2F5-712B-962EFD9DC619}"/>
                </a:ext>
              </a:extLst>
            </p:cNvPr>
            <p:cNvSpPr/>
            <p:nvPr/>
          </p:nvSpPr>
          <p:spPr>
            <a:xfrm>
              <a:off x="1778725" y="3643475"/>
              <a:ext cx="70575" cy="216000"/>
            </a:xfrm>
            <a:custGeom>
              <a:avLst/>
              <a:gdLst/>
              <a:ahLst/>
              <a:cxnLst/>
              <a:rect l="l" t="t" r="r" b="b"/>
              <a:pathLst>
                <a:path w="2823" h="8640" extrusionOk="0">
                  <a:moveTo>
                    <a:pt x="223" y="1"/>
                  </a:moveTo>
                  <a:cubicBezTo>
                    <a:pt x="207" y="1"/>
                    <a:pt x="190" y="3"/>
                    <a:pt x="172" y="6"/>
                  </a:cubicBezTo>
                  <a:cubicBezTo>
                    <a:pt x="71" y="30"/>
                    <a:pt x="1" y="115"/>
                    <a:pt x="16" y="197"/>
                  </a:cubicBezTo>
                  <a:cubicBezTo>
                    <a:pt x="153" y="912"/>
                    <a:pt x="320" y="1617"/>
                    <a:pt x="498" y="2319"/>
                  </a:cubicBezTo>
                  <a:cubicBezTo>
                    <a:pt x="675" y="3023"/>
                    <a:pt x="869" y="3721"/>
                    <a:pt x="1067" y="4417"/>
                  </a:cubicBezTo>
                  <a:cubicBezTo>
                    <a:pt x="1272" y="5112"/>
                    <a:pt x="1479" y="5805"/>
                    <a:pt x="1705" y="6494"/>
                  </a:cubicBezTo>
                  <a:cubicBezTo>
                    <a:pt x="1929" y="7183"/>
                    <a:pt x="2165" y="7868"/>
                    <a:pt x="2431" y="8546"/>
                  </a:cubicBezTo>
                  <a:cubicBezTo>
                    <a:pt x="2453" y="8603"/>
                    <a:pt x="2517" y="8640"/>
                    <a:pt x="2592" y="8640"/>
                  </a:cubicBezTo>
                  <a:cubicBezTo>
                    <a:pt x="2609" y="8640"/>
                    <a:pt x="2627" y="8638"/>
                    <a:pt x="2644" y="8634"/>
                  </a:cubicBezTo>
                  <a:cubicBezTo>
                    <a:pt x="2750" y="8610"/>
                    <a:pt x="2822" y="8522"/>
                    <a:pt x="2806" y="8437"/>
                  </a:cubicBezTo>
                  <a:cubicBezTo>
                    <a:pt x="2668" y="7723"/>
                    <a:pt x="2501" y="7018"/>
                    <a:pt x="2321" y="6316"/>
                  </a:cubicBezTo>
                  <a:cubicBezTo>
                    <a:pt x="2143" y="5613"/>
                    <a:pt x="1948" y="4916"/>
                    <a:pt x="1748" y="4219"/>
                  </a:cubicBezTo>
                  <a:cubicBezTo>
                    <a:pt x="1543" y="3524"/>
                    <a:pt x="1334" y="2831"/>
                    <a:pt x="1107" y="2142"/>
                  </a:cubicBezTo>
                  <a:cubicBezTo>
                    <a:pt x="882" y="1454"/>
                    <a:pt x="646" y="769"/>
                    <a:pt x="379" y="92"/>
                  </a:cubicBezTo>
                  <a:cubicBezTo>
                    <a:pt x="357" y="36"/>
                    <a:pt x="295"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36">
              <a:extLst>
                <a:ext uri="{FF2B5EF4-FFF2-40B4-BE49-F238E27FC236}">
                  <a16:creationId xmlns:a16="http://schemas.microsoft.com/office/drawing/2014/main" id="{C43B523B-57A0-B3BD-FD84-E0890084AC6C}"/>
                </a:ext>
              </a:extLst>
            </p:cNvPr>
            <p:cNvSpPr/>
            <p:nvPr/>
          </p:nvSpPr>
          <p:spPr>
            <a:xfrm>
              <a:off x="1693350" y="3345550"/>
              <a:ext cx="57075" cy="168425"/>
            </a:xfrm>
            <a:custGeom>
              <a:avLst/>
              <a:gdLst/>
              <a:ahLst/>
              <a:cxnLst/>
              <a:rect l="l" t="t" r="r" b="b"/>
              <a:pathLst>
                <a:path w="2283" h="6737" extrusionOk="0">
                  <a:moveTo>
                    <a:pt x="222" y="0"/>
                  </a:moveTo>
                  <a:cubicBezTo>
                    <a:pt x="207" y="0"/>
                    <a:pt x="191" y="2"/>
                    <a:pt x="175" y="5"/>
                  </a:cubicBezTo>
                  <a:cubicBezTo>
                    <a:pt x="72" y="26"/>
                    <a:pt x="0" y="111"/>
                    <a:pt x="14" y="194"/>
                  </a:cubicBezTo>
                  <a:cubicBezTo>
                    <a:pt x="106" y="750"/>
                    <a:pt x="230" y="1297"/>
                    <a:pt x="363" y="1842"/>
                  </a:cubicBezTo>
                  <a:cubicBezTo>
                    <a:pt x="495" y="2386"/>
                    <a:pt x="645" y="2926"/>
                    <a:pt x="798" y="3465"/>
                  </a:cubicBezTo>
                  <a:cubicBezTo>
                    <a:pt x="957" y="4002"/>
                    <a:pt x="1120" y="4538"/>
                    <a:pt x="1302" y="5068"/>
                  </a:cubicBezTo>
                  <a:cubicBezTo>
                    <a:pt x="1482" y="5599"/>
                    <a:pt x="1672" y="6126"/>
                    <a:pt x="1894" y="6645"/>
                  </a:cubicBezTo>
                  <a:cubicBezTo>
                    <a:pt x="1918" y="6701"/>
                    <a:pt x="1979" y="6736"/>
                    <a:pt x="2052" y="6736"/>
                  </a:cubicBezTo>
                  <a:cubicBezTo>
                    <a:pt x="2069" y="6736"/>
                    <a:pt x="2085" y="6734"/>
                    <a:pt x="2103" y="6731"/>
                  </a:cubicBezTo>
                  <a:cubicBezTo>
                    <a:pt x="2208" y="6709"/>
                    <a:pt x="2282" y="6622"/>
                    <a:pt x="2268" y="6536"/>
                  </a:cubicBezTo>
                  <a:cubicBezTo>
                    <a:pt x="2176" y="5980"/>
                    <a:pt x="2052" y="5433"/>
                    <a:pt x="1918" y="4888"/>
                  </a:cubicBezTo>
                  <a:cubicBezTo>
                    <a:pt x="1784" y="4344"/>
                    <a:pt x="1633" y="3804"/>
                    <a:pt x="1479" y="3267"/>
                  </a:cubicBezTo>
                  <a:cubicBezTo>
                    <a:pt x="1318" y="2730"/>
                    <a:pt x="1153" y="2194"/>
                    <a:pt x="971" y="1664"/>
                  </a:cubicBezTo>
                  <a:cubicBezTo>
                    <a:pt x="791" y="1134"/>
                    <a:pt x="599" y="606"/>
                    <a:pt x="378" y="88"/>
                  </a:cubicBezTo>
                  <a:cubicBezTo>
                    <a:pt x="355" y="34"/>
                    <a:pt x="294"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36">
              <a:extLst>
                <a:ext uri="{FF2B5EF4-FFF2-40B4-BE49-F238E27FC236}">
                  <a16:creationId xmlns:a16="http://schemas.microsoft.com/office/drawing/2014/main" id="{B4F1CC27-0836-C112-B29A-850A8FA1D41D}"/>
                </a:ext>
              </a:extLst>
            </p:cNvPr>
            <p:cNvSpPr/>
            <p:nvPr/>
          </p:nvSpPr>
          <p:spPr>
            <a:xfrm>
              <a:off x="1808800" y="3312050"/>
              <a:ext cx="56050" cy="167325"/>
            </a:xfrm>
            <a:custGeom>
              <a:avLst/>
              <a:gdLst/>
              <a:ahLst/>
              <a:cxnLst/>
              <a:rect l="l" t="t" r="r" b="b"/>
              <a:pathLst>
                <a:path w="2242" h="6693" extrusionOk="0">
                  <a:moveTo>
                    <a:pt x="223" y="0"/>
                  </a:moveTo>
                  <a:cubicBezTo>
                    <a:pt x="208" y="0"/>
                    <a:pt x="192" y="2"/>
                    <a:pt x="177" y="5"/>
                  </a:cubicBezTo>
                  <a:cubicBezTo>
                    <a:pt x="74" y="26"/>
                    <a:pt x="1" y="110"/>
                    <a:pt x="14" y="193"/>
                  </a:cubicBezTo>
                  <a:cubicBezTo>
                    <a:pt x="104" y="745"/>
                    <a:pt x="223" y="1289"/>
                    <a:pt x="352" y="1830"/>
                  </a:cubicBezTo>
                  <a:cubicBezTo>
                    <a:pt x="481" y="2371"/>
                    <a:pt x="628" y="2907"/>
                    <a:pt x="778" y="3442"/>
                  </a:cubicBezTo>
                  <a:cubicBezTo>
                    <a:pt x="934" y="3975"/>
                    <a:pt x="1093" y="4507"/>
                    <a:pt x="1271" y="5034"/>
                  </a:cubicBezTo>
                  <a:cubicBezTo>
                    <a:pt x="1448" y="5562"/>
                    <a:pt x="1635" y="6087"/>
                    <a:pt x="1852" y="6601"/>
                  </a:cubicBezTo>
                  <a:cubicBezTo>
                    <a:pt x="1876" y="6657"/>
                    <a:pt x="1939" y="6693"/>
                    <a:pt x="2013" y="6693"/>
                  </a:cubicBezTo>
                  <a:cubicBezTo>
                    <a:pt x="2028" y="6693"/>
                    <a:pt x="2045" y="6691"/>
                    <a:pt x="2061" y="6688"/>
                  </a:cubicBezTo>
                  <a:cubicBezTo>
                    <a:pt x="2168" y="6665"/>
                    <a:pt x="2242" y="6578"/>
                    <a:pt x="2227" y="6492"/>
                  </a:cubicBezTo>
                  <a:cubicBezTo>
                    <a:pt x="2138" y="5941"/>
                    <a:pt x="2018" y="5397"/>
                    <a:pt x="1887" y="4857"/>
                  </a:cubicBezTo>
                  <a:cubicBezTo>
                    <a:pt x="1758" y="4316"/>
                    <a:pt x="1610" y="3781"/>
                    <a:pt x="1459" y="3246"/>
                  </a:cubicBezTo>
                  <a:cubicBezTo>
                    <a:pt x="1302" y="2713"/>
                    <a:pt x="1141" y="2182"/>
                    <a:pt x="962" y="1655"/>
                  </a:cubicBezTo>
                  <a:cubicBezTo>
                    <a:pt x="785" y="1128"/>
                    <a:pt x="597" y="604"/>
                    <a:pt x="378" y="89"/>
                  </a:cubicBezTo>
                  <a:lnTo>
                    <a:pt x="378" y="88"/>
                  </a:lnTo>
                  <a:cubicBezTo>
                    <a:pt x="355" y="34"/>
                    <a:pt x="294" y="0"/>
                    <a:pt x="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36">
              <a:extLst>
                <a:ext uri="{FF2B5EF4-FFF2-40B4-BE49-F238E27FC236}">
                  <a16:creationId xmlns:a16="http://schemas.microsoft.com/office/drawing/2014/main" id="{765BE765-D61E-F888-5703-A1F10462A780}"/>
                </a:ext>
              </a:extLst>
            </p:cNvPr>
            <p:cNvSpPr/>
            <p:nvPr/>
          </p:nvSpPr>
          <p:spPr>
            <a:xfrm>
              <a:off x="1628750" y="3068775"/>
              <a:ext cx="222250" cy="248475"/>
            </a:xfrm>
            <a:custGeom>
              <a:avLst/>
              <a:gdLst/>
              <a:ahLst/>
              <a:cxnLst/>
              <a:rect l="l" t="t" r="r" b="b"/>
              <a:pathLst>
                <a:path w="8890" h="9939" extrusionOk="0">
                  <a:moveTo>
                    <a:pt x="2065" y="72"/>
                  </a:moveTo>
                  <a:cubicBezTo>
                    <a:pt x="1894" y="72"/>
                    <a:pt x="1843" y="557"/>
                    <a:pt x="1671" y="1387"/>
                  </a:cubicBezTo>
                  <a:cubicBezTo>
                    <a:pt x="1269" y="3327"/>
                    <a:pt x="1043" y="4424"/>
                    <a:pt x="866" y="5296"/>
                  </a:cubicBezTo>
                  <a:cubicBezTo>
                    <a:pt x="832" y="5457"/>
                    <a:pt x="801" y="5611"/>
                    <a:pt x="770" y="5760"/>
                  </a:cubicBezTo>
                  <a:cubicBezTo>
                    <a:pt x="599" y="6599"/>
                    <a:pt x="455" y="7318"/>
                    <a:pt x="194" y="8601"/>
                  </a:cubicBezTo>
                  <a:cubicBezTo>
                    <a:pt x="95" y="9088"/>
                    <a:pt x="0" y="9361"/>
                    <a:pt x="24" y="9700"/>
                  </a:cubicBezTo>
                  <a:cubicBezTo>
                    <a:pt x="32" y="9702"/>
                    <a:pt x="42" y="9704"/>
                    <a:pt x="52" y="9707"/>
                  </a:cubicBezTo>
                  <a:cubicBezTo>
                    <a:pt x="60" y="9709"/>
                    <a:pt x="69" y="9711"/>
                    <a:pt x="78" y="9714"/>
                  </a:cubicBezTo>
                  <a:cubicBezTo>
                    <a:pt x="166" y="9743"/>
                    <a:pt x="254" y="9767"/>
                    <a:pt x="345" y="9781"/>
                  </a:cubicBezTo>
                  <a:cubicBezTo>
                    <a:pt x="1012" y="9881"/>
                    <a:pt x="1660" y="9938"/>
                    <a:pt x="2294" y="9938"/>
                  </a:cubicBezTo>
                  <a:cubicBezTo>
                    <a:pt x="3599" y="9938"/>
                    <a:pt x="4847" y="9698"/>
                    <a:pt x="6086" y="9100"/>
                  </a:cubicBezTo>
                  <a:cubicBezTo>
                    <a:pt x="7084" y="8618"/>
                    <a:pt x="7989" y="8006"/>
                    <a:pt x="8787" y="7236"/>
                  </a:cubicBezTo>
                  <a:cubicBezTo>
                    <a:pt x="8830" y="7194"/>
                    <a:pt x="8865" y="7161"/>
                    <a:pt x="8890" y="7131"/>
                  </a:cubicBezTo>
                  <a:cubicBezTo>
                    <a:pt x="8765" y="6898"/>
                    <a:pt x="8352" y="6503"/>
                    <a:pt x="6215" y="4293"/>
                  </a:cubicBezTo>
                  <a:cubicBezTo>
                    <a:pt x="6189" y="4266"/>
                    <a:pt x="6161" y="4236"/>
                    <a:pt x="6133" y="4207"/>
                  </a:cubicBezTo>
                  <a:cubicBezTo>
                    <a:pt x="6030" y="4100"/>
                    <a:pt x="5922" y="3988"/>
                    <a:pt x="5809" y="3870"/>
                  </a:cubicBezTo>
                  <a:cubicBezTo>
                    <a:pt x="5787" y="3849"/>
                    <a:pt x="5764" y="3825"/>
                    <a:pt x="5743" y="3802"/>
                  </a:cubicBezTo>
                  <a:cubicBezTo>
                    <a:pt x="2081" y="1"/>
                    <a:pt x="2340" y="247"/>
                    <a:pt x="2161" y="113"/>
                  </a:cubicBezTo>
                  <a:cubicBezTo>
                    <a:pt x="2125" y="85"/>
                    <a:pt x="2093" y="72"/>
                    <a:pt x="206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36">
              <a:extLst>
                <a:ext uri="{FF2B5EF4-FFF2-40B4-BE49-F238E27FC236}">
                  <a16:creationId xmlns:a16="http://schemas.microsoft.com/office/drawing/2014/main" id="{069D8764-88A1-C379-04BA-7596E81D0C5B}"/>
                </a:ext>
              </a:extLst>
            </p:cNvPr>
            <p:cNvSpPr/>
            <p:nvPr/>
          </p:nvSpPr>
          <p:spPr>
            <a:xfrm>
              <a:off x="1650350" y="3068775"/>
              <a:ext cx="123625" cy="132825"/>
            </a:xfrm>
            <a:custGeom>
              <a:avLst/>
              <a:gdLst/>
              <a:ahLst/>
              <a:cxnLst/>
              <a:rect l="l" t="t" r="r" b="b"/>
              <a:pathLst>
                <a:path w="4945" h="5313" extrusionOk="0">
                  <a:moveTo>
                    <a:pt x="1200" y="72"/>
                  </a:moveTo>
                  <a:cubicBezTo>
                    <a:pt x="1030" y="72"/>
                    <a:pt x="979" y="557"/>
                    <a:pt x="807" y="1387"/>
                  </a:cubicBezTo>
                  <a:cubicBezTo>
                    <a:pt x="405" y="3327"/>
                    <a:pt x="179" y="4424"/>
                    <a:pt x="1" y="5296"/>
                  </a:cubicBezTo>
                  <a:cubicBezTo>
                    <a:pt x="151" y="5307"/>
                    <a:pt x="301" y="5312"/>
                    <a:pt x="452" y="5312"/>
                  </a:cubicBezTo>
                  <a:cubicBezTo>
                    <a:pt x="2282" y="5312"/>
                    <a:pt x="4109" y="4557"/>
                    <a:pt x="4945" y="3870"/>
                  </a:cubicBezTo>
                  <a:cubicBezTo>
                    <a:pt x="4923" y="3849"/>
                    <a:pt x="4900" y="3825"/>
                    <a:pt x="4879" y="3802"/>
                  </a:cubicBezTo>
                  <a:cubicBezTo>
                    <a:pt x="1217" y="1"/>
                    <a:pt x="1476" y="247"/>
                    <a:pt x="1296" y="113"/>
                  </a:cubicBezTo>
                  <a:cubicBezTo>
                    <a:pt x="1260" y="85"/>
                    <a:pt x="1228" y="72"/>
                    <a:pt x="1200"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36">
              <a:extLst>
                <a:ext uri="{FF2B5EF4-FFF2-40B4-BE49-F238E27FC236}">
                  <a16:creationId xmlns:a16="http://schemas.microsoft.com/office/drawing/2014/main" id="{532B4E41-5ED5-5A81-72CC-5E4E15E3D512}"/>
                </a:ext>
              </a:extLst>
            </p:cNvPr>
            <p:cNvSpPr/>
            <p:nvPr/>
          </p:nvSpPr>
          <p:spPr>
            <a:xfrm>
              <a:off x="1693600" y="2970125"/>
              <a:ext cx="495850" cy="334425"/>
            </a:xfrm>
            <a:custGeom>
              <a:avLst/>
              <a:gdLst/>
              <a:ahLst/>
              <a:cxnLst/>
              <a:rect l="l" t="t" r="r" b="b"/>
              <a:pathLst>
                <a:path w="19834" h="13377" extrusionOk="0">
                  <a:moveTo>
                    <a:pt x="13134" y="3482"/>
                  </a:moveTo>
                  <a:cubicBezTo>
                    <a:pt x="13259" y="3482"/>
                    <a:pt x="13392" y="3500"/>
                    <a:pt x="13533" y="3539"/>
                  </a:cubicBezTo>
                  <a:cubicBezTo>
                    <a:pt x="14020" y="3716"/>
                    <a:pt x="14267" y="4234"/>
                    <a:pt x="14304" y="4750"/>
                  </a:cubicBezTo>
                  <a:cubicBezTo>
                    <a:pt x="14383" y="6091"/>
                    <a:pt x="13065" y="7331"/>
                    <a:pt x="11627" y="7510"/>
                  </a:cubicBezTo>
                  <a:cubicBezTo>
                    <a:pt x="11388" y="5878"/>
                    <a:pt x="11707" y="3482"/>
                    <a:pt x="13134" y="3482"/>
                  </a:cubicBezTo>
                  <a:close/>
                  <a:moveTo>
                    <a:pt x="3657" y="1"/>
                  </a:moveTo>
                  <a:cubicBezTo>
                    <a:pt x="3125" y="1"/>
                    <a:pt x="2569" y="116"/>
                    <a:pt x="2038" y="363"/>
                  </a:cubicBezTo>
                  <a:cubicBezTo>
                    <a:pt x="1" y="1314"/>
                    <a:pt x="174" y="3223"/>
                    <a:pt x="398" y="3223"/>
                  </a:cubicBezTo>
                  <a:cubicBezTo>
                    <a:pt x="437" y="3223"/>
                    <a:pt x="477" y="3166"/>
                    <a:pt x="507" y="3040"/>
                  </a:cubicBezTo>
                  <a:cubicBezTo>
                    <a:pt x="513" y="3017"/>
                    <a:pt x="608" y="2540"/>
                    <a:pt x="611" y="2519"/>
                  </a:cubicBezTo>
                  <a:cubicBezTo>
                    <a:pt x="889" y="1343"/>
                    <a:pt x="2159" y="502"/>
                    <a:pt x="3518" y="502"/>
                  </a:cubicBezTo>
                  <a:cubicBezTo>
                    <a:pt x="3884" y="502"/>
                    <a:pt x="4256" y="563"/>
                    <a:pt x="4617" y="695"/>
                  </a:cubicBezTo>
                  <a:cubicBezTo>
                    <a:pt x="7078" y="1727"/>
                    <a:pt x="6027" y="5309"/>
                    <a:pt x="8498" y="7311"/>
                  </a:cubicBezTo>
                  <a:cubicBezTo>
                    <a:pt x="9211" y="7879"/>
                    <a:pt x="10094" y="8245"/>
                    <a:pt x="11023" y="8302"/>
                  </a:cubicBezTo>
                  <a:cubicBezTo>
                    <a:pt x="11798" y="11884"/>
                    <a:pt x="14063" y="13376"/>
                    <a:pt x="16060" y="13376"/>
                  </a:cubicBezTo>
                  <a:cubicBezTo>
                    <a:pt x="17494" y="13376"/>
                    <a:pt x="18789" y="12607"/>
                    <a:pt x="19296" y="11289"/>
                  </a:cubicBezTo>
                  <a:cubicBezTo>
                    <a:pt x="19527" y="10709"/>
                    <a:pt x="19516" y="9564"/>
                    <a:pt x="19304" y="9234"/>
                  </a:cubicBezTo>
                  <a:cubicBezTo>
                    <a:pt x="19227" y="9116"/>
                    <a:pt x="19170" y="9061"/>
                    <a:pt x="19134" y="9061"/>
                  </a:cubicBezTo>
                  <a:cubicBezTo>
                    <a:pt x="19129" y="9061"/>
                    <a:pt x="19125" y="9062"/>
                    <a:pt x="19121" y="9064"/>
                  </a:cubicBezTo>
                  <a:cubicBezTo>
                    <a:pt x="18920" y="9156"/>
                    <a:pt x="19834" y="10791"/>
                    <a:pt x="17974" y="12317"/>
                  </a:cubicBezTo>
                  <a:cubicBezTo>
                    <a:pt x="17340" y="12691"/>
                    <a:pt x="16706" y="12863"/>
                    <a:pt x="16098" y="12863"/>
                  </a:cubicBezTo>
                  <a:cubicBezTo>
                    <a:pt x="14068" y="12863"/>
                    <a:pt x="12318" y="10952"/>
                    <a:pt x="11764" y="8282"/>
                  </a:cubicBezTo>
                  <a:cubicBezTo>
                    <a:pt x="13709" y="8035"/>
                    <a:pt x="15212" y="6375"/>
                    <a:pt x="15109" y="4696"/>
                  </a:cubicBezTo>
                  <a:cubicBezTo>
                    <a:pt x="15006" y="3326"/>
                    <a:pt x="14085" y="2680"/>
                    <a:pt x="13134" y="2680"/>
                  </a:cubicBezTo>
                  <a:cubicBezTo>
                    <a:pt x="12557" y="2680"/>
                    <a:pt x="11970" y="2918"/>
                    <a:pt x="11547" y="3377"/>
                  </a:cubicBezTo>
                  <a:cubicBezTo>
                    <a:pt x="10621" y="4407"/>
                    <a:pt x="10679" y="6152"/>
                    <a:pt x="10876" y="7517"/>
                  </a:cubicBezTo>
                  <a:cubicBezTo>
                    <a:pt x="9732" y="7396"/>
                    <a:pt x="8674" y="6690"/>
                    <a:pt x="8132" y="5857"/>
                  </a:cubicBezTo>
                  <a:cubicBezTo>
                    <a:pt x="7107" y="4289"/>
                    <a:pt x="7179" y="1698"/>
                    <a:pt x="5458" y="516"/>
                  </a:cubicBezTo>
                  <a:cubicBezTo>
                    <a:pt x="4966" y="185"/>
                    <a:pt x="4331" y="1"/>
                    <a:pt x="3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36">
              <a:extLst>
                <a:ext uri="{FF2B5EF4-FFF2-40B4-BE49-F238E27FC236}">
                  <a16:creationId xmlns:a16="http://schemas.microsoft.com/office/drawing/2014/main" id="{01007510-A20C-3EAF-5195-2BD9563C941B}"/>
                </a:ext>
              </a:extLst>
            </p:cNvPr>
            <p:cNvSpPr/>
            <p:nvPr/>
          </p:nvSpPr>
          <p:spPr>
            <a:xfrm>
              <a:off x="1677325" y="3108950"/>
              <a:ext cx="18350" cy="70750"/>
            </a:xfrm>
            <a:custGeom>
              <a:avLst/>
              <a:gdLst/>
              <a:ahLst/>
              <a:cxnLst/>
              <a:rect l="l" t="t" r="r" b="b"/>
              <a:pathLst>
                <a:path w="734" h="2830" extrusionOk="0">
                  <a:moveTo>
                    <a:pt x="560" y="0"/>
                  </a:moveTo>
                  <a:cubicBezTo>
                    <a:pt x="499" y="0"/>
                    <a:pt x="441" y="37"/>
                    <a:pt x="416" y="96"/>
                  </a:cubicBezTo>
                  <a:cubicBezTo>
                    <a:pt x="330" y="304"/>
                    <a:pt x="270" y="516"/>
                    <a:pt x="218" y="727"/>
                  </a:cubicBezTo>
                  <a:cubicBezTo>
                    <a:pt x="165" y="940"/>
                    <a:pt x="125" y="1155"/>
                    <a:pt x="91" y="1370"/>
                  </a:cubicBezTo>
                  <a:cubicBezTo>
                    <a:pt x="58" y="1586"/>
                    <a:pt x="33" y="1803"/>
                    <a:pt x="20" y="2021"/>
                  </a:cubicBezTo>
                  <a:cubicBezTo>
                    <a:pt x="5" y="2240"/>
                    <a:pt x="0" y="2460"/>
                    <a:pt x="21" y="2684"/>
                  </a:cubicBezTo>
                  <a:lnTo>
                    <a:pt x="21" y="2685"/>
                  </a:lnTo>
                  <a:cubicBezTo>
                    <a:pt x="26" y="2742"/>
                    <a:pt x="63" y="2794"/>
                    <a:pt x="120" y="2818"/>
                  </a:cubicBezTo>
                  <a:cubicBezTo>
                    <a:pt x="139" y="2826"/>
                    <a:pt x="160" y="2830"/>
                    <a:pt x="180" y="2830"/>
                  </a:cubicBezTo>
                  <a:cubicBezTo>
                    <a:pt x="243" y="2830"/>
                    <a:pt x="303" y="2792"/>
                    <a:pt x="328" y="2731"/>
                  </a:cubicBezTo>
                  <a:cubicBezTo>
                    <a:pt x="413" y="2523"/>
                    <a:pt x="474" y="2312"/>
                    <a:pt x="524" y="2099"/>
                  </a:cubicBezTo>
                  <a:cubicBezTo>
                    <a:pt x="577" y="1886"/>
                    <a:pt x="617" y="1671"/>
                    <a:pt x="649" y="1456"/>
                  </a:cubicBezTo>
                  <a:cubicBezTo>
                    <a:pt x="681" y="1240"/>
                    <a:pt x="705" y="1022"/>
                    <a:pt x="716" y="803"/>
                  </a:cubicBezTo>
                  <a:cubicBezTo>
                    <a:pt x="730" y="584"/>
                    <a:pt x="734" y="365"/>
                    <a:pt x="713" y="142"/>
                  </a:cubicBezTo>
                  <a:cubicBezTo>
                    <a:pt x="708" y="86"/>
                    <a:pt x="673" y="35"/>
                    <a:pt x="619" y="12"/>
                  </a:cubicBezTo>
                  <a:cubicBezTo>
                    <a:pt x="600" y="4"/>
                    <a:pt x="579"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r>
              <a:rPr lang="en-US" sz="2200" dirty="0">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62336" y="1046356"/>
            <a:ext cx="4178447" cy="339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dirty="0">
                <a:solidFill>
                  <a:schemeClr val="tx1"/>
                </a:solidFill>
              </a:rPr>
              <a:t>+ Is it an invitation letter? </a:t>
            </a:r>
          </a:p>
          <a:p>
            <a:pPr>
              <a:lnSpc>
                <a:spcPct val="100000"/>
              </a:lnSpc>
            </a:pPr>
            <a:endParaRPr lang="en-US" dirty="0">
              <a:solidFill>
                <a:schemeClr val="tx1"/>
              </a:solidFill>
            </a:endParaRPr>
          </a:p>
          <a:p>
            <a:pPr>
              <a:lnSpc>
                <a:spcPct val="100000"/>
              </a:lnSpc>
            </a:pPr>
            <a:r>
              <a:rPr lang="en-US" dirty="0">
                <a:solidFill>
                  <a:schemeClr val="tx1"/>
                </a:solidFill>
              </a:rPr>
              <a:t>+ Is it formal or informal? </a:t>
            </a:r>
          </a:p>
          <a:p>
            <a:pPr>
              <a:lnSpc>
                <a:spcPct val="100000"/>
              </a:lnSpc>
            </a:pPr>
            <a:endParaRPr lang="en-US" dirty="0">
              <a:solidFill>
                <a:schemeClr val="tx1"/>
              </a:solidFill>
            </a:endParaRPr>
          </a:p>
          <a:p>
            <a:pPr>
              <a:lnSpc>
                <a:spcPct val="100000"/>
              </a:lnSpc>
            </a:pPr>
            <a:r>
              <a:rPr lang="en-US" dirty="0">
                <a:solidFill>
                  <a:schemeClr val="tx1"/>
                </a:solidFill>
              </a:rPr>
              <a:t>+ What is the event? </a:t>
            </a:r>
          </a:p>
          <a:p>
            <a:pPr>
              <a:lnSpc>
                <a:spcPct val="100000"/>
              </a:lnSpc>
            </a:pPr>
            <a:endParaRPr lang="en-US" dirty="0">
              <a:solidFill>
                <a:schemeClr val="tx1"/>
              </a:solidFill>
            </a:endParaRPr>
          </a:p>
          <a:p>
            <a:pPr>
              <a:lnSpc>
                <a:spcPct val="100000"/>
              </a:lnSpc>
            </a:pPr>
            <a:r>
              <a:rPr lang="en-US" dirty="0">
                <a:solidFill>
                  <a:schemeClr val="tx1"/>
                </a:solidFill>
              </a:rPr>
              <a:t>+ What time does the show begin? </a:t>
            </a:r>
          </a:p>
          <a:p>
            <a:pPr>
              <a:lnSpc>
                <a:spcPct val="100000"/>
              </a:lnSpc>
            </a:pPr>
            <a:endParaRPr lang="en-US" dirty="0">
              <a:solidFill>
                <a:schemeClr val="tx1"/>
              </a:solidFill>
            </a:endParaRPr>
          </a:p>
          <a:p>
            <a:pPr>
              <a:lnSpc>
                <a:spcPct val="100000"/>
              </a:lnSpc>
            </a:pPr>
            <a:r>
              <a:rPr lang="en-US" dirty="0">
                <a:solidFill>
                  <a:schemeClr val="tx1"/>
                </a:solidFill>
              </a:rPr>
              <a:t>+ Where does it take place? </a:t>
            </a:r>
          </a:p>
          <a:p>
            <a:pPr>
              <a:lnSpc>
                <a:spcPct val="100000"/>
              </a:lnSpc>
            </a:pPr>
            <a:endParaRPr lang="en-US" dirty="0">
              <a:solidFill>
                <a:schemeClr val="tx1"/>
              </a:solidFill>
            </a:endParaRPr>
          </a:p>
          <a:p>
            <a:pPr>
              <a:lnSpc>
                <a:spcPct val="100000"/>
              </a:lnSpc>
            </a:pPr>
            <a:r>
              <a:rPr lang="en-US" dirty="0">
                <a:solidFill>
                  <a:schemeClr val="tx1"/>
                </a:solidFill>
              </a:rPr>
              <a:t>+ What time do Chau want to meet Jack for the show? </a:t>
            </a:r>
          </a:p>
          <a:p>
            <a:pPr>
              <a:lnSpc>
                <a:spcPct val="100000"/>
              </a:lnSpc>
            </a:pPr>
            <a:endParaRPr lang="en-US" dirty="0">
              <a:solidFill>
                <a:schemeClr val="tx1"/>
              </a:solidFill>
            </a:endParaRPr>
          </a:p>
          <a:p>
            <a:pPr>
              <a:lnSpc>
                <a:spcPct val="100000"/>
              </a:lnSpc>
            </a:pPr>
            <a:endParaRPr lang="en-VN" dirty="0">
              <a:solidFill>
                <a:schemeClr val="tx1"/>
              </a:solidFill>
            </a:endParaRPr>
          </a:p>
        </p:txBody>
      </p:sp>
    </p:spTree>
    <p:extLst>
      <p:ext uri="{BB962C8B-B14F-4D97-AF65-F5344CB8AC3E}">
        <p14:creationId xmlns:p14="http://schemas.microsoft.com/office/powerpoint/2010/main" val="3423272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blinds(horizontal)">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2"/>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551" name="Google Shape;551;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sp>
        <p:nvSpPr>
          <p:cNvPr id="552" name="Google Shape;552;p32"/>
          <p:cNvSpPr txBox="1">
            <a:spLocks noGrp="1"/>
          </p:cNvSpPr>
          <p:nvPr>
            <p:ph type="body" idx="1"/>
          </p:nvPr>
        </p:nvSpPr>
        <p:spPr>
          <a:xfrm>
            <a:off x="720000" y="1161780"/>
            <a:ext cx="7704000" cy="648937"/>
          </a:xfrm>
          <a:prstGeom prst="rect">
            <a:avLst/>
          </a:prstGeom>
        </p:spPr>
        <p:txBody>
          <a:bodyPr spcFirstLastPara="1" wrap="square" lIns="91425" tIns="91425" rIns="91425" bIns="91425" anchor="t" anchorCtr="0">
            <a:noAutofit/>
          </a:bodyPr>
          <a:lstStyle/>
          <a:p>
            <a:pPr marL="0" lvl="0" indent="0">
              <a:buNone/>
            </a:pPr>
            <a:r>
              <a:rPr lang="en-US" sz="2800" b="1" dirty="0"/>
              <a:t> By the end of this lesson, students will be able to:</a:t>
            </a:r>
          </a:p>
        </p:txBody>
      </p:sp>
      <p:pic>
        <p:nvPicPr>
          <p:cNvPr id="5"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0F4E20DF-4E39-BED1-CCA9-7A1ED12786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848297" y="2277300"/>
            <a:ext cx="858840" cy="648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69E3A6C1-CDAD-DE96-364F-12D1E0523931}"/>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848297" y="3443491"/>
            <a:ext cx="858840" cy="6489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52;p32">
            <a:extLst>
              <a:ext uri="{FF2B5EF4-FFF2-40B4-BE49-F238E27FC236}">
                <a16:creationId xmlns:a16="http://schemas.microsoft.com/office/drawing/2014/main" id="{C0842AE1-AF8F-46C0-A81E-79D8D4614FB0}"/>
              </a:ext>
            </a:extLst>
          </p:cNvPr>
          <p:cNvSpPr txBox="1">
            <a:spLocks/>
          </p:cNvSpPr>
          <p:nvPr/>
        </p:nvSpPr>
        <p:spPr>
          <a:xfrm>
            <a:off x="1686354" y="2273608"/>
            <a:ext cx="7704000" cy="6489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434343"/>
              </a:buClr>
              <a:buSzPts val="1400"/>
              <a:buFont typeface="Didact Gothic"/>
              <a:buChar char="●"/>
              <a:defRPr sz="1200" b="0" i="0" u="none" strike="noStrike" cap="none">
                <a:solidFill>
                  <a:srgbClr val="434343"/>
                </a:solidFill>
                <a:latin typeface="Didact Gothic"/>
                <a:ea typeface="Didact Gothic"/>
                <a:cs typeface="Didact Gothic"/>
                <a:sym typeface="Didact Gothic"/>
              </a:defRPr>
            </a:lvl1pPr>
            <a:lvl2pPr marL="914400" marR="0" lvl="1"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buFont typeface="Bellota Text"/>
              <a:buNone/>
            </a:pPr>
            <a:r>
              <a:rPr lang="en-US" sz="2400" i="1" dirty="0"/>
              <a:t>listen for specific information about </a:t>
            </a:r>
            <a:r>
              <a:rPr lang="en-US" sz="2400" i="1" dirty="0">
                <a:solidFill>
                  <a:schemeClr val="bg2"/>
                </a:solidFill>
              </a:rPr>
              <a:t>street painting</a:t>
            </a:r>
          </a:p>
        </p:txBody>
      </p:sp>
      <p:sp>
        <p:nvSpPr>
          <p:cNvPr id="8" name="Google Shape;552;p32">
            <a:extLst>
              <a:ext uri="{FF2B5EF4-FFF2-40B4-BE49-F238E27FC236}">
                <a16:creationId xmlns:a16="http://schemas.microsoft.com/office/drawing/2014/main" id="{A951CD9A-F6F2-2025-F0EF-D4B4D7B950C7}"/>
              </a:ext>
            </a:extLst>
          </p:cNvPr>
          <p:cNvSpPr txBox="1">
            <a:spLocks/>
          </p:cNvSpPr>
          <p:nvPr/>
        </p:nvSpPr>
        <p:spPr>
          <a:xfrm>
            <a:off x="1665572" y="3458171"/>
            <a:ext cx="7704000" cy="6489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434343"/>
              </a:buClr>
              <a:buSzPts val="1400"/>
              <a:buFont typeface="Didact Gothic"/>
              <a:buChar char="●"/>
              <a:defRPr sz="1200" b="0" i="0" u="none" strike="noStrike" cap="none">
                <a:solidFill>
                  <a:srgbClr val="434343"/>
                </a:solidFill>
                <a:latin typeface="Didact Gothic"/>
                <a:ea typeface="Didact Gothic"/>
                <a:cs typeface="Didact Gothic"/>
                <a:sym typeface="Didact Gothic"/>
              </a:defRPr>
            </a:lvl1pPr>
            <a:lvl2pPr marL="914400" marR="0" lvl="1"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buFont typeface="Bellota Text"/>
              <a:buNone/>
            </a:pPr>
            <a:r>
              <a:rPr lang="en-US" sz="2400" i="1" dirty="0"/>
              <a:t>write an </a:t>
            </a:r>
            <a:r>
              <a:rPr lang="en-US" sz="2400" i="1" dirty="0">
                <a:solidFill>
                  <a:schemeClr val="bg2"/>
                </a:solidFill>
              </a:rPr>
              <a:t>informal letter</a:t>
            </a:r>
            <a:r>
              <a:rPr lang="en-US" sz="2400" i="1" dirty="0"/>
              <a:t> of invitation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marR="0" lvl="0" indent="0" algn="l" defTabSz="914400" rtl="0" eaLnBrk="1" fontAlgn="auto" latinLnBrk="0" hangingPunct="1">
              <a:lnSpc>
                <a:spcPct val="100000"/>
              </a:lnSpc>
              <a:spcBef>
                <a:spcPts val="0"/>
              </a:spcBef>
              <a:spcAft>
                <a:spcPts val="0"/>
              </a:spcAft>
              <a:buClr>
                <a:srgbClr val="333333"/>
              </a:buClr>
              <a:buSzPts val="2500"/>
              <a:buFont typeface="Luckiest Guy"/>
              <a:buNone/>
              <a:tabLst/>
              <a:defRP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93553" y="112200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1800" b="1" i="0" u="none" strike="noStrike" kern="0" cap="none" spc="0" normalizeH="0" baseline="0" noProof="0" dirty="0">
                <a:ln>
                  <a:noFill/>
                </a:ln>
                <a:solidFill>
                  <a:srgbClr val="333333"/>
                </a:solidFill>
                <a:effectLst/>
                <a:uLnTx/>
                <a:uFillTx/>
                <a:latin typeface="Didact Gothic"/>
                <a:sym typeface="Arial"/>
              </a:rPr>
              <a:t>+ Is it an invitation letter? </a:t>
            </a:r>
          </a:p>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1800" b="1" i="0" u="none" strike="noStrike" kern="0" cap="none" spc="0" normalizeH="0" baseline="0" noProof="0" dirty="0">
              <a:ln>
                <a:noFill/>
              </a:ln>
              <a:solidFill>
                <a:srgbClr val="333333"/>
              </a:solidFill>
              <a:effectLst/>
              <a:uLnTx/>
              <a:uFillTx/>
              <a:latin typeface="Didact Gothic"/>
              <a:sym typeface="Arial"/>
            </a:endParaRPr>
          </a:p>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VN" sz="1800" b="1" i="0" u="none" strike="noStrike" kern="0" cap="none" spc="0" normalizeH="0" baseline="0" noProof="0" dirty="0">
              <a:ln>
                <a:noFill/>
              </a:ln>
              <a:solidFill>
                <a:srgbClr val="333333"/>
              </a:solidFill>
              <a:effectLst/>
              <a:uLnTx/>
              <a:uFillTx/>
              <a:latin typeface="Didact Gothic"/>
              <a:sym typeface="Arial"/>
            </a:endParaRPr>
          </a:p>
        </p:txBody>
      </p:sp>
      <p:sp>
        <p:nvSpPr>
          <p:cNvPr id="18" name="TextBox 17">
            <a:extLst>
              <a:ext uri="{FF2B5EF4-FFF2-40B4-BE49-F238E27FC236}">
                <a16:creationId xmlns:a16="http://schemas.microsoft.com/office/drawing/2014/main" id="{1DDF3429-9E38-1670-08CE-9AE8CA75AC89}"/>
              </a:ext>
            </a:extLst>
          </p:cNvPr>
          <p:cNvSpPr txBox="1"/>
          <p:nvPr/>
        </p:nvSpPr>
        <p:spPr>
          <a:xfrm>
            <a:off x="393554" y="1527115"/>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kumimoji="0" lang="en-US" sz="1800" b="1" i="0" u="none" strike="noStrike" kern="0" cap="none" spc="0" normalizeH="0" baseline="0" noProof="0" dirty="0">
                <a:ln>
                  <a:noFill/>
                </a:ln>
                <a:effectLst/>
                <a:uLnTx/>
                <a:uFillTx/>
                <a:sym typeface="Arial"/>
              </a:rPr>
              <a:t>→ Yes, it is</a:t>
            </a:r>
            <a:r>
              <a:rPr lang="en-US" sz="1800" dirty="0"/>
              <a:t>. Because it invites Jack to see the water puppet show</a:t>
            </a:r>
            <a:endParaRPr kumimoji="0" lang="en-VN" sz="1800" b="1" i="0" u="none" strike="noStrike" kern="0" cap="none" spc="0" normalizeH="0" baseline="0" noProof="0" dirty="0">
              <a:ln>
                <a:noFill/>
              </a:ln>
              <a:effectLst/>
              <a:uLnTx/>
              <a:uFillTx/>
              <a:sym typeface="Arial"/>
            </a:endParaRPr>
          </a:p>
        </p:txBody>
      </p:sp>
      <p:sp>
        <p:nvSpPr>
          <p:cNvPr id="19" name="TextBox 18">
            <a:extLst>
              <a:ext uri="{FF2B5EF4-FFF2-40B4-BE49-F238E27FC236}">
                <a16:creationId xmlns:a16="http://schemas.microsoft.com/office/drawing/2014/main" id="{A170A68C-D448-3940-6B95-9FB5773FECF7}"/>
              </a:ext>
            </a:extLst>
          </p:cNvPr>
          <p:cNvSpPr txBox="1"/>
          <p:nvPr/>
        </p:nvSpPr>
        <p:spPr>
          <a:xfrm>
            <a:off x="393553" y="2267895"/>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Is it formal or informal? </a:t>
            </a:r>
          </a:p>
        </p:txBody>
      </p:sp>
      <p:sp>
        <p:nvSpPr>
          <p:cNvPr id="20" name="TextBox 19">
            <a:extLst>
              <a:ext uri="{FF2B5EF4-FFF2-40B4-BE49-F238E27FC236}">
                <a16:creationId xmlns:a16="http://schemas.microsoft.com/office/drawing/2014/main" id="{69A42739-2A50-B00B-D025-33EC8F892AA1}"/>
              </a:ext>
            </a:extLst>
          </p:cNvPr>
          <p:cNvSpPr txBox="1"/>
          <p:nvPr/>
        </p:nvSpPr>
        <p:spPr>
          <a:xfrm>
            <a:off x="416703" y="2730882"/>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It is informal because Jack is Chau’s friend.</a:t>
            </a:r>
          </a:p>
          <a:p>
            <a:pPr>
              <a:lnSpc>
                <a:spcPct val="100000"/>
              </a:lnSpc>
              <a:buClr>
                <a:srgbClr val="333333"/>
              </a:buClr>
            </a:pPr>
            <a:endParaRPr kumimoji="0" lang="en-VN" sz="1800" b="1" i="0" u="none" strike="noStrike" kern="0" cap="none" spc="0" normalizeH="0" baseline="0" noProof="0" dirty="0">
              <a:ln>
                <a:noFill/>
              </a:ln>
              <a:effectLst/>
              <a:uLnTx/>
              <a:uFillTx/>
              <a:sym typeface="Arial"/>
            </a:endParaRPr>
          </a:p>
        </p:txBody>
      </p:sp>
      <p:sp>
        <p:nvSpPr>
          <p:cNvPr id="21" name="TextBox 20">
            <a:extLst>
              <a:ext uri="{FF2B5EF4-FFF2-40B4-BE49-F238E27FC236}">
                <a16:creationId xmlns:a16="http://schemas.microsoft.com/office/drawing/2014/main" id="{E10F9753-C679-D356-3310-709703D60478}"/>
              </a:ext>
            </a:extLst>
          </p:cNvPr>
          <p:cNvSpPr txBox="1"/>
          <p:nvPr/>
        </p:nvSpPr>
        <p:spPr>
          <a:xfrm>
            <a:off x="393553" y="344851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is the event? </a:t>
            </a:r>
          </a:p>
        </p:txBody>
      </p:sp>
      <p:sp>
        <p:nvSpPr>
          <p:cNvPr id="22" name="TextBox 21">
            <a:extLst>
              <a:ext uri="{FF2B5EF4-FFF2-40B4-BE49-F238E27FC236}">
                <a16:creationId xmlns:a16="http://schemas.microsoft.com/office/drawing/2014/main" id="{C3319314-2CB6-9748-936F-E30DA4EA53CA}"/>
              </a:ext>
            </a:extLst>
          </p:cNvPr>
          <p:cNvSpPr txBox="1"/>
          <p:nvPr/>
        </p:nvSpPr>
        <p:spPr>
          <a:xfrm>
            <a:off x="416703" y="3934648"/>
            <a:ext cx="3727034" cy="497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The water puppet show.</a:t>
            </a:r>
          </a:p>
        </p:txBody>
      </p:sp>
    </p:spTree>
    <p:extLst>
      <p:ext uri="{BB962C8B-B14F-4D97-AF65-F5344CB8AC3E}">
        <p14:creationId xmlns:p14="http://schemas.microsoft.com/office/powerpoint/2010/main" val="3714484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blinds(horizontal)">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linds(horizontal)">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marR="0" lvl="0" indent="0" algn="l" defTabSz="914400" rtl="0" eaLnBrk="1" fontAlgn="auto" latinLnBrk="0" hangingPunct="1">
              <a:lnSpc>
                <a:spcPct val="100000"/>
              </a:lnSpc>
              <a:spcBef>
                <a:spcPts val="0"/>
              </a:spcBef>
              <a:spcAft>
                <a:spcPts val="0"/>
              </a:spcAft>
              <a:buClr>
                <a:srgbClr val="333333"/>
              </a:buClr>
              <a:buSzPts val="2500"/>
              <a:buFont typeface="Luckiest Guy"/>
              <a:buNone/>
              <a:tabLst/>
              <a:defRP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93553" y="112200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time does the show begin? </a:t>
            </a:r>
          </a:p>
        </p:txBody>
      </p:sp>
      <p:sp>
        <p:nvSpPr>
          <p:cNvPr id="18" name="TextBox 17">
            <a:extLst>
              <a:ext uri="{FF2B5EF4-FFF2-40B4-BE49-F238E27FC236}">
                <a16:creationId xmlns:a16="http://schemas.microsoft.com/office/drawing/2014/main" id="{1DDF3429-9E38-1670-08CE-9AE8CA75AC89}"/>
              </a:ext>
            </a:extLst>
          </p:cNvPr>
          <p:cNvSpPr txBox="1"/>
          <p:nvPr/>
        </p:nvSpPr>
        <p:spPr>
          <a:xfrm>
            <a:off x="393554" y="1527115"/>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8p.m.</a:t>
            </a:r>
          </a:p>
        </p:txBody>
      </p:sp>
      <p:sp>
        <p:nvSpPr>
          <p:cNvPr id="19" name="TextBox 18">
            <a:extLst>
              <a:ext uri="{FF2B5EF4-FFF2-40B4-BE49-F238E27FC236}">
                <a16:creationId xmlns:a16="http://schemas.microsoft.com/office/drawing/2014/main" id="{A170A68C-D448-3940-6B95-9FB5773FECF7}"/>
              </a:ext>
            </a:extLst>
          </p:cNvPr>
          <p:cNvSpPr txBox="1"/>
          <p:nvPr/>
        </p:nvSpPr>
        <p:spPr>
          <a:xfrm>
            <a:off x="393553" y="2267895"/>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Where does it take place? </a:t>
            </a:r>
          </a:p>
        </p:txBody>
      </p:sp>
      <p:sp>
        <p:nvSpPr>
          <p:cNvPr id="20" name="TextBox 19">
            <a:extLst>
              <a:ext uri="{FF2B5EF4-FFF2-40B4-BE49-F238E27FC236}">
                <a16:creationId xmlns:a16="http://schemas.microsoft.com/office/drawing/2014/main" id="{69A42739-2A50-B00B-D025-33EC8F892AA1}"/>
              </a:ext>
            </a:extLst>
          </p:cNvPr>
          <p:cNvSpPr txBox="1"/>
          <p:nvPr/>
        </p:nvSpPr>
        <p:spPr>
          <a:xfrm>
            <a:off x="416703" y="2730882"/>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57 B </a:t>
            </a:r>
            <a:r>
              <a:rPr lang="en-US" sz="1800" dirty="0" err="1"/>
              <a:t>Dinh</a:t>
            </a:r>
            <a:r>
              <a:rPr lang="en-US" sz="1800" dirty="0"/>
              <a:t> Tien Hoang St, </a:t>
            </a:r>
            <a:r>
              <a:rPr lang="en-US" sz="1800" dirty="0" err="1"/>
              <a:t>Hoan</a:t>
            </a:r>
            <a:r>
              <a:rPr lang="en-US" sz="1800" dirty="0"/>
              <a:t> Kiem Dist.</a:t>
            </a:r>
          </a:p>
          <a:p>
            <a:pPr>
              <a:lnSpc>
                <a:spcPct val="100000"/>
              </a:lnSpc>
              <a:buClr>
                <a:srgbClr val="333333"/>
              </a:buClr>
            </a:pPr>
            <a:endParaRPr kumimoji="0" lang="en-VN" sz="1800" b="1" i="0" u="none" strike="noStrike" kern="0" cap="none" spc="0" normalizeH="0" baseline="0" noProof="0" dirty="0">
              <a:ln>
                <a:noFill/>
              </a:ln>
              <a:effectLst/>
              <a:uLnTx/>
              <a:uFillTx/>
              <a:sym typeface="Arial"/>
            </a:endParaRPr>
          </a:p>
        </p:txBody>
      </p:sp>
      <p:sp>
        <p:nvSpPr>
          <p:cNvPr id="21" name="TextBox 20">
            <a:extLst>
              <a:ext uri="{FF2B5EF4-FFF2-40B4-BE49-F238E27FC236}">
                <a16:creationId xmlns:a16="http://schemas.microsoft.com/office/drawing/2014/main" id="{E10F9753-C679-D356-3310-709703D60478}"/>
              </a:ext>
            </a:extLst>
          </p:cNvPr>
          <p:cNvSpPr txBox="1"/>
          <p:nvPr/>
        </p:nvSpPr>
        <p:spPr>
          <a:xfrm>
            <a:off x="393554" y="3448512"/>
            <a:ext cx="3750184"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time do Chau want to meet Jack for the show? </a:t>
            </a:r>
          </a:p>
        </p:txBody>
      </p:sp>
      <p:sp>
        <p:nvSpPr>
          <p:cNvPr id="22" name="TextBox 21">
            <a:extLst>
              <a:ext uri="{FF2B5EF4-FFF2-40B4-BE49-F238E27FC236}">
                <a16:creationId xmlns:a16="http://schemas.microsoft.com/office/drawing/2014/main" id="{C3319314-2CB6-9748-936F-E30DA4EA53CA}"/>
              </a:ext>
            </a:extLst>
          </p:cNvPr>
          <p:cNvSpPr txBox="1"/>
          <p:nvPr/>
        </p:nvSpPr>
        <p:spPr>
          <a:xfrm>
            <a:off x="416703" y="4132104"/>
            <a:ext cx="3727034" cy="497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a:r>
            <a:r>
              <a:rPr lang="en-US" sz="1800" dirty="0">
                <a:sym typeface="Wingdings" panose="05000000000000000000" pitchFamily="2" charset="2"/>
              </a:rPr>
              <a:t>At 7: 45.</a:t>
            </a:r>
            <a:endParaRPr lang="en-US" sz="1800" dirty="0"/>
          </a:p>
          <a:p>
            <a:pPr>
              <a:lnSpc>
                <a:spcPct val="100000"/>
              </a:lnSpc>
              <a:buClr>
                <a:srgbClr val="333333"/>
              </a:buClr>
            </a:pPr>
            <a:endParaRPr lang="en-US" sz="1800" dirty="0"/>
          </a:p>
        </p:txBody>
      </p:sp>
      <p:sp>
        <p:nvSpPr>
          <p:cNvPr id="3" name="Rounded Rectangle 2">
            <a:extLst>
              <a:ext uri="{FF2B5EF4-FFF2-40B4-BE49-F238E27FC236}">
                <a16:creationId xmlns:a16="http://schemas.microsoft.com/office/drawing/2014/main" id="{850ACFD3-3A3E-A60A-3D92-918F8998765B}"/>
              </a:ext>
            </a:extLst>
          </p:cNvPr>
          <p:cNvSpPr/>
          <p:nvPr/>
        </p:nvSpPr>
        <p:spPr>
          <a:xfrm>
            <a:off x="6145024" y="2372325"/>
            <a:ext cx="816541" cy="26217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ounded Rectangle 13">
            <a:extLst>
              <a:ext uri="{FF2B5EF4-FFF2-40B4-BE49-F238E27FC236}">
                <a16:creationId xmlns:a16="http://schemas.microsoft.com/office/drawing/2014/main" id="{D219E1A3-A936-50BA-9E44-CBA20A05327F}"/>
              </a:ext>
            </a:extLst>
          </p:cNvPr>
          <p:cNvSpPr/>
          <p:nvPr/>
        </p:nvSpPr>
        <p:spPr>
          <a:xfrm>
            <a:off x="7395281" y="2873068"/>
            <a:ext cx="669433" cy="26217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4EBB1046-4432-EF8C-7B9B-5FF080CCEEFA}"/>
              </a:ext>
            </a:extLst>
          </p:cNvPr>
          <p:cNvSpPr/>
          <p:nvPr/>
        </p:nvSpPr>
        <p:spPr>
          <a:xfrm>
            <a:off x="4390824" y="3151579"/>
            <a:ext cx="3361405" cy="23341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B51951DE-CB5E-1983-D4E9-B263178B5649}"/>
              </a:ext>
            </a:extLst>
          </p:cNvPr>
          <p:cNvSpPr/>
          <p:nvPr/>
        </p:nvSpPr>
        <p:spPr>
          <a:xfrm>
            <a:off x="6259966" y="3385041"/>
            <a:ext cx="621602" cy="232459"/>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86955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ppt_x</p:attrName>
                                        </p:attrNameLst>
                                      </p:cBhvr>
                                      <p:tavLst>
                                        <p:tav tm="0">
                                          <p:val>
                                            <p:strVal val="#ppt_x-#ppt_w*1.125000"/>
                                          </p:val>
                                        </p:tav>
                                        <p:tav tm="100000">
                                          <p:val>
                                            <p:strVal val="#ppt_x"/>
                                          </p:val>
                                        </p:tav>
                                      </p:tavLst>
                                    </p:anim>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linds(horizontal)">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linds(horizontal)">
                                      <p:cBhvr>
                                        <p:cTn id="26" dur="500"/>
                                        <p:tgtEl>
                                          <p:spTgt spid="20">
                                            <p:txEl>
                                              <p:pRg st="0" end="0"/>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ppt_x</p:attrName>
                                        </p:attrNameLst>
                                      </p:cBhvr>
                                      <p:tavLst>
                                        <p:tav tm="0">
                                          <p:val>
                                            <p:strVal val="#ppt_x-#ppt_w*1.125000"/>
                                          </p:val>
                                        </p:tav>
                                        <p:tav tm="100000">
                                          <p:val>
                                            <p:strVal val="#ppt_x"/>
                                          </p:val>
                                        </p:tav>
                                      </p:tavLst>
                                    </p:anim>
                                    <p:animEffect transition="in" filter="wipe(right)">
                                      <p:cBhvr>
                                        <p:cTn id="30" dur="500"/>
                                        <p:tgtEl>
                                          <p:spTgt spid="14"/>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ppt_x</p:attrName>
                                        </p:attrNameLst>
                                      </p:cBhvr>
                                      <p:tavLst>
                                        <p:tav tm="0">
                                          <p:val>
                                            <p:strVal val="#ppt_x-#ppt_w*1.125000"/>
                                          </p:val>
                                        </p:tav>
                                        <p:tav tm="100000">
                                          <p:val>
                                            <p:strVal val="#ppt_x"/>
                                          </p:val>
                                        </p:tav>
                                      </p:tavLst>
                                    </p:anim>
                                    <p:animEffect transition="in" filter="wipe(righ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blinds(horizontal)">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linds(horizontal)">
                                      <p:cBhvr>
                                        <p:cTn id="44" dur="500"/>
                                        <p:tgtEl>
                                          <p:spTgt spid="22">
                                            <p:txEl>
                                              <p:pRg st="0" end="0"/>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ppt_x</p:attrName>
                                        </p:attrNameLst>
                                      </p:cBhvr>
                                      <p:tavLst>
                                        <p:tav tm="0">
                                          <p:val>
                                            <p:strVal val="#ppt_x-#ppt_w*1.125000"/>
                                          </p:val>
                                        </p:tav>
                                        <p:tav tm="100000">
                                          <p:val>
                                            <p:strVal val="#ppt_x"/>
                                          </p:val>
                                        </p:tav>
                                      </p:tavLst>
                                    </p:anim>
                                    <p:animEffect transition="in" filter="wipe(righ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1" name="Google Shape;1431;p57"/>
          <p:cNvSpPr txBox="1">
            <a:spLocks noGrp="1"/>
          </p:cNvSpPr>
          <p:nvPr>
            <p:ph type="title"/>
          </p:nvPr>
        </p:nvSpPr>
        <p:spPr>
          <a:xfrm>
            <a:off x="1003951" y="450335"/>
            <a:ext cx="3934974" cy="777000"/>
          </a:xfrm>
          <a:prstGeom prst="rect">
            <a:avLst/>
          </a:prstGeom>
        </p:spPr>
        <p:txBody>
          <a:bodyPr spcFirstLastPara="1" wrap="square" lIns="91425" tIns="91425" rIns="91425" bIns="91425" anchor="ctr" anchorCtr="0">
            <a:noAutofit/>
          </a:bodyPr>
          <a:lstStyle/>
          <a:p>
            <a:pPr lvl="0" algn="ctr"/>
            <a:r>
              <a:rPr lang="en" dirty="0"/>
              <a:t>Format</a:t>
            </a:r>
            <a:r>
              <a:rPr lang="en-US" sz="3600" b="1" dirty="0">
                <a:solidFill>
                  <a:srgbClr val="00B2A5"/>
                </a:solidFill>
                <a:cs typeface="Arial" panose="020B0604020202020204" pitchFamily="34" charset="0"/>
              </a:rPr>
              <a:t> </a:t>
            </a:r>
            <a:r>
              <a:rPr lang="en-US" dirty="0"/>
              <a:t>of informal letter of invitation </a:t>
            </a:r>
            <a:endParaRPr dirty="0"/>
          </a:p>
        </p:txBody>
      </p:sp>
      <p:grpSp>
        <p:nvGrpSpPr>
          <p:cNvPr id="1433" name="Google Shape;1433;p57"/>
          <p:cNvGrpSpPr/>
          <p:nvPr/>
        </p:nvGrpSpPr>
        <p:grpSpPr>
          <a:xfrm>
            <a:off x="422604" y="1148183"/>
            <a:ext cx="8346098" cy="3652422"/>
            <a:chOff x="1423380" y="4439800"/>
            <a:chExt cx="1353779" cy="604350"/>
          </a:xfrm>
        </p:grpSpPr>
        <p:sp>
          <p:nvSpPr>
            <p:cNvPr id="1434" name="Google Shape;1434;p57"/>
            <p:cNvSpPr/>
            <p:nvPr/>
          </p:nvSpPr>
          <p:spPr>
            <a:xfrm>
              <a:off x="2130458" y="4439800"/>
              <a:ext cx="146875" cy="90975"/>
            </a:xfrm>
            <a:custGeom>
              <a:avLst/>
              <a:gdLst/>
              <a:ahLst/>
              <a:cxnLst/>
              <a:rect l="l" t="t" r="r" b="b"/>
              <a:pathLst>
                <a:path w="5875" h="3639" extrusionOk="0">
                  <a:moveTo>
                    <a:pt x="3114" y="537"/>
                  </a:moveTo>
                  <a:cubicBezTo>
                    <a:pt x="3538" y="537"/>
                    <a:pt x="3469" y="1418"/>
                    <a:pt x="2631" y="1584"/>
                  </a:cubicBezTo>
                  <a:cubicBezTo>
                    <a:pt x="2564" y="1221"/>
                    <a:pt x="2615" y="709"/>
                    <a:pt x="2957" y="571"/>
                  </a:cubicBezTo>
                  <a:cubicBezTo>
                    <a:pt x="3015" y="547"/>
                    <a:pt x="3068" y="537"/>
                    <a:pt x="3114" y="537"/>
                  </a:cubicBezTo>
                  <a:close/>
                  <a:moveTo>
                    <a:pt x="3113" y="0"/>
                  </a:moveTo>
                  <a:cubicBezTo>
                    <a:pt x="2763" y="0"/>
                    <a:pt x="2391" y="192"/>
                    <a:pt x="2204" y="601"/>
                  </a:cubicBezTo>
                  <a:cubicBezTo>
                    <a:pt x="2083" y="864"/>
                    <a:pt x="2061" y="1145"/>
                    <a:pt x="2057" y="1429"/>
                  </a:cubicBezTo>
                  <a:cubicBezTo>
                    <a:pt x="2054" y="1600"/>
                    <a:pt x="2050" y="1650"/>
                    <a:pt x="1956" y="1650"/>
                  </a:cubicBezTo>
                  <a:cubicBezTo>
                    <a:pt x="1922" y="1650"/>
                    <a:pt x="1878" y="1643"/>
                    <a:pt x="1817" y="1634"/>
                  </a:cubicBezTo>
                  <a:cubicBezTo>
                    <a:pt x="1274" y="1552"/>
                    <a:pt x="913" y="1260"/>
                    <a:pt x="764" y="723"/>
                  </a:cubicBezTo>
                  <a:cubicBezTo>
                    <a:pt x="704" y="505"/>
                    <a:pt x="612" y="404"/>
                    <a:pt x="482" y="404"/>
                  </a:cubicBezTo>
                  <a:cubicBezTo>
                    <a:pt x="456" y="404"/>
                    <a:pt x="429" y="408"/>
                    <a:pt x="400" y="416"/>
                  </a:cubicBezTo>
                  <a:cubicBezTo>
                    <a:pt x="1" y="524"/>
                    <a:pt x="326" y="1251"/>
                    <a:pt x="595" y="1562"/>
                  </a:cubicBezTo>
                  <a:cubicBezTo>
                    <a:pt x="947" y="1969"/>
                    <a:pt x="1401" y="2163"/>
                    <a:pt x="1928" y="2192"/>
                  </a:cubicBezTo>
                  <a:cubicBezTo>
                    <a:pt x="2100" y="2201"/>
                    <a:pt x="2203" y="2245"/>
                    <a:pt x="2274" y="2413"/>
                  </a:cubicBezTo>
                  <a:cubicBezTo>
                    <a:pt x="2420" y="2758"/>
                    <a:pt x="2675" y="3017"/>
                    <a:pt x="3003" y="3198"/>
                  </a:cubicBezTo>
                  <a:cubicBezTo>
                    <a:pt x="3537" y="3493"/>
                    <a:pt x="4091" y="3638"/>
                    <a:pt x="4662" y="3638"/>
                  </a:cubicBezTo>
                  <a:cubicBezTo>
                    <a:pt x="4976" y="3638"/>
                    <a:pt x="5295" y="3594"/>
                    <a:pt x="5619" y="3507"/>
                  </a:cubicBezTo>
                  <a:cubicBezTo>
                    <a:pt x="5795" y="3460"/>
                    <a:pt x="5875" y="3351"/>
                    <a:pt x="5857" y="3207"/>
                  </a:cubicBezTo>
                  <a:cubicBezTo>
                    <a:pt x="5836" y="3032"/>
                    <a:pt x="5719" y="2980"/>
                    <a:pt x="5564" y="2980"/>
                  </a:cubicBezTo>
                  <a:cubicBezTo>
                    <a:pt x="5418" y="2980"/>
                    <a:pt x="5238" y="3027"/>
                    <a:pt x="5075" y="3059"/>
                  </a:cubicBezTo>
                  <a:cubicBezTo>
                    <a:pt x="4928" y="3088"/>
                    <a:pt x="4784" y="3101"/>
                    <a:pt x="4642" y="3101"/>
                  </a:cubicBezTo>
                  <a:cubicBezTo>
                    <a:pt x="4188" y="3101"/>
                    <a:pt x="3757" y="2965"/>
                    <a:pt x="3340" y="2763"/>
                  </a:cubicBezTo>
                  <a:cubicBezTo>
                    <a:pt x="3081" y="2638"/>
                    <a:pt x="2870" y="2451"/>
                    <a:pt x="2764" y="2148"/>
                  </a:cubicBezTo>
                  <a:cubicBezTo>
                    <a:pt x="2947" y="2063"/>
                    <a:pt x="3108" y="2000"/>
                    <a:pt x="3256" y="1914"/>
                  </a:cubicBezTo>
                  <a:cubicBezTo>
                    <a:pt x="3706" y="1653"/>
                    <a:pt x="3935" y="1259"/>
                    <a:pt x="3913" y="737"/>
                  </a:cubicBezTo>
                  <a:cubicBezTo>
                    <a:pt x="3894" y="258"/>
                    <a:pt x="3519"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7"/>
            <p:cNvSpPr/>
            <p:nvPr/>
          </p:nvSpPr>
          <p:spPr>
            <a:xfrm>
              <a:off x="1439550" y="4920825"/>
              <a:ext cx="49350" cy="55800"/>
            </a:xfrm>
            <a:custGeom>
              <a:avLst/>
              <a:gdLst/>
              <a:ahLst/>
              <a:cxnLst/>
              <a:rect l="l" t="t" r="r" b="b"/>
              <a:pathLst>
                <a:path w="1974" h="2232" extrusionOk="0">
                  <a:moveTo>
                    <a:pt x="389" y="125"/>
                  </a:moveTo>
                  <a:cubicBezTo>
                    <a:pt x="708" y="1"/>
                    <a:pt x="702" y="327"/>
                    <a:pt x="797" y="605"/>
                  </a:cubicBezTo>
                  <a:cubicBezTo>
                    <a:pt x="906" y="922"/>
                    <a:pt x="1183" y="1271"/>
                    <a:pt x="1425" y="1454"/>
                  </a:cubicBezTo>
                  <a:cubicBezTo>
                    <a:pt x="1502" y="1513"/>
                    <a:pt x="1641" y="1561"/>
                    <a:pt x="1730" y="1616"/>
                  </a:cubicBezTo>
                  <a:cubicBezTo>
                    <a:pt x="1805" y="1662"/>
                    <a:pt x="1925" y="1679"/>
                    <a:pt x="1956" y="1853"/>
                  </a:cubicBezTo>
                  <a:cubicBezTo>
                    <a:pt x="1974" y="1954"/>
                    <a:pt x="1926" y="2093"/>
                    <a:pt x="1835" y="2131"/>
                  </a:cubicBezTo>
                  <a:cubicBezTo>
                    <a:pt x="1597" y="2231"/>
                    <a:pt x="1236" y="1951"/>
                    <a:pt x="1122" y="1863"/>
                  </a:cubicBezTo>
                  <a:cubicBezTo>
                    <a:pt x="935" y="1723"/>
                    <a:pt x="725" y="1487"/>
                    <a:pt x="565" y="1248"/>
                  </a:cubicBezTo>
                  <a:cubicBezTo>
                    <a:pt x="397" y="994"/>
                    <a:pt x="0" y="277"/>
                    <a:pt x="389" y="1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7"/>
            <p:cNvSpPr/>
            <p:nvPr/>
          </p:nvSpPr>
          <p:spPr>
            <a:xfrm>
              <a:off x="1432450" y="4960550"/>
              <a:ext cx="27675" cy="25300"/>
            </a:xfrm>
            <a:custGeom>
              <a:avLst/>
              <a:gdLst/>
              <a:ahLst/>
              <a:cxnLst/>
              <a:rect l="l" t="t" r="r" b="b"/>
              <a:pathLst>
                <a:path w="1107" h="1012" extrusionOk="0">
                  <a:moveTo>
                    <a:pt x="172" y="69"/>
                  </a:moveTo>
                  <a:cubicBezTo>
                    <a:pt x="378" y="0"/>
                    <a:pt x="428" y="169"/>
                    <a:pt x="618" y="302"/>
                  </a:cubicBezTo>
                  <a:cubicBezTo>
                    <a:pt x="769" y="409"/>
                    <a:pt x="1007" y="473"/>
                    <a:pt x="1047" y="581"/>
                  </a:cubicBezTo>
                  <a:cubicBezTo>
                    <a:pt x="1106" y="747"/>
                    <a:pt x="1007" y="895"/>
                    <a:pt x="932" y="924"/>
                  </a:cubicBezTo>
                  <a:cubicBezTo>
                    <a:pt x="712" y="1011"/>
                    <a:pt x="494" y="818"/>
                    <a:pt x="360" y="728"/>
                  </a:cubicBezTo>
                  <a:cubicBezTo>
                    <a:pt x="245" y="650"/>
                    <a:pt x="1" y="550"/>
                    <a:pt x="1" y="287"/>
                  </a:cubicBezTo>
                  <a:cubicBezTo>
                    <a:pt x="1" y="155"/>
                    <a:pt x="80" y="100"/>
                    <a:pt x="172"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p:cNvSpPr/>
            <p:nvPr/>
          </p:nvSpPr>
          <p:spPr>
            <a:xfrm>
              <a:off x="2748309" y="4603025"/>
              <a:ext cx="28850" cy="46000"/>
            </a:xfrm>
            <a:custGeom>
              <a:avLst/>
              <a:gdLst/>
              <a:ahLst/>
              <a:cxnLst/>
              <a:rect l="l" t="t" r="r" b="b"/>
              <a:pathLst>
                <a:path w="1154" h="1840" extrusionOk="0">
                  <a:moveTo>
                    <a:pt x="859" y="1782"/>
                  </a:moveTo>
                  <a:cubicBezTo>
                    <a:pt x="798" y="1815"/>
                    <a:pt x="779" y="1839"/>
                    <a:pt x="703" y="1824"/>
                  </a:cubicBezTo>
                  <a:cubicBezTo>
                    <a:pt x="553" y="1792"/>
                    <a:pt x="574" y="1647"/>
                    <a:pt x="534" y="1537"/>
                  </a:cubicBezTo>
                  <a:cubicBezTo>
                    <a:pt x="494" y="1430"/>
                    <a:pt x="411" y="1287"/>
                    <a:pt x="312" y="1241"/>
                  </a:cubicBezTo>
                  <a:cubicBezTo>
                    <a:pt x="183" y="1182"/>
                    <a:pt x="1" y="1220"/>
                    <a:pt x="51" y="1020"/>
                  </a:cubicBezTo>
                  <a:cubicBezTo>
                    <a:pt x="75" y="922"/>
                    <a:pt x="192" y="931"/>
                    <a:pt x="256" y="851"/>
                  </a:cubicBezTo>
                  <a:cubicBezTo>
                    <a:pt x="288" y="811"/>
                    <a:pt x="316" y="723"/>
                    <a:pt x="329" y="660"/>
                  </a:cubicBezTo>
                  <a:cubicBezTo>
                    <a:pt x="374" y="444"/>
                    <a:pt x="249" y="0"/>
                    <a:pt x="516" y="39"/>
                  </a:cubicBezTo>
                  <a:cubicBezTo>
                    <a:pt x="755" y="74"/>
                    <a:pt x="636" y="624"/>
                    <a:pt x="858" y="749"/>
                  </a:cubicBezTo>
                  <a:cubicBezTo>
                    <a:pt x="974" y="816"/>
                    <a:pt x="1154" y="763"/>
                    <a:pt x="1134" y="960"/>
                  </a:cubicBezTo>
                  <a:cubicBezTo>
                    <a:pt x="1121" y="1093"/>
                    <a:pt x="973" y="1105"/>
                    <a:pt x="927" y="1223"/>
                  </a:cubicBezTo>
                  <a:cubicBezTo>
                    <a:pt x="849" y="1422"/>
                    <a:pt x="956" y="1566"/>
                    <a:pt x="859" y="17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p:cNvSpPr/>
            <p:nvPr/>
          </p:nvSpPr>
          <p:spPr>
            <a:xfrm>
              <a:off x="1423380" y="4606910"/>
              <a:ext cx="28825" cy="46000"/>
            </a:xfrm>
            <a:custGeom>
              <a:avLst/>
              <a:gdLst/>
              <a:ahLst/>
              <a:cxnLst/>
              <a:rect l="l" t="t" r="r" b="b"/>
              <a:pathLst>
                <a:path w="1153" h="1840" extrusionOk="0">
                  <a:moveTo>
                    <a:pt x="858" y="1782"/>
                  </a:moveTo>
                  <a:cubicBezTo>
                    <a:pt x="798" y="1814"/>
                    <a:pt x="778" y="1840"/>
                    <a:pt x="702" y="1824"/>
                  </a:cubicBezTo>
                  <a:cubicBezTo>
                    <a:pt x="552" y="1792"/>
                    <a:pt x="574" y="1648"/>
                    <a:pt x="533" y="1537"/>
                  </a:cubicBezTo>
                  <a:cubicBezTo>
                    <a:pt x="494" y="1431"/>
                    <a:pt x="410" y="1286"/>
                    <a:pt x="312" y="1241"/>
                  </a:cubicBezTo>
                  <a:cubicBezTo>
                    <a:pt x="183" y="1181"/>
                    <a:pt x="0" y="1219"/>
                    <a:pt x="51" y="1020"/>
                  </a:cubicBezTo>
                  <a:cubicBezTo>
                    <a:pt x="75" y="921"/>
                    <a:pt x="191" y="932"/>
                    <a:pt x="256" y="852"/>
                  </a:cubicBezTo>
                  <a:cubicBezTo>
                    <a:pt x="288" y="810"/>
                    <a:pt x="316" y="723"/>
                    <a:pt x="329" y="659"/>
                  </a:cubicBezTo>
                  <a:cubicBezTo>
                    <a:pt x="374" y="444"/>
                    <a:pt x="249" y="1"/>
                    <a:pt x="516" y="39"/>
                  </a:cubicBezTo>
                  <a:cubicBezTo>
                    <a:pt x="754" y="74"/>
                    <a:pt x="636" y="623"/>
                    <a:pt x="857" y="749"/>
                  </a:cubicBezTo>
                  <a:cubicBezTo>
                    <a:pt x="973" y="816"/>
                    <a:pt x="1153" y="762"/>
                    <a:pt x="1133" y="959"/>
                  </a:cubicBezTo>
                  <a:cubicBezTo>
                    <a:pt x="1121" y="1093"/>
                    <a:pt x="972" y="1104"/>
                    <a:pt x="926" y="1222"/>
                  </a:cubicBezTo>
                  <a:cubicBezTo>
                    <a:pt x="848" y="1423"/>
                    <a:pt x="956" y="1566"/>
                    <a:pt x="858" y="17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p:cNvSpPr/>
            <p:nvPr/>
          </p:nvSpPr>
          <p:spPr>
            <a:xfrm>
              <a:off x="1451483" y="4479668"/>
              <a:ext cx="46350" cy="27975"/>
            </a:xfrm>
            <a:custGeom>
              <a:avLst/>
              <a:gdLst/>
              <a:ahLst/>
              <a:cxnLst/>
              <a:rect l="l" t="t" r="r" b="b"/>
              <a:pathLst>
                <a:path w="1854" h="1119" extrusionOk="0">
                  <a:moveTo>
                    <a:pt x="503" y="1"/>
                  </a:moveTo>
                  <a:cubicBezTo>
                    <a:pt x="204" y="1"/>
                    <a:pt x="0" y="430"/>
                    <a:pt x="408" y="634"/>
                  </a:cubicBezTo>
                  <a:cubicBezTo>
                    <a:pt x="960" y="908"/>
                    <a:pt x="1299" y="1118"/>
                    <a:pt x="1520" y="1118"/>
                  </a:cubicBezTo>
                  <a:cubicBezTo>
                    <a:pt x="1627" y="1118"/>
                    <a:pt x="1705" y="1069"/>
                    <a:pt x="1767" y="954"/>
                  </a:cubicBezTo>
                  <a:cubicBezTo>
                    <a:pt x="1854" y="793"/>
                    <a:pt x="1797" y="608"/>
                    <a:pt x="1595" y="499"/>
                  </a:cubicBezTo>
                  <a:cubicBezTo>
                    <a:pt x="1285" y="331"/>
                    <a:pt x="965" y="181"/>
                    <a:pt x="646" y="33"/>
                  </a:cubicBezTo>
                  <a:cubicBezTo>
                    <a:pt x="597" y="11"/>
                    <a:pt x="549" y="1"/>
                    <a:pt x="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a:off x="1677675" y="4944650"/>
              <a:ext cx="323775" cy="99500"/>
            </a:xfrm>
            <a:custGeom>
              <a:avLst/>
              <a:gdLst/>
              <a:ahLst/>
              <a:cxnLst/>
              <a:rect l="l" t="t" r="r" b="b"/>
              <a:pathLst>
                <a:path w="12951" h="3980" extrusionOk="0">
                  <a:moveTo>
                    <a:pt x="3448" y="0"/>
                  </a:moveTo>
                  <a:cubicBezTo>
                    <a:pt x="5440" y="51"/>
                    <a:pt x="7625" y="19"/>
                    <a:pt x="9529" y="76"/>
                  </a:cubicBezTo>
                  <a:cubicBezTo>
                    <a:pt x="9755" y="945"/>
                    <a:pt x="9744" y="1910"/>
                    <a:pt x="10391" y="2331"/>
                  </a:cubicBezTo>
                  <a:cubicBezTo>
                    <a:pt x="10927" y="2681"/>
                    <a:pt x="11798" y="2576"/>
                    <a:pt x="12343" y="2940"/>
                  </a:cubicBezTo>
                  <a:cubicBezTo>
                    <a:pt x="12679" y="3165"/>
                    <a:pt x="12825" y="3537"/>
                    <a:pt x="12951" y="3979"/>
                  </a:cubicBezTo>
                  <a:cubicBezTo>
                    <a:pt x="8713" y="3848"/>
                    <a:pt x="4301" y="3764"/>
                    <a:pt x="1" y="3776"/>
                  </a:cubicBezTo>
                  <a:cubicBezTo>
                    <a:pt x="44" y="3483"/>
                    <a:pt x="172" y="3103"/>
                    <a:pt x="407" y="2940"/>
                  </a:cubicBezTo>
                  <a:cubicBezTo>
                    <a:pt x="893" y="2603"/>
                    <a:pt x="1818" y="2798"/>
                    <a:pt x="2383" y="2509"/>
                  </a:cubicBezTo>
                  <a:cubicBezTo>
                    <a:pt x="3150" y="2117"/>
                    <a:pt x="3142" y="1057"/>
                    <a:pt x="3396" y="76"/>
                  </a:cubicBezTo>
                  <a:cubicBezTo>
                    <a:pt x="3419" y="56"/>
                    <a:pt x="3412" y="7"/>
                    <a:pt x="3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a:off x="1721025" y="5015150"/>
              <a:ext cx="17525" cy="9675"/>
            </a:xfrm>
            <a:custGeom>
              <a:avLst/>
              <a:gdLst/>
              <a:ahLst/>
              <a:cxnLst/>
              <a:rect l="l" t="t" r="r" b="b"/>
              <a:pathLst>
                <a:path w="701" h="387" extrusionOk="0">
                  <a:moveTo>
                    <a:pt x="151" y="318"/>
                  </a:moveTo>
                  <a:cubicBezTo>
                    <a:pt x="0" y="91"/>
                    <a:pt x="701" y="0"/>
                    <a:pt x="614" y="254"/>
                  </a:cubicBezTo>
                  <a:cubicBezTo>
                    <a:pt x="569" y="387"/>
                    <a:pt x="275" y="363"/>
                    <a:pt x="151" y="3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a:off x="1688325" y="5017200"/>
              <a:ext cx="29850" cy="17150"/>
            </a:xfrm>
            <a:custGeom>
              <a:avLst/>
              <a:gdLst/>
              <a:ahLst/>
              <a:cxnLst/>
              <a:rect l="l" t="t" r="r" b="b"/>
              <a:pathLst>
                <a:path w="1194" h="686" extrusionOk="0">
                  <a:moveTo>
                    <a:pt x="1032" y="28"/>
                  </a:moveTo>
                  <a:cubicBezTo>
                    <a:pt x="1087" y="44"/>
                    <a:pt x="1194" y="103"/>
                    <a:pt x="1156" y="213"/>
                  </a:cubicBezTo>
                  <a:cubicBezTo>
                    <a:pt x="1107" y="356"/>
                    <a:pt x="808" y="416"/>
                    <a:pt x="694" y="462"/>
                  </a:cubicBezTo>
                  <a:cubicBezTo>
                    <a:pt x="556" y="518"/>
                    <a:pt x="321" y="686"/>
                    <a:pt x="188" y="582"/>
                  </a:cubicBezTo>
                  <a:cubicBezTo>
                    <a:pt x="0" y="433"/>
                    <a:pt x="389" y="240"/>
                    <a:pt x="526" y="178"/>
                  </a:cubicBezTo>
                  <a:cubicBezTo>
                    <a:pt x="599" y="147"/>
                    <a:pt x="673" y="122"/>
                    <a:pt x="736" y="97"/>
                  </a:cubicBezTo>
                  <a:cubicBezTo>
                    <a:pt x="843" y="56"/>
                    <a:pt x="925" y="1"/>
                    <a:pt x="1032" y="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a:off x="1478175" y="4521250"/>
              <a:ext cx="712925" cy="429625"/>
            </a:xfrm>
            <a:custGeom>
              <a:avLst/>
              <a:gdLst/>
              <a:ahLst/>
              <a:cxnLst/>
              <a:rect l="l" t="t" r="r" b="b"/>
              <a:pathLst>
                <a:path w="28517" h="17185" extrusionOk="0">
                  <a:moveTo>
                    <a:pt x="3831" y="16995"/>
                  </a:moveTo>
                  <a:cubicBezTo>
                    <a:pt x="2466" y="17068"/>
                    <a:pt x="1045" y="17046"/>
                    <a:pt x="511" y="16209"/>
                  </a:cubicBezTo>
                  <a:cubicBezTo>
                    <a:pt x="0" y="15410"/>
                    <a:pt x="29" y="13983"/>
                    <a:pt x="29" y="12585"/>
                  </a:cubicBezTo>
                  <a:cubicBezTo>
                    <a:pt x="29" y="11129"/>
                    <a:pt x="80" y="9890"/>
                    <a:pt x="80" y="8530"/>
                  </a:cubicBezTo>
                  <a:cubicBezTo>
                    <a:pt x="80" y="6556"/>
                    <a:pt x="22" y="4478"/>
                    <a:pt x="105" y="2498"/>
                  </a:cubicBezTo>
                  <a:cubicBezTo>
                    <a:pt x="158" y="1244"/>
                    <a:pt x="329" y="335"/>
                    <a:pt x="1398" y="117"/>
                  </a:cubicBezTo>
                  <a:cubicBezTo>
                    <a:pt x="1963" y="0"/>
                    <a:pt x="24092" y="54"/>
                    <a:pt x="24940" y="91"/>
                  </a:cubicBezTo>
                  <a:cubicBezTo>
                    <a:pt x="25834" y="131"/>
                    <a:pt x="26696" y="165"/>
                    <a:pt x="27221" y="522"/>
                  </a:cubicBezTo>
                  <a:cubicBezTo>
                    <a:pt x="28017" y="1064"/>
                    <a:pt x="28057" y="2596"/>
                    <a:pt x="28057" y="4070"/>
                  </a:cubicBezTo>
                  <a:cubicBezTo>
                    <a:pt x="28057" y="7026"/>
                    <a:pt x="27946" y="9728"/>
                    <a:pt x="28057" y="12687"/>
                  </a:cubicBezTo>
                  <a:cubicBezTo>
                    <a:pt x="28116" y="14253"/>
                    <a:pt x="28516" y="16576"/>
                    <a:pt x="27323" y="17071"/>
                  </a:cubicBezTo>
                  <a:cubicBezTo>
                    <a:pt x="27045" y="17185"/>
                    <a:pt x="26667" y="17181"/>
                    <a:pt x="26258" y="17171"/>
                  </a:cubicBezTo>
                  <a:cubicBezTo>
                    <a:pt x="25237" y="17149"/>
                    <a:pt x="4727" y="16946"/>
                    <a:pt x="3831" y="16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1447;p57"/>
            <p:cNvSpPr/>
            <p:nvPr/>
          </p:nvSpPr>
          <p:spPr>
            <a:xfrm>
              <a:off x="1823025" y="4922325"/>
              <a:ext cx="18850" cy="18825"/>
            </a:xfrm>
            <a:custGeom>
              <a:avLst/>
              <a:gdLst/>
              <a:ahLst/>
              <a:cxnLst/>
              <a:rect l="l" t="t" r="r" b="b"/>
              <a:pathLst>
                <a:path w="754" h="753" extrusionOk="0">
                  <a:moveTo>
                    <a:pt x="753" y="376"/>
                  </a:moveTo>
                  <a:cubicBezTo>
                    <a:pt x="753" y="584"/>
                    <a:pt x="585" y="752"/>
                    <a:pt x="376" y="752"/>
                  </a:cubicBezTo>
                  <a:cubicBezTo>
                    <a:pt x="169" y="752"/>
                    <a:pt x="0" y="584"/>
                    <a:pt x="0" y="376"/>
                  </a:cubicBezTo>
                  <a:cubicBezTo>
                    <a:pt x="0" y="169"/>
                    <a:pt x="169" y="0"/>
                    <a:pt x="376" y="0"/>
                  </a:cubicBezTo>
                  <a:cubicBezTo>
                    <a:pt x="585" y="0"/>
                    <a:pt x="753" y="169"/>
                    <a:pt x="753" y="3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a:off x="1487925" y="4563275"/>
              <a:ext cx="12250" cy="30700"/>
            </a:xfrm>
            <a:custGeom>
              <a:avLst/>
              <a:gdLst/>
              <a:ahLst/>
              <a:cxnLst/>
              <a:rect l="l" t="t" r="r" b="b"/>
              <a:pathLst>
                <a:path w="490" h="1228" extrusionOk="0">
                  <a:moveTo>
                    <a:pt x="416" y="39"/>
                  </a:moveTo>
                  <a:cubicBezTo>
                    <a:pt x="490" y="222"/>
                    <a:pt x="436" y="551"/>
                    <a:pt x="363" y="870"/>
                  </a:cubicBezTo>
                  <a:cubicBezTo>
                    <a:pt x="331" y="1006"/>
                    <a:pt x="277" y="1227"/>
                    <a:pt x="152" y="1213"/>
                  </a:cubicBezTo>
                  <a:cubicBezTo>
                    <a:pt x="1" y="1196"/>
                    <a:pt x="22" y="936"/>
                    <a:pt x="31" y="843"/>
                  </a:cubicBezTo>
                  <a:cubicBezTo>
                    <a:pt x="56" y="549"/>
                    <a:pt x="147" y="199"/>
                    <a:pt x="251" y="26"/>
                  </a:cubicBezTo>
                  <a:cubicBezTo>
                    <a:pt x="289" y="0"/>
                    <a:pt x="371" y="10"/>
                    <a:pt x="416"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a:off x="1499525" y="4585675"/>
              <a:ext cx="13225" cy="17350"/>
            </a:xfrm>
            <a:custGeom>
              <a:avLst/>
              <a:gdLst/>
              <a:ahLst/>
              <a:cxnLst/>
              <a:rect l="l" t="t" r="r" b="b"/>
              <a:pathLst>
                <a:path w="529" h="694" extrusionOk="0">
                  <a:moveTo>
                    <a:pt x="212" y="26"/>
                  </a:moveTo>
                  <a:cubicBezTo>
                    <a:pt x="528" y="0"/>
                    <a:pt x="467" y="694"/>
                    <a:pt x="208" y="641"/>
                  </a:cubicBezTo>
                  <a:cubicBezTo>
                    <a:pt x="95" y="618"/>
                    <a:pt x="0" y="272"/>
                    <a:pt x="71" y="114"/>
                  </a:cubicBezTo>
                  <a:cubicBezTo>
                    <a:pt x="96" y="59"/>
                    <a:pt x="156" y="30"/>
                    <a:pt x="212"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a:off x="1491475" y="4604475"/>
              <a:ext cx="10125" cy="17125"/>
            </a:xfrm>
            <a:custGeom>
              <a:avLst/>
              <a:gdLst/>
              <a:ahLst/>
              <a:cxnLst/>
              <a:rect l="l" t="t" r="r" b="b"/>
              <a:pathLst>
                <a:path w="405" h="685" extrusionOk="0">
                  <a:moveTo>
                    <a:pt x="145" y="21"/>
                  </a:moveTo>
                  <a:cubicBezTo>
                    <a:pt x="255" y="0"/>
                    <a:pt x="345" y="137"/>
                    <a:pt x="378" y="297"/>
                  </a:cubicBezTo>
                  <a:cubicBezTo>
                    <a:pt x="404" y="427"/>
                    <a:pt x="397" y="685"/>
                    <a:pt x="247" y="667"/>
                  </a:cubicBezTo>
                  <a:cubicBezTo>
                    <a:pt x="180" y="660"/>
                    <a:pt x="94" y="559"/>
                    <a:pt x="62" y="427"/>
                  </a:cubicBezTo>
                  <a:cubicBezTo>
                    <a:pt x="26" y="272"/>
                    <a:pt x="1" y="48"/>
                    <a:pt x="145"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1498050" y="4866850"/>
              <a:ext cx="9625" cy="26325"/>
            </a:xfrm>
            <a:custGeom>
              <a:avLst/>
              <a:gdLst/>
              <a:ahLst/>
              <a:cxnLst/>
              <a:rect l="l" t="t" r="r" b="b"/>
              <a:pathLst>
                <a:path w="385" h="1053" extrusionOk="0">
                  <a:moveTo>
                    <a:pt x="140" y="50"/>
                  </a:moveTo>
                  <a:cubicBezTo>
                    <a:pt x="316" y="1"/>
                    <a:pt x="355" y="277"/>
                    <a:pt x="368" y="489"/>
                  </a:cubicBezTo>
                  <a:cubicBezTo>
                    <a:pt x="380" y="671"/>
                    <a:pt x="385" y="901"/>
                    <a:pt x="321" y="985"/>
                  </a:cubicBezTo>
                  <a:cubicBezTo>
                    <a:pt x="300" y="1014"/>
                    <a:pt x="235" y="1052"/>
                    <a:pt x="193" y="1049"/>
                  </a:cubicBezTo>
                  <a:cubicBezTo>
                    <a:pt x="48" y="1041"/>
                    <a:pt x="14" y="688"/>
                    <a:pt x="7" y="511"/>
                  </a:cubicBezTo>
                  <a:cubicBezTo>
                    <a:pt x="1" y="352"/>
                    <a:pt x="18" y="85"/>
                    <a:pt x="140" y="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1490875" y="4894850"/>
              <a:ext cx="8050" cy="15725"/>
            </a:xfrm>
            <a:custGeom>
              <a:avLst/>
              <a:gdLst/>
              <a:ahLst/>
              <a:cxnLst/>
              <a:rect l="l" t="t" r="r" b="b"/>
              <a:pathLst>
                <a:path w="322" h="629" extrusionOk="0">
                  <a:moveTo>
                    <a:pt x="108" y="16"/>
                  </a:moveTo>
                  <a:cubicBezTo>
                    <a:pt x="125" y="10"/>
                    <a:pt x="171" y="1"/>
                    <a:pt x="207" y="26"/>
                  </a:cubicBezTo>
                  <a:cubicBezTo>
                    <a:pt x="272" y="70"/>
                    <a:pt x="322" y="304"/>
                    <a:pt x="314" y="435"/>
                  </a:cubicBezTo>
                  <a:cubicBezTo>
                    <a:pt x="310" y="524"/>
                    <a:pt x="271" y="608"/>
                    <a:pt x="236" y="617"/>
                  </a:cubicBezTo>
                  <a:cubicBezTo>
                    <a:pt x="190" y="629"/>
                    <a:pt x="133" y="585"/>
                    <a:pt x="115" y="556"/>
                  </a:cubicBezTo>
                  <a:cubicBezTo>
                    <a:pt x="98" y="527"/>
                    <a:pt x="79" y="429"/>
                    <a:pt x="62" y="353"/>
                  </a:cubicBezTo>
                  <a:cubicBezTo>
                    <a:pt x="31" y="222"/>
                    <a:pt x="0" y="52"/>
                    <a:pt x="108"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1502225" y="4905200"/>
              <a:ext cx="7525" cy="20000"/>
            </a:xfrm>
            <a:custGeom>
              <a:avLst/>
              <a:gdLst/>
              <a:ahLst/>
              <a:cxnLst/>
              <a:rect l="l" t="t" r="r" b="b"/>
              <a:pathLst>
                <a:path w="301" h="800" extrusionOk="0">
                  <a:moveTo>
                    <a:pt x="105" y="26"/>
                  </a:moveTo>
                  <a:cubicBezTo>
                    <a:pt x="212" y="1"/>
                    <a:pt x="226" y="120"/>
                    <a:pt x="252" y="264"/>
                  </a:cubicBezTo>
                  <a:cubicBezTo>
                    <a:pt x="271" y="375"/>
                    <a:pt x="300" y="511"/>
                    <a:pt x="298" y="604"/>
                  </a:cubicBezTo>
                  <a:cubicBezTo>
                    <a:pt x="296" y="704"/>
                    <a:pt x="264" y="787"/>
                    <a:pt x="201" y="792"/>
                  </a:cubicBezTo>
                  <a:cubicBezTo>
                    <a:pt x="124" y="799"/>
                    <a:pt x="107" y="727"/>
                    <a:pt x="76" y="652"/>
                  </a:cubicBezTo>
                  <a:cubicBezTo>
                    <a:pt x="27" y="533"/>
                    <a:pt x="0" y="371"/>
                    <a:pt x="12" y="200"/>
                  </a:cubicBezTo>
                  <a:cubicBezTo>
                    <a:pt x="19" y="122"/>
                    <a:pt x="33" y="42"/>
                    <a:pt x="105" y="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2163300" y="4860600"/>
              <a:ext cx="17300" cy="25275"/>
            </a:xfrm>
            <a:custGeom>
              <a:avLst/>
              <a:gdLst/>
              <a:ahLst/>
              <a:cxnLst/>
              <a:rect l="l" t="t" r="r" b="b"/>
              <a:pathLst>
                <a:path w="692" h="1011" extrusionOk="0">
                  <a:moveTo>
                    <a:pt x="168" y="165"/>
                  </a:moveTo>
                  <a:cubicBezTo>
                    <a:pt x="516" y="0"/>
                    <a:pt x="691" y="991"/>
                    <a:pt x="331" y="1007"/>
                  </a:cubicBezTo>
                  <a:cubicBezTo>
                    <a:pt x="278" y="1010"/>
                    <a:pt x="244" y="980"/>
                    <a:pt x="196" y="921"/>
                  </a:cubicBezTo>
                  <a:cubicBezTo>
                    <a:pt x="169" y="889"/>
                    <a:pt x="119" y="827"/>
                    <a:pt x="96" y="781"/>
                  </a:cubicBezTo>
                  <a:cubicBezTo>
                    <a:pt x="1" y="583"/>
                    <a:pt x="16" y="236"/>
                    <a:pt x="168" y="1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2155950" y="4888675"/>
              <a:ext cx="14775" cy="31650"/>
            </a:xfrm>
            <a:custGeom>
              <a:avLst/>
              <a:gdLst/>
              <a:ahLst/>
              <a:cxnLst/>
              <a:rect l="l" t="t" r="r" b="b"/>
              <a:pathLst>
                <a:path w="591" h="1266" extrusionOk="0">
                  <a:moveTo>
                    <a:pt x="183" y="132"/>
                  </a:moveTo>
                  <a:cubicBezTo>
                    <a:pt x="426" y="0"/>
                    <a:pt x="516" y="405"/>
                    <a:pt x="556" y="674"/>
                  </a:cubicBezTo>
                  <a:cubicBezTo>
                    <a:pt x="591" y="903"/>
                    <a:pt x="549" y="1086"/>
                    <a:pt x="459" y="1124"/>
                  </a:cubicBezTo>
                  <a:cubicBezTo>
                    <a:pt x="121" y="1265"/>
                    <a:pt x="1" y="443"/>
                    <a:pt x="89" y="233"/>
                  </a:cubicBezTo>
                  <a:cubicBezTo>
                    <a:pt x="105" y="198"/>
                    <a:pt x="144" y="152"/>
                    <a:pt x="183"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1614450" y="4823775"/>
              <a:ext cx="14500" cy="42200"/>
            </a:xfrm>
            <a:custGeom>
              <a:avLst/>
              <a:gdLst/>
              <a:ahLst/>
              <a:cxnLst/>
              <a:rect l="l" t="t" r="r" b="b"/>
              <a:pathLst>
                <a:path w="580" h="1688" extrusionOk="0">
                  <a:moveTo>
                    <a:pt x="460" y="43"/>
                  </a:moveTo>
                  <a:cubicBezTo>
                    <a:pt x="580" y="287"/>
                    <a:pt x="535" y="744"/>
                    <a:pt x="466" y="1189"/>
                  </a:cubicBezTo>
                  <a:cubicBezTo>
                    <a:pt x="436" y="1380"/>
                    <a:pt x="382" y="1688"/>
                    <a:pt x="209" y="1681"/>
                  </a:cubicBezTo>
                  <a:cubicBezTo>
                    <a:pt x="0" y="1672"/>
                    <a:pt x="5" y="1312"/>
                    <a:pt x="8" y="1183"/>
                  </a:cubicBezTo>
                  <a:cubicBezTo>
                    <a:pt x="16" y="777"/>
                    <a:pt x="106" y="287"/>
                    <a:pt x="231" y="40"/>
                  </a:cubicBezTo>
                  <a:cubicBezTo>
                    <a:pt x="282" y="1"/>
                    <a:pt x="396" y="6"/>
                    <a:pt x="460" y="43"/>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p:cNvSpPr/>
            <p:nvPr/>
          </p:nvSpPr>
          <p:spPr>
            <a:xfrm>
              <a:off x="1630300" y="4852900"/>
              <a:ext cx="17525" cy="23975"/>
            </a:xfrm>
            <a:custGeom>
              <a:avLst/>
              <a:gdLst/>
              <a:ahLst/>
              <a:cxnLst/>
              <a:rect l="l" t="t" r="r" b="b"/>
              <a:pathLst>
                <a:path w="701" h="959" extrusionOk="0">
                  <a:moveTo>
                    <a:pt x="267" y="66"/>
                  </a:moveTo>
                  <a:cubicBezTo>
                    <a:pt x="701" y="0"/>
                    <a:pt x="681" y="959"/>
                    <a:pt x="321" y="911"/>
                  </a:cubicBezTo>
                  <a:cubicBezTo>
                    <a:pt x="164" y="890"/>
                    <a:pt x="0" y="423"/>
                    <a:pt x="82" y="200"/>
                  </a:cubicBezTo>
                  <a:cubicBezTo>
                    <a:pt x="112" y="121"/>
                    <a:pt x="192" y="77"/>
                    <a:pt x="267" y="66"/>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p:cNvSpPr/>
            <p:nvPr/>
          </p:nvSpPr>
          <p:spPr>
            <a:xfrm>
              <a:off x="1620525" y="4880150"/>
              <a:ext cx="15150" cy="23175"/>
            </a:xfrm>
            <a:custGeom>
              <a:avLst/>
              <a:gdLst/>
              <a:ahLst/>
              <a:cxnLst/>
              <a:rect l="l" t="t" r="r" b="b"/>
              <a:pathLst>
                <a:path w="606" h="927" extrusionOk="0">
                  <a:moveTo>
                    <a:pt x="195" y="39"/>
                  </a:moveTo>
                  <a:cubicBezTo>
                    <a:pt x="345" y="0"/>
                    <a:pt x="481" y="180"/>
                    <a:pt x="542" y="397"/>
                  </a:cubicBezTo>
                  <a:cubicBezTo>
                    <a:pt x="591" y="571"/>
                    <a:pt x="606" y="927"/>
                    <a:pt x="397" y="918"/>
                  </a:cubicBezTo>
                  <a:cubicBezTo>
                    <a:pt x="306" y="914"/>
                    <a:pt x="177" y="784"/>
                    <a:pt x="122" y="605"/>
                  </a:cubicBezTo>
                  <a:cubicBezTo>
                    <a:pt x="56" y="395"/>
                    <a:pt x="1" y="90"/>
                    <a:pt x="195" y="39"/>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430;p57">
            <a:extLst>
              <a:ext uri="{FF2B5EF4-FFF2-40B4-BE49-F238E27FC236}">
                <a16:creationId xmlns:a16="http://schemas.microsoft.com/office/drawing/2014/main" id="{8D55CCB2-95ED-4047-A19F-48D399CB2DAE}"/>
              </a:ext>
            </a:extLst>
          </p:cNvPr>
          <p:cNvSpPr/>
          <p:nvPr/>
        </p:nvSpPr>
        <p:spPr>
          <a:xfrm>
            <a:off x="916393" y="1753806"/>
            <a:ext cx="4067846" cy="2310543"/>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lvl="2"/>
            <a:r>
              <a:rPr lang="en-US" sz="2600" dirty="0">
                <a:latin typeface="Cabin" pitchFamily="2" charset="77"/>
              </a:rPr>
              <a:t> * Event: _____</a:t>
            </a:r>
          </a:p>
          <a:p>
            <a:pPr lvl="2"/>
            <a:r>
              <a:rPr lang="en-US" sz="2600" dirty="0">
                <a:latin typeface="Cabin" pitchFamily="2" charset="77"/>
              </a:rPr>
              <a:t> * Start time: _____</a:t>
            </a:r>
          </a:p>
          <a:p>
            <a:pPr lvl="2"/>
            <a:r>
              <a:rPr lang="en-US" sz="2600" dirty="0">
                <a:latin typeface="Cabin" pitchFamily="2" charset="77"/>
              </a:rPr>
              <a:t> * Place: _____</a:t>
            </a:r>
          </a:p>
          <a:p>
            <a:pPr lvl="2"/>
            <a:r>
              <a:rPr lang="en-US" sz="2600" dirty="0">
                <a:latin typeface="Cabin" pitchFamily="2" charset="77"/>
              </a:rPr>
              <a:t> * Activities: _____</a:t>
            </a:r>
          </a:p>
          <a:p>
            <a:pPr lvl="2"/>
            <a:r>
              <a:rPr lang="en-US" sz="2600" dirty="0">
                <a:latin typeface="Cabin" pitchFamily="2" charset="77"/>
              </a:rPr>
              <a:t> * Time to meet: _____</a:t>
            </a:r>
          </a:p>
        </p:txBody>
      </p:sp>
      <p:sp>
        <p:nvSpPr>
          <p:cNvPr id="4" name="Rounded Rectangle 3">
            <a:extLst>
              <a:ext uri="{FF2B5EF4-FFF2-40B4-BE49-F238E27FC236}">
                <a16:creationId xmlns:a16="http://schemas.microsoft.com/office/drawing/2014/main" id="{32E40635-A349-8DA3-15DB-7AB4F92AB672}"/>
              </a:ext>
            </a:extLst>
          </p:cNvPr>
          <p:cNvSpPr/>
          <p:nvPr/>
        </p:nvSpPr>
        <p:spPr>
          <a:xfrm>
            <a:off x="5393750" y="2219408"/>
            <a:ext cx="3197091" cy="1832853"/>
          </a:xfrm>
          <a:prstGeom prst="roundRect">
            <a:avLst/>
          </a:prstGeom>
          <a:solidFill>
            <a:schemeClr val="accent1">
              <a:lumMod val="60000"/>
              <a:lumOff val="40000"/>
            </a:schemeClr>
          </a:solid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i="1" u="sng" dirty="0">
                <a:solidFill>
                  <a:schemeClr val="accent5"/>
                </a:solidFill>
                <a:latin typeface="Cabin" pitchFamily="2" charset="77"/>
              </a:rPr>
              <a:t>W</a:t>
            </a:r>
            <a:r>
              <a:rPr lang="en-VN" sz="1800" b="1" i="1" u="sng" dirty="0">
                <a:solidFill>
                  <a:schemeClr val="accent5"/>
                </a:solidFill>
                <a:latin typeface="Cabin" pitchFamily="2" charset="77"/>
              </a:rPr>
              <a:t>riting tips:</a:t>
            </a:r>
          </a:p>
          <a:p>
            <a:endParaRPr lang="en-US" sz="1800" b="1" dirty="0">
              <a:solidFill>
                <a:schemeClr val="accent5"/>
              </a:solidFill>
              <a:latin typeface="Cabin" pitchFamily="2" charset="77"/>
            </a:endParaRPr>
          </a:p>
          <a:p>
            <a:r>
              <a:rPr lang="en-US" sz="1800" b="1" dirty="0">
                <a:solidFill>
                  <a:schemeClr val="accent5"/>
                </a:solidFill>
                <a:latin typeface="Cabin" pitchFamily="2" charset="77"/>
              </a:rPr>
              <a:t>In an informal letter of invitation, you can use: </a:t>
            </a:r>
          </a:p>
          <a:p>
            <a:r>
              <a:rPr lang="en-US" sz="1800" b="1" i="1" dirty="0">
                <a:solidFill>
                  <a:schemeClr val="accent5"/>
                </a:solidFill>
                <a:latin typeface="Cabin" pitchFamily="2" charset="77"/>
              </a:rPr>
              <a:t>       - Let's ... </a:t>
            </a:r>
          </a:p>
          <a:p>
            <a:r>
              <a:rPr lang="en-US" sz="1800" b="1" i="1" dirty="0">
                <a:solidFill>
                  <a:schemeClr val="accent5"/>
                </a:solidFill>
                <a:latin typeface="Cabin" pitchFamily="2" charset="77"/>
              </a:rPr>
              <a:t>       - How about + V-</a:t>
            </a:r>
            <a:r>
              <a:rPr lang="en-US" sz="1800" b="1" i="1" dirty="0" err="1">
                <a:solidFill>
                  <a:schemeClr val="accent5"/>
                </a:solidFill>
                <a:latin typeface="Cabin" pitchFamily="2" charset="77"/>
              </a:rPr>
              <a:t>ing</a:t>
            </a:r>
            <a:r>
              <a:rPr lang="en-US" sz="1800" b="1" i="1" dirty="0">
                <a:solidFill>
                  <a:schemeClr val="accent5"/>
                </a:solidFill>
                <a:latin typeface="Cabin" pitchFamily="2" charset="77"/>
              </a:rPr>
              <a:t>? </a:t>
            </a:r>
          </a:p>
          <a:p>
            <a:endParaRPr lang="en-VN" sz="1800" b="1" dirty="0">
              <a:solidFill>
                <a:schemeClr val="accent5"/>
              </a:solidFill>
              <a:latin typeface="Cabin" pitchFamily="2" charset="77"/>
            </a:endParaRPr>
          </a:p>
        </p:txBody>
      </p:sp>
    </p:spTree>
    <p:extLst>
      <p:ext uri="{BB962C8B-B14F-4D97-AF65-F5344CB8AC3E}">
        <p14:creationId xmlns:p14="http://schemas.microsoft.com/office/powerpoint/2010/main" val="163894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33"/>
                                        </p:tgtEl>
                                        <p:attrNameLst>
                                          <p:attrName>style.visibility</p:attrName>
                                        </p:attrNameLst>
                                      </p:cBhvr>
                                      <p:to>
                                        <p:strVal val="visible"/>
                                      </p:to>
                                    </p:set>
                                    <p:animScale>
                                      <p:cBhvr>
                                        <p:cTn id="7" dur="1000" decel="50000" fill="hold">
                                          <p:stCondLst>
                                            <p:cond delay="0"/>
                                          </p:stCondLst>
                                        </p:cTn>
                                        <p:tgtEl>
                                          <p:spTgt spid="14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3"/>
                                        </p:tgtEl>
                                        <p:attrNameLst>
                                          <p:attrName>ppt_x</p:attrName>
                                          <p:attrName>ppt_y</p:attrName>
                                        </p:attrNameLst>
                                      </p:cBhvr>
                                    </p:animMotion>
                                    <p:animEffect transition="in" filter="fade">
                                      <p:cBhvr>
                                        <p:cTn id="9" dur="1000"/>
                                        <p:tgtEl>
                                          <p:spTgt spid="143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800" decel="100000"/>
                                        <p:tgtEl>
                                          <p:spTgt spid="32"/>
                                        </p:tgtEl>
                                      </p:cBhvr>
                                    </p:animEffect>
                                    <p:anim calcmode="lin" valueType="num">
                                      <p:cBhvr>
                                        <p:cTn id="15" dur="800" decel="100000" fill="hold"/>
                                        <p:tgtEl>
                                          <p:spTgt spid="32"/>
                                        </p:tgtEl>
                                        <p:attrNameLst>
                                          <p:attrName>style.rotation</p:attrName>
                                        </p:attrNameLst>
                                      </p:cBhvr>
                                      <p:tavLst>
                                        <p:tav tm="0">
                                          <p:val>
                                            <p:fltVal val="-90"/>
                                          </p:val>
                                        </p:tav>
                                        <p:tav tm="100000">
                                          <p:val>
                                            <p:fltVal val="0"/>
                                          </p:val>
                                        </p:tav>
                                      </p:tavLst>
                                    </p:anim>
                                    <p:anim calcmode="lin" valueType="num">
                                      <p:cBhvr>
                                        <p:cTn id="16" dur="800" decel="100000" fill="hold"/>
                                        <p:tgtEl>
                                          <p:spTgt spid="32"/>
                                        </p:tgtEl>
                                        <p:attrNameLst>
                                          <p:attrName>ppt_x</p:attrName>
                                        </p:attrNameLst>
                                      </p:cBhvr>
                                      <p:tavLst>
                                        <p:tav tm="0">
                                          <p:val>
                                            <p:strVal val="#ppt_x+0.4"/>
                                          </p:val>
                                        </p:tav>
                                        <p:tav tm="100000">
                                          <p:val>
                                            <p:strVal val="#ppt_x-0.05"/>
                                          </p:val>
                                        </p:tav>
                                      </p:tavLst>
                                    </p:anim>
                                    <p:anim calcmode="lin" valueType="num">
                                      <p:cBhvr>
                                        <p:cTn id="17" dur="800" decel="100000" fill="hold"/>
                                        <p:tgtEl>
                                          <p:spTgt spid="32"/>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fltVal val="0"/>
                                          </p:val>
                                        </p:tav>
                                        <p:tav tm="100000">
                                          <p:val>
                                            <p:strVal val="#ppt_w"/>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7"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2000"/>
                            </p:stCondLst>
                            <p:childTnLst>
                              <p:par>
                                <p:cTn id="29" presetID="32" presetClass="emph" presetSubtype="0" fill="hold" grpId="1" nodeType="after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06</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buClr>
                <a:srgbClr val="333333"/>
              </a:buCl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Using this following cue to </a:t>
            </a:r>
            <a:r>
              <a:rPr lang="en-US" sz="2200" dirty="0">
                <a:solidFill>
                  <a:srgbClr val="F77337"/>
                </a:solidFill>
                <a:latin typeface="Lilita One"/>
                <a:ea typeface="Lilita One"/>
                <a:cs typeface="Lilita One"/>
                <a:sym typeface="Lilita One"/>
              </a:rPr>
              <a:t>write invite someone to a street painting festival.</a:t>
            </a:r>
            <a:endPar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endParaRPr>
          </a:p>
        </p:txBody>
      </p:sp>
      <p:pic>
        <p:nvPicPr>
          <p:cNvPr id="17" name="Picture 16">
            <a:extLst>
              <a:ext uri="{FF2B5EF4-FFF2-40B4-BE49-F238E27FC236}">
                <a16:creationId xmlns:a16="http://schemas.microsoft.com/office/drawing/2014/main" id="{2DFF5CFE-A314-D5F3-F498-537387B259B6}"/>
              </a:ext>
            </a:extLst>
          </p:cNvPr>
          <p:cNvPicPr>
            <a:picLocks noChangeAspect="1"/>
          </p:cNvPicPr>
          <p:nvPr/>
        </p:nvPicPr>
        <p:blipFill rotWithShape="1">
          <a:blip r:embed="rId5"/>
          <a:srcRect l="3401" t="1337" r="3113" b="2546"/>
          <a:stretch/>
        </p:blipFill>
        <p:spPr>
          <a:xfrm>
            <a:off x="591068" y="1241299"/>
            <a:ext cx="3958266" cy="3477151"/>
          </a:xfrm>
          <a:prstGeom prst="rect">
            <a:avLst/>
          </a:prstGeom>
        </p:spPr>
      </p:pic>
      <p:pic>
        <p:nvPicPr>
          <p:cNvPr id="24578" name="Picture 2" descr="Sticky Note PNG Images | Free PNG Vector Graphics, Effects &amp; Backgrounds -  rawpixel">
            <a:extLst>
              <a:ext uri="{FF2B5EF4-FFF2-40B4-BE49-F238E27FC236}">
                <a16:creationId xmlns:a16="http://schemas.microsoft.com/office/drawing/2014/main" id="{3FD36816-6C15-354D-1792-15BF05C591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7716" t="8019" r="8646" b="7708"/>
          <a:stretch/>
        </p:blipFill>
        <p:spPr bwMode="auto">
          <a:xfrm>
            <a:off x="4782356" y="928385"/>
            <a:ext cx="4024407" cy="4054980"/>
          </a:xfrm>
          <a:prstGeom prst="rect">
            <a:avLst/>
          </a:prstGeom>
          <a:noFill/>
          <a:extLst>
            <a:ext uri="{909E8E84-426E-40DD-AFC4-6F175D3DCCD1}">
              <a14:hiddenFill xmlns:a14="http://schemas.microsoft.com/office/drawing/2010/main">
                <a:solidFill>
                  <a:srgbClr val="FFFFFF"/>
                </a:solidFill>
              </a14:hiddenFill>
            </a:ext>
          </a:extLst>
        </p:spPr>
      </p:pic>
      <p:pic>
        <p:nvPicPr>
          <p:cNvPr id="4" name="5 Minute Timer" descr="5 Minute Timer">
            <a:hlinkClick r:id="" action="ppaction://media"/>
            <a:extLst>
              <a:ext uri="{FF2B5EF4-FFF2-40B4-BE49-F238E27FC236}">
                <a16:creationId xmlns:a16="http://schemas.microsoft.com/office/drawing/2014/main" id="{83AF958D-2838-0372-63C3-816A9D4834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88279">
            <a:off x="3472021" y="4323085"/>
            <a:ext cx="670739" cy="377291"/>
          </a:xfrm>
          <a:prstGeom prst="rect">
            <a:avLst/>
          </a:prstGeom>
          <a:ln>
            <a:noFill/>
          </a:ln>
          <a:effectLst>
            <a:softEdge rad="112500"/>
          </a:effectLst>
        </p:spPr>
      </p:pic>
      <p:pic>
        <p:nvPicPr>
          <p:cNvPr id="9" name="Picture 8">
            <a:extLst>
              <a:ext uri="{FF2B5EF4-FFF2-40B4-BE49-F238E27FC236}">
                <a16:creationId xmlns:a16="http://schemas.microsoft.com/office/drawing/2014/main" id="{D6344EC0-FF03-CF7D-42DE-88CC0597300D}"/>
              </a:ext>
            </a:extLst>
          </p:cNvPr>
          <p:cNvPicPr>
            <a:picLocks noChangeAspect="1"/>
          </p:cNvPicPr>
          <p:nvPr/>
        </p:nvPicPr>
        <p:blipFill rotWithShape="1">
          <a:blip r:embed="rId9"/>
          <a:srcRect l="866" t="2565" r="4048" b="2684"/>
          <a:stretch/>
        </p:blipFill>
        <p:spPr>
          <a:xfrm>
            <a:off x="4999213" y="1463025"/>
            <a:ext cx="3783692" cy="3195754"/>
          </a:xfrm>
          <a:prstGeom prst="rect">
            <a:avLst/>
          </a:prstGeom>
        </p:spPr>
      </p:pic>
    </p:spTree>
    <p:extLst>
      <p:ext uri="{BB962C8B-B14F-4D97-AF65-F5344CB8AC3E}">
        <p14:creationId xmlns:p14="http://schemas.microsoft.com/office/powerpoint/2010/main" val="3793752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6"/>
        <p:cNvGrpSpPr/>
        <p:nvPr/>
      </p:nvGrpSpPr>
      <p:grpSpPr>
        <a:xfrm>
          <a:off x="0" y="0"/>
          <a:ext cx="0" cy="0"/>
          <a:chOff x="0" y="0"/>
          <a:chExt cx="0" cy="0"/>
        </a:xfrm>
      </p:grpSpPr>
      <p:sp>
        <p:nvSpPr>
          <p:cNvPr id="617" name="Google Shape;617;p35"/>
          <p:cNvSpPr/>
          <p:nvPr/>
        </p:nvSpPr>
        <p:spPr>
          <a:xfrm>
            <a:off x="1062185" y="387876"/>
            <a:ext cx="3634505" cy="84181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20" name="Google Shape;620;p35"/>
          <p:cNvSpPr txBox="1">
            <a:spLocks noGrp="1"/>
          </p:cNvSpPr>
          <p:nvPr>
            <p:ph type="title" idx="2"/>
          </p:nvPr>
        </p:nvSpPr>
        <p:spPr>
          <a:xfrm>
            <a:off x="1222225" y="387889"/>
            <a:ext cx="334977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Class gallery</a:t>
            </a:r>
            <a:endParaRPr sz="4400" dirty="0"/>
          </a:p>
        </p:txBody>
      </p:sp>
      <p:sp>
        <p:nvSpPr>
          <p:cNvPr id="5" name="Subtitle 4">
            <a:extLst>
              <a:ext uri="{FF2B5EF4-FFF2-40B4-BE49-F238E27FC236}">
                <a16:creationId xmlns:a16="http://schemas.microsoft.com/office/drawing/2014/main" id="{4B146099-D84E-D3E4-A027-54AD908806EE}"/>
              </a:ext>
            </a:extLst>
          </p:cNvPr>
          <p:cNvSpPr>
            <a:spLocks noGrp="1"/>
          </p:cNvSpPr>
          <p:nvPr>
            <p:ph type="subTitle" idx="1"/>
          </p:nvPr>
        </p:nvSpPr>
        <p:spPr>
          <a:xfrm>
            <a:off x="127278" y="1229689"/>
            <a:ext cx="5312823" cy="615600"/>
          </a:xfrm>
        </p:spPr>
        <p:txBody>
          <a:bodyPr/>
          <a:lstStyle/>
          <a:p>
            <a:r>
              <a:rPr lang="en-VN" sz="2400" b="1" dirty="0"/>
              <a:t>Students give feedback to each other</a:t>
            </a:r>
          </a:p>
        </p:txBody>
      </p:sp>
      <p:pic>
        <p:nvPicPr>
          <p:cNvPr id="1026" name="Picture 2" descr="Student Learning Writing - Learning Clip Art, HD Png Download - kindpng">
            <a:extLst>
              <a:ext uri="{FF2B5EF4-FFF2-40B4-BE49-F238E27FC236}">
                <a16:creationId xmlns:a16="http://schemas.microsoft.com/office/drawing/2014/main" id="{E10C3677-2510-9C71-0F0B-586012CED1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50" b="89877" l="10000" r="94186">
                        <a14:foregroundMark x1="34884" y1="58960" x2="33721" y2="56088"/>
                        <a14:foregroundMark x1="37326" y1="52394" x2="32558" y2="55540"/>
                        <a14:foregroundMark x1="32209" y1="57182" x2="28605" y2="60739"/>
                        <a14:foregroundMark x1="63140" y1="54036" x2="64186" y2="57182"/>
                        <a14:foregroundMark x1="63023" y1="52257" x2="67558" y2="56498"/>
                        <a14:foregroundMark x1="65465" y1="56224" x2="65930" y2="60328"/>
                        <a14:foregroundMark x1="66047" y1="56498" x2="65930" y2="61149"/>
                        <a14:foregroundMark x1="66047" y1="57866" x2="68023" y2="63064"/>
                        <a14:foregroundMark x1="19186" y1="16416" x2="19186" y2="16416"/>
                        <a14:foregroundMark x1="90000" y1="76744" x2="89767" y2="81395"/>
                        <a14:foregroundMark x1="79070" y1="86457" x2="81977" y2="86594"/>
                        <a14:foregroundMark x1="85000" y1="43228" x2="85000" y2="43228"/>
                        <a14:foregroundMark x1="80930" y1="40903" x2="85349" y2="42271"/>
                        <a14:foregroundMark x1="89767" y1="37756" x2="89767" y2="43912"/>
                        <a14:foregroundMark x1="90349" y1="43639" x2="93023" y2="47880"/>
                        <a14:foregroundMark x1="94186" y1="70725" x2="94186" y2="70725"/>
                        <a14:foregroundMark x1="40000" y1="39398" x2="40233" y2="43228"/>
                      </a14:backgroundRemoval>
                    </a14:imgEffect>
                  </a14:imgLayer>
                </a14:imgProps>
              </a:ext>
              <a:ext uri="{28A0092B-C50C-407E-A947-70E740481C1C}">
                <a14:useLocalDpi xmlns:a14="http://schemas.microsoft.com/office/drawing/2010/main" val="0"/>
              </a:ext>
            </a:extLst>
          </a:blip>
          <a:srcRect/>
          <a:stretch>
            <a:fillRect/>
          </a:stretch>
        </p:blipFill>
        <p:spPr bwMode="auto">
          <a:xfrm>
            <a:off x="5149948" y="1770947"/>
            <a:ext cx="3143270" cy="2671614"/>
          </a:xfrm>
          <a:prstGeom prst="rect">
            <a:avLst/>
          </a:prstGeom>
          <a:noFill/>
          <a:extLst>
            <a:ext uri="{909E8E84-426E-40DD-AFC4-6F175D3DCCD1}">
              <a14:hiddenFill xmlns:a14="http://schemas.microsoft.com/office/drawing/2010/main">
                <a:solidFill>
                  <a:srgbClr val="FFFFFF"/>
                </a:solidFill>
              </a14:hiddenFill>
            </a:ext>
          </a:extLst>
        </p:spPr>
      </p:pic>
      <p:sp>
        <p:nvSpPr>
          <p:cNvPr id="75" name="Subtitle 4">
            <a:extLst>
              <a:ext uri="{FF2B5EF4-FFF2-40B4-BE49-F238E27FC236}">
                <a16:creationId xmlns:a16="http://schemas.microsoft.com/office/drawing/2014/main" id="{06B4E93C-57F7-8253-322E-CA80F69BDF37}"/>
              </a:ext>
            </a:extLst>
          </p:cNvPr>
          <p:cNvSpPr txBox="1">
            <a:spLocks/>
          </p:cNvSpPr>
          <p:nvPr/>
        </p:nvSpPr>
        <p:spPr>
          <a:xfrm>
            <a:off x="408243" y="1893510"/>
            <a:ext cx="4557296" cy="2809404"/>
          </a:xfrm>
          <a:prstGeom prst="rect">
            <a:avLst/>
          </a:prstGeom>
          <a:solidFill>
            <a:schemeClr val="accent1">
              <a:lumMod val="40000"/>
              <a:lumOff val="60000"/>
            </a:schemeClr>
          </a:solidFill>
          <a:ln w="28575">
            <a:solidFill>
              <a:schemeClr val="bg2"/>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8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gn="l"/>
            <a:r>
              <a:rPr lang="en-US" sz="2000" dirty="0">
                <a:solidFill>
                  <a:schemeClr val="tx1"/>
                </a:solidFill>
              </a:rPr>
              <a:t>1. Does your friend’s letter include?</a:t>
            </a:r>
          </a:p>
          <a:p>
            <a:pPr algn="l"/>
            <a:r>
              <a:rPr lang="en-US" sz="2000" dirty="0">
                <a:solidFill>
                  <a:schemeClr val="tx1"/>
                </a:solidFill>
              </a:rPr>
              <a:t> * Event: _____</a:t>
            </a:r>
          </a:p>
          <a:p>
            <a:pPr algn="l"/>
            <a:r>
              <a:rPr lang="en-US" sz="2000" dirty="0">
                <a:solidFill>
                  <a:schemeClr val="tx1"/>
                </a:solidFill>
              </a:rPr>
              <a:t> * Start time: _____</a:t>
            </a:r>
          </a:p>
          <a:p>
            <a:pPr algn="l"/>
            <a:r>
              <a:rPr lang="en-US" sz="2000" dirty="0">
                <a:solidFill>
                  <a:schemeClr val="tx1"/>
                </a:solidFill>
              </a:rPr>
              <a:t> * Place: _____</a:t>
            </a:r>
          </a:p>
          <a:p>
            <a:pPr algn="l"/>
            <a:r>
              <a:rPr lang="en-US" sz="2000" dirty="0">
                <a:solidFill>
                  <a:schemeClr val="tx1"/>
                </a:solidFill>
              </a:rPr>
              <a:t> * Activities: _____</a:t>
            </a:r>
          </a:p>
          <a:p>
            <a:pPr algn="l"/>
            <a:r>
              <a:rPr lang="en-US" sz="2000" dirty="0">
                <a:solidFill>
                  <a:schemeClr val="tx1"/>
                </a:solidFill>
              </a:rPr>
              <a:t> * Time to meet: _____</a:t>
            </a:r>
          </a:p>
          <a:p>
            <a:pPr algn="l"/>
            <a:endParaRPr lang="en-US" sz="2000" dirty="0">
              <a:solidFill>
                <a:schemeClr val="tx1"/>
              </a:solidFill>
            </a:endParaRPr>
          </a:p>
          <a:p>
            <a:pPr algn="l"/>
            <a:r>
              <a:rPr lang="en-US" sz="2000" dirty="0">
                <a:solidFill>
                  <a:schemeClr val="tx1"/>
                </a:solidFill>
              </a:rPr>
              <a:t>2. Does he/she have spelling mistakes?</a:t>
            </a:r>
          </a:p>
          <a:p>
            <a:pPr algn="l"/>
            <a:endParaRPr lang="en-VN" sz="2000" b="1" dirty="0"/>
          </a:p>
        </p:txBody>
      </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915824" y="1318982"/>
            <a:ext cx="624017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0" name="Google Shape;720;p37"/>
          <p:cNvSpPr/>
          <p:nvPr/>
        </p:nvSpPr>
        <p:spPr>
          <a:xfrm>
            <a:off x="988000" y="1318982"/>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724" name="Google Shape;724;p37"/>
          <p:cNvSpPr txBox="1">
            <a:spLocks noGrp="1"/>
          </p:cNvSpPr>
          <p:nvPr>
            <p:ph type="title"/>
          </p:nvPr>
        </p:nvSpPr>
        <p:spPr>
          <a:xfrm>
            <a:off x="2019324" y="1351472"/>
            <a:ext cx="563397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t>What skills do we learn today?</a:t>
            </a:r>
            <a:endParaRPr sz="2800" dirty="0"/>
          </a:p>
        </p:txBody>
      </p:sp>
      <p:sp>
        <p:nvSpPr>
          <p:cNvPr id="731" name="Google Shape;731;p37"/>
          <p:cNvSpPr txBox="1">
            <a:spLocks noGrp="1"/>
          </p:cNvSpPr>
          <p:nvPr>
            <p:ph type="title" idx="4"/>
          </p:nvPr>
        </p:nvSpPr>
        <p:spPr>
          <a:xfrm>
            <a:off x="966825" y="1408322"/>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01</a:t>
            </a:r>
            <a:endParaRPr sz="3500">
              <a:solidFill>
                <a:schemeClr val="accent4"/>
              </a:solidFill>
            </a:endParaRPr>
          </a:p>
        </p:txBody>
      </p:sp>
      <p:sp>
        <p:nvSpPr>
          <p:cNvPr id="22" name="Rounded Rectangle 21">
            <a:extLst>
              <a:ext uri="{FF2B5EF4-FFF2-40B4-BE49-F238E27FC236}">
                <a16:creationId xmlns:a16="http://schemas.microsoft.com/office/drawing/2014/main" id="{4D28C9D1-5F11-F98E-1ECA-4DE964681152}"/>
              </a:ext>
            </a:extLst>
          </p:cNvPr>
          <p:cNvSpPr/>
          <p:nvPr/>
        </p:nvSpPr>
        <p:spPr>
          <a:xfrm>
            <a:off x="1513850" y="3055716"/>
            <a:ext cx="3903103" cy="555585"/>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Subtitle 23">
            <a:extLst>
              <a:ext uri="{FF2B5EF4-FFF2-40B4-BE49-F238E27FC236}">
                <a16:creationId xmlns:a16="http://schemas.microsoft.com/office/drawing/2014/main" id="{A85DA56C-7E78-2B14-7F86-AFA72186B025}"/>
              </a:ext>
            </a:extLst>
          </p:cNvPr>
          <p:cNvSpPr>
            <a:spLocks noGrp="1"/>
          </p:cNvSpPr>
          <p:nvPr>
            <p:ph type="subTitle" idx="1"/>
          </p:nvPr>
        </p:nvSpPr>
        <p:spPr/>
        <p:txBody>
          <a:bodyPr/>
          <a:lstStyle/>
          <a:p>
            <a:endParaRPr lang="en-VN"/>
          </a:p>
        </p:txBody>
      </p:sp>
      <p:sp>
        <p:nvSpPr>
          <p:cNvPr id="47" name="Subtitle 20">
            <a:extLst>
              <a:ext uri="{FF2B5EF4-FFF2-40B4-BE49-F238E27FC236}">
                <a16:creationId xmlns:a16="http://schemas.microsoft.com/office/drawing/2014/main" id="{7CE3A637-9A54-002F-318F-9ECF95F39D05}"/>
              </a:ext>
            </a:extLst>
          </p:cNvPr>
          <p:cNvSpPr txBox="1">
            <a:spLocks/>
          </p:cNvSpPr>
          <p:nvPr/>
        </p:nvSpPr>
        <p:spPr>
          <a:xfrm>
            <a:off x="1422870" y="2212914"/>
            <a:ext cx="6442429" cy="2243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nSpc>
                <a:spcPct val="150000"/>
              </a:lnSpc>
            </a:pPr>
            <a:r>
              <a:rPr lang="en-VN" sz="2800" dirty="0"/>
              <a:t>A. Listening and Reading</a:t>
            </a:r>
          </a:p>
          <a:p>
            <a:pPr>
              <a:lnSpc>
                <a:spcPct val="150000"/>
              </a:lnSpc>
            </a:pPr>
            <a:r>
              <a:rPr lang="en-VN" sz="2800" dirty="0"/>
              <a:t>B. Listening and Writing</a:t>
            </a:r>
          </a:p>
          <a:p>
            <a:pPr>
              <a:lnSpc>
                <a:spcPct val="150000"/>
              </a:lnSpc>
            </a:pPr>
            <a:r>
              <a:rPr lang="en-VN" sz="2800" dirty="0"/>
              <a:t>C. Reading and Writing</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915824" y="1318982"/>
            <a:ext cx="6240175" cy="115800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dirty="0">
              <a:solidFill>
                <a:srgbClr val="EE6137"/>
              </a:solidFill>
              <a:latin typeface="Barrio"/>
              <a:ea typeface="Barrio"/>
              <a:cs typeface="Barrio"/>
              <a:sym typeface="Barrio"/>
            </a:endParaRPr>
          </a:p>
        </p:txBody>
      </p:sp>
      <p:sp>
        <p:nvSpPr>
          <p:cNvPr id="720" name="Google Shape;720;p37"/>
          <p:cNvSpPr/>
          <p:nvPr/>
        </p:nvSpPr>
        <p:spPr>
          <a:xfrm>
            <a:off x="988000" y="1318982"/>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724" name="Google Shape;724;p37"/>
          <p:cNvSpPr txBox="1">
            <a:spLocks noGrp="1"/>
          </p:cNvSpPr>
          <p:nvPr>
            <p:ph type="title"/>
          </p:nvPr>
        </p:nvSpPr>
        <p:spPr>
          <a:xfrm>
            <a:off x="2019324" y="1351472"/>
            <a:ext cx="5633975" cy="11255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True or False?</a:t>
            </a:r>
            <a:br>
              <a:rPr lang="en-US" dirty="0"/>
            </a:br>
            <a:r>
              <a:rPr lang="en-US" dirty="0"/>
              <a:t>We have learnt to write a formal letter to invite friend.</a:t>
            </a:r>
            <a:endParaRPr dirty="0"/>
          </a:p>
        </p:txBody>
      </p:sp>
      <p:sp>
        <p:nvSpPr>
          <p:cNvPr id="731" name="Google Shape;731;p37"/>
          <p:cNvSpPr txBox="1">
            <a:spLocks noGrp="1"/>
          </p:cNvSpPr>
          <p:nvPr>
            <p:ph type="title" idx="4"/>
          </p:nvPr>
        </p:nvSpPr>
        <p:spPr>
          <a:xfrm>
            <a:off x="966825" y="1408322"/>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02</a:t>
            </a:r>
            <a:endParaRPr sz="3500" dirty="0">
              <a:solidFill>
                <a:schemeClr val="accent4"/>
              </a:solidFill>
            </a:endParaRPr>
          </a:p>
        </p:txBody>
      </p:sp>
      <p:sp>
        <p:nvSpPr>
          <p:cNvPr id="11" name="Rounded Rectangle 10">
            <a:extLst>
              <a:ext uri="{FF2B5EF4-FFF2-40B4-BE49-F238E27FC236}">
                <a16:creationId xmlns:a16="http://schemas.microsoft.com/office/drawing/2014/main" id="{38864E8B-429B-1B5E-93EB-052C575FE9AE}"/>
              </a:ext>
            </a:extLst>
          </p:cNvPr>
          <p:cNvSpPr/>
          <p:nvPr/>
        </p:nvSpPr>
        <p:spPr>
          <a:xfrm>
            <a:off x="1490700" y="3672166"/>
            <a:ext cx="1437695" cy="555585"/>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Subtitle 20">
            <a:extLst>
              <a:ext uri="{FF2B5EF4-FFF2-40B4-BE49-F238E27FC236}">
                <a16:creationId xmlns:a16="http://schemas.microsoft.com/office/drawing/2014/main" id="{8ECDB0CE-9D61-2409-A9BA-FAE137E7826D}"/>
              </a:ext>
            </a:extLst>
          </p:cNvPr>
          <p:cNvSpPr txBox="1">
            <a:spLocks/>
          </p:cNvSpPr>
          <p:nvPr/>
        </p:nvSpPr>
        <p:spPr>
          <a:xfrm>
            <a:off x="1359975" y="2867574"/>
            <a:ext cx="6442429" cy="1621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nSpc>
                <a:spcPct val="150000"/>
              </a:lnSpc>
            </a:pPr>
            <a:r>
              <a:rPr lang="en-VN" sz="2800" dirty="0"/>
              <a:t>A. True</a:t>
            </a:r>
          </a:p>
          <a:p>
            <a:pPr>
              <a:lnSpc>
                <a:spcPct val="150000"/>
              </a:lnSpc>
            </a:pPr>
            <a:r>
              <a:rPr lang="en-VN" sz="2800" dirty="0"/>
              <a:t>B. False</a:t>
            </a:r>
          </a:p>
        </p:txBody>
      </p:sp>
      <p:sp>
        <p:nvSpPr>
          <p:cNvPr id="2" name="TextBox 1">
            <a:extLst>
              <a:ext uri="{FF2B5EF4-FFF2-40B4-BE49-F238E27FC236}">
                <a16:creationId xmlns:a16="http://schemas.microsoft.com/office/drawing/2014/main" id="{14B40113-851C-ABA3-11D4-A21F3799250E}"/>
              </a:ext>
            </a:extLst>
          </p:cNvPr>
          <p:cNvSpPr txBox="1"/>
          <p:nvPr/>
        </p:nvSpPr>
        <p:spPr>
          <a:xfrm>
            <a:off x="3059120" y="3719097"/>
            <a:ext cx="5301205" cy="523220"/>
          </a:xfrm>
          <a:prstGeom prst="rect">
            <a:avLst/>
          </a:prstGeom>
          <a:noFill/>
        </p:spPr>
        <p:txBody>
          <a:bodyPr wrap="square" rtlCol="0">
            <a:spAutoFit/>
          </a:bodyPr>
          <a:lstStyle/>
          <a:p>
            <a:r>
              <a:rPr lang="en-VN" sz="2800" dirty="0">
                <a:solidFill>
                  <a:schemeClr val="accent3"/>
                </a:solidFill>
                <a:latin typeface="Didact Gothic"/>
                <a:sym typeface="Didact Gothic"/>
              </a:rPr>
              <a:t>An informal letter to invite </a:t>
            </a:r>
            <a:r>
              <a:rPr lang="en-VN" sz="2800" dirty="0">
                <a:solidFill>
                  <a:schemeClr val="accent3"/>
                </a:solidFill>
                <a:latin typeface="Didact Gothic"/>
              </a:rPr>
              <a:t>friend.</a:t>
            </a:r>
          </a:p>
        </p:txBody>
      </p:sp>
    </p:spTree>
    <p:extLst>
      <p:ext uri="{BB962C8B-B14F-4D97-AF65-F5344CB8AC3E}">
        <p14:creationId xmlns:p14="http://schemas.microsoft.com/office/powerpoint/2010/main" val="1003948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5"/>
          <p:cNvSpPr/>
          <p:nvPr/>
        </p:nvSpPr>
        <p:spPr>
          <a:xfrm>
            <a:off x="1062185" y="387876"/>
            <a:ext cx="3634505" cy="84181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20" name="Google Shape;620;p35"/>
          <p:cNvSpPr txBox="1">
            <a:spLocks noGrp="1"/>
          </p:cNvSpPr>
          <p:nvPr>
            <p:ph type="title" idx="2"/>
          </p:nvPr>
        </p:nvSpPr>
        <p:spPr>
          <a:xfrm>
            <a:off x="1222225" y="387889"/>
            <a:ext cx="334977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Homework</a:t>
            </a:r>
            <a:endParaRPr sz="4400" dirty="0"/>
          </a:p>
        </p:txBody>
      </p:sp>
      <p:sp>
        <p:nvSpPr>
          <p:cNvPr id="5" name="Subtitle 4">
            <a:extLst>
              <a:ext uri="{FF2B5EF4-FFF2-40B4-BE49-F238E27FC236}">
                <a16:creationId xmlns:a16="http://schemas.microsoft.com/office/drawing/2014/main" id="{4B146099-D84E-D3E4-A027-54AD908806EE}"/>
              </a:ext>
            </a:extLst>
          </p:cNvPr>
          <p:cNvSpPr>
            <a:spLocks noGrp="1"/>
          </p:cNvSpPr>
          <p:nvPr>
            <p:ph type="subTitle" idx="1"/>
          </p:nvPr>
        </p:nvSpPr>
        <p:spPr>
          <a:xfrm>
            <a:off x="1152355" y="1785273"/>
            <a:ext cx="7581742" cy="1837602"/>
          </a:xfrm>
          <a:ln w="28575">
            <a:noFill/>
            <a:prstDash val="sysDash"/>
          </a:ln>
        </p:spPr>
        <p:txBody>
          <a:bodyPr anchor="t"/>
          <a:lstStyle/>
          <a:p>
            <a:pPr algn="l"/>
            <a:r>
              <a:rPr lang="en-VN" sz="2600" b="1" dirty="0"/>
              <a:t>Prepare for the next lesson.</a:t>
            </a:r>
          </a:p>
          <a:p>
            <a:pPr algn="l"/>
            <a:endParaRPr lang="en-VN" sz="2600" b="1" dirty="0"/>
          </a:p>
          <a:p>
            <a:pPr algn="l"/>
            <a:endParaRPr lang="en-VN" sz="2600" b="1" dirty="0"/>
          </a:p>
          <a:p>
            <a:pPr algn="l"/>
            <a:r>
              <a:rPr lang="en-VN" sz="2600" b="1" dirty="0"/>
              <a:t>Do homework Part E – Exercise 1,2,3 - WB (page 34).</a:t>
            </a:r>
          </a:p>
        </p:txBody>
      </p:sp>
      <p:grpSp>
        <p:nvGrpSpPr>
          <p:cNvPr id="9" name="Google Shape;10186;p89">
            <a:extLst>
              <a:ext uri="{FF2B5EF4-FFF2-40B4-BE49-F238E27FC236}">
                <a16:creationId xmlns:a16="http://schemas.microsoft.com/office/drawing/2014/main" id="{18E31047-FBCF-D573-44F4-0FC9AF7BCC0A}"/>
              </a:ext>
            </a:extLst>
          </p:cNvPr>
          <p:cNvGrpSpPr/>
          <p:nvPr/>
        </p:nvGrpSpPr>
        <p:grpSpPr>
          <a:xfrm>
            <a:off x="691306" y="1785272"/>
            <a:ext cx="530919" cy="483501"/>
            <a:chOff x="-40378075" y="3267450"/>
            <a:chExt cx="317425" cy="289075"/>
          </a:xfrm>
        </p:grpSpPr>
        <p:sp>
          <p:nvSpPr>
            <p:cNvPr id="10" name="Google Shape;10187;p89">
              <a:extLst>
                <a:ext uri="{FF2B5EF4-FFF2-40B4-BE49-F238E27FC236}">
                  <a16:creationId xmlns:a16="http://schemas.microsoft.com/office/drawing/2014/main" id="{0348E894-AC1B-8CFF-2FE2-F51813E529ED}"/>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 name="Google Shape;10188;p89">
              <a:extLst>
                <a:ext uri="{FF2B5EF4-FFF2-40B4-BE49-F238E27FC236}">
                  <a16:creationId xmlns:a16="http://schemas.microsoft.com/office/drawing/2014/main" id="{E055423F-BD13-42B1-F4F9-808D1EF3BE7E}"/>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 name="Google Shape;10189;p89">
              <a:extLst>
                <a:ext uri="{FF2B5EF4-FFF2-40B4-BE49-F238E27FC236}">
                  <a16:creationId xmlns:a16="http://schemas.microsoft.com/office/drawing/2014/main" id="{88652CD2-DAF3-D27C-C872-6C2F593400F9}"/>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 name="Google Shape;10190;p89">
              <a:extLst>
                <a:ext uri="{FF2B5EF4-FFF2-40B4-BE49-F238E27FC236}">
                  <a16:creationId xmlns:a16="http://schemas.microsoft.com/office/drawing/2014/main" id="{494330A4-835E-AA2F-F466-06B9FF447629}"/>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4" name="Google Shape;10186;p89">
            <a:extLst>
              <a:ext uri="{FF2B5EF4-FFF2-40B4-BE49-F238E27FC236}">
                <a16:creationId xmlns:a16="http://schemas.microsoft.com/office/drawing/2014/main" id="{09B4AABF-DA31-2A7B-824D-982E611E9B07}"/>
              </a:ext>
            </a:extLst>
          </p:cNvPr>
          <p:cNvGrpSpPr/>
          <p:nvPr/>
        </p:nvGrpSpPr>
        <p:grpSpPr>
          <a:xfrm>
            <a:off x="673555" y="2992280"/>
            <a:ext cx="530919" cy="483501"/>
            <a:chOff x="-40378075" y="3267450"/>
            <a:chExt cx="317425" cy="289075"/>
          </a:xfrm>
        </p:grpSpPr>
        <p:sp>
          <p:nvSpPr>
            <p:cNvPr id="15" name="Google Shape;10187;p89">
              <a:extLst>
                <a:ext uri="{FF2B5EF4-FFF2-40B4-BE49-F238E27FC236}">
                  <a16:creationId xmlns:a16="http://schemas.microsoft.com/office/drawing/2014/main" id="{F51FD7F2-58FA-3F3E-2137-01571FEAF859}"/>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188;p89">
              <a:extLst>
                <a:ext uri="{FF2B5EF4-FFF2-40B4-BE49-F238E27FC236}">
                  <a16:creationId xmlns:a16="http://schemas.microsoft.com/office/drawing/2014/main" id="{57CA2FDF-7D35-3996-2905-D5E1A3083D04}"/>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89;p89">
              <a:extLst>
                <a:ext uri="{FF2B5EF4-FFF2-40B4-BE49-F238E27FC236}">
                  <a16:creationId xmlns:a16="http://schemas.microsoft.com/office/drawing/2014/main" id="{5E9185AA-75CE-F8AA-5CC7-133D9103441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90;p89">
              <a:extLst>
                <a:ext uri="{FF2B5EF4-FFF2-40B4-BE49-F238E27FC236}">
                  <a16:creationId xmlns:a16="http://schemas.microsoft.com/office/drawing/2014/main" id="{771DF667-6F7D-C676-9EDB-A64F6525640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051463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3"/>
          <p:cNvSpPr/>
          <p:nvPr/>
        </p:nvSpPr>
        <p:spPr>
          <a:xfrm>
            <a:off x="2021975" y="1398825"/>
            <a:ext cx="5100043" cy="2437491"/>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904" name="Google Shape;904;p43"/>
          <p:cNvSpPr txBox="1">
            <a:spLocks noGrp="1"/>
          </p:cNvSpPr>
          <p:nvPr>
            <p:ph type="title"/>
          </p:nvPr>
        </p:nvSpPr>
        <p:spPr>
          <a:xfrm>
            <a:off x="1388100" y="1398825"/>
            <a:ext cx="6367800" cy="243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a:t>
            </a:r>
            <a:endParaRPr dirty="0"/>
          </a:p>
        </p:txBody>
      </p:sp>
      <p:grpSp>
        <p:nvGrpSpPr>
          <p:cNvPr id="905" name="Google Shape;905;p43"/>
          <p:cNvGrpSpPr/>
          <p:nvPr/>
        </p:nvGrpSpPr>
        <p:grpSpPr>
          <a:xfrm>
            <a:off x="1121104" y="2946104"/>
            <a:ext cx="1512798" cy="1427244"/>
            <a:chOff x="1473050" y="447525"/>
            <a:chExt cx="702875" cy="663125"/>
          </a:xfrm>
        </p:grpSpPr>
        <p:sp>
          <p:nvSpPr>
            <p:cNvPr id="906" name="Google Shape;906;p43"/>
            <p:cNvSpPr/>
            <p:nvPr/>
          </p:nvSpPr>
          <p:spPr>
            <a:xfrm>
              <a:off x="1601625" y="686000"/>
              <a:ext cx="221325" cy="380150"/>
            </a:xfrm>
            <a:custGeom>
              <a:avLst/>
              <a:gdLst/>
              <a:ahLst/>
              <a:cxnLst/>
              <a:rect l="l" t="t" r="r" b="b"/>
              <a:pathLst>
                <a:path w="8853" h="15206" extrusionOk="0">
                  <a:moveTo>
                    <a:pt x="26" y="1"/>
                  </a:moveTo>
                  <a:lnTo>
                    <a:pt x="0" y="10109"/>
                  </a:lnTo>
                  <a:lnTo>
                    <a:pt x="8827" y="15205"/>
                  </a:lnTo>
                  <a:lnTo>
                    <a:pt x="8853" y="5097"/>
                  </a:ln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3"/>
            <p:cNvSpPr/>
            <p:nvPr/>
          </p:nvSpPr>
          <p:spPr>
            <a:xfrm>
              <a:off x="1822300" y="685025"/>
              <a:ext cx="221600" cy="381125"/>
            </a:xfrm>
            <a:custGeom>
              <a:avLst/>
              <a:gdLst/>
              <a:ahLst/>
              <a:cxnLst/>
              <a:rect l="l" t="t" r="r" b="b"/>
              <a:pathLst>
                <a:path w="8864" h="15245" extrusionOk="0">
                  <a:moveTo>
                    <a:pt x="8863" y="1"/>
                  </a:moveTo>
                  <a:lnTo>
                    <a:pt x="26" y="5136"/>
                  </a:lnTo>
                  <a:lnTo>
                    <a:pt x="0" y="15244"/>
                  </a:lnTo>
                  <a:lnTo>
                    <a:pt x="0" y="15244"/>
                  </a:lnTo>
                  <a:lnTo>
                    <a:pt x="8837" y="10109"/>
                  </a:lnTo>
                  <a:lnTo>
                    <a:pt x="8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3"/>
            <p:cNvSpPr/>
            <p:nvPr/>
          </p:nvSpPr>
          <p:spPr>
            <a:xfrm>
              <a:off x="1602275" y="557625"/>
              <a:ext cx="441625" cy="255800"/>
            </a:xfrm>
            <a:custGeom>
              <a:avLst/>
              <a:gdLst/>
              <a:ahLst/>
              <a:cxnLst/>
              <a:rect l="l" t="t" r="r" b="b"/>
              <a:pathLst>
                <a:path w="17665" h="10232" extrusionOk="0">
                  <a:moveTo>
                    <a:pt x="8837" y="1"/>
                  </a:moveTo>
                  <a:lnTo>
                    <a:pt x="8827" y="6"/>
                  </a:lnTo>
                  <a:lnTo>
                    <a:pt x="0" y="5136"/>
                  </a:lnTo>
                  <a:lnTo>
                    <a:pt x="8827" y="10232"/>
                  </a:lnTo>
                  <a:lnTo>
                    <a:pt x="17664" y="5097"/>
                  </a:lnTo>
                  <a:lnTo>
                    <a:pt x="88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3"/>
            <p:cNvSpPr/>
            <p:nvPr/>
          </p:nvSpPr>
          <p:spPr>
            <a:xfrm>
              <a:off x="1544000" y="686000"/>
              <a:ext cx="278950" cy="212300"/>
            </a:xfrm>
            <a:custGeom>
              <a:avLst/>
              <a:gdLst/>
              <a:ahLst/>
              <a:cxnLst/>
              <a:rect l="l" t="t" r="r" b="b"/>
              <a:pathLst>
                <a:path w="11158" h="8492" extrusionOk="0">
                  <a:moveTo>
                    <a:pt x="2331" y="1"/>
                  </a:moveTo>
                  <a:lnTo>
                    <a:pt x="1" y="3467"/>
                  </a:lnTo>
                  <a:lnTo>
                    <a:pt x="48" y="3495"/>
                  </a:lnTo>
                  <a:lnTo>
                    <a:pt x="8752" y="8492"/>
                  </a:lnTo>
                  <a:lnTo>
                    <a:pt x="11138" y="5125"/>
                  </a:lnTo>
                  <a:lnTo>
                    <a:pt x="11158" y="5097"/>
                  </a:lnTo>
                  <a:lnTo>
                    <a:pt x="23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3"/>
            <p:cNvSpPr/>
            <p:nvPr/>
          </p:nvSpPr>
          <p:spPr>
            <a:xfrm>
              <a:off x="1824475" y="686000"/>
              <a:ext cx="278950" cy="212300"/>
            </a:xfrm>
            <a:custGeom>
              <a:avLst/>
              <a:gdLst/>
              <a:ahLst/>
              <a:cxnLst/>
              <a:rect l="l" t="t" r="r" b="b"/>
              <a:pathLst>
                <a:path w="11158" h="8492" extrusionOk="0">
                  <a:moveTo>
                    <a:pt x="8829" y="1"/>
                  </a:moveTo>
                  <a:lnTo>
                    <a:pt x="1" y="5097"/>
                  </a:lnTo>
                  <a:lnTo>
                    <a:pt x="20" y="5125"/>
                  </a:lnTo>
                  <a:lnTo>
                    <a:pt x="2407" y="8492"/>
                  </a:lnTo>
                  <a:lnTo>
                    <a:pt x="11111" y="3495"/>
                  </a:lnTo>
                  <a:lnTo>
                    <a:pt x="11158" y="3467"/>
                  </a:lnTo>
                  <a:lnTo>
                    <a:pt x="8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3"/>
            <p:cNvSpPr/>
            <p:nvPr/>
          </p:nvSpPr>
          <p:spPr>
            <a:xfrm>
              <a:off x="1822925" y="557625"/>
              <a:ext cx="220975" cy="255800"/>
            </a:xfrm>
            <a:custGeom>
              <a:avLst/>
              <a:gdLst/>
              <a:ahLst/>
              <a:cxnLst/>
              <a:rect l="l" t="t" r="r" b="b"/>
              <a:pathLst>
                <a:path w="8839" h="10232" extrusionOk="0">
                  <a:moveTo>
                    <a:pt x="11" y="1"/>
                  </a:moveTo>
                  <a:lnTo>
                    <a:pt x="1" y="6"/>
                  </a:lnTo>
                  <a:lnTo>
                    <a:pt x="1" y="10232"/>
                  </a:lnTo>
                  <a:lnTo>
                    <a:pt x="8838" y="5097"/>
                  </a:lnTo>
                  <a:lnTo>
                    <a:pt x="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p:nvPr/>
          </p:nvSpPr>
          <p:spPr>
            <a:xfrm>
              <a:off x="1545200" y="766825"/>
              <a:ext cx="277275" cy="131475"/>
            </a:xfrm>
            <a:custGeom>
              <a:avLst/>
              <a:gdLst/>
              <a:ahLst/>
              <a:cxnLst/>
              <a:rect l="l" t="t" r="r" b="b"/>
              <a:pathLst>
                <a:path w="11091" h="5259" extrusionOk="0">
                  <a:moveTo>
                    <a:pt x="872" y="0"/>
                  </a:moveTo>
                  <a:cubicBezTo>
                    <a:pt x="486" y="0"/>
                    <a:pt x="202" y="120"/>
                    <a:pt x="0" y="262"/>
                  </a:cubicBezTo>
                  <a:lnTo>
                    <a:pt x="8704" y="5259"/>
                  </a:lnTo>
                  <a:lnTo>
                    <a:pt x="11090" y="1892"/>
                  </a:lnTo>
                  <a:cubicBezTo>
                    <a:pt x="10926" y="1811"/>
                    <a:pt x="10768" y="1775"/>
                    <a:pt x="10614" y="1775"/>
                  </a:cubicBezTo>
                  <a:cubicBezTo>
                    <a:pt x="9930" y="1775"/>
                    <a:pt x="9335" y="2472"/>
                    <a:pt x="8735" y="2918"/>
                  </a:cubicBezTo>
                  <a:cubicBezTo>
                    <a:pt x="8469" y="3117"/>
                    <a:pt x="8187" y="3208"/>
                    <a:pt x="7872" y="3208"/>
                  </a:cubicBezTo>
                  <a:cubicBezTo>
                    <a:pt x="6753" y="3208"/>
                    <a:pt x="5204" y="2060"/>
                    <a:pt x="2391" y="477"/>
                  </a:cubicBezTo>
                  <a:cubicBezTo>
                    <a:pt x="1765" y="125"/>
                    <a:pt x="1266"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3"/>
            <p:cNvSpPr/>
            <p:nvPr/>
          </p:nvSpPr>
          <p:spPr>
            <a:xfrm>
              <a:off x="1824975" y="766825"/>
              <a:ext cx="277275" cy="131475"/>
            </a:xfrm>
            <a:custGeom>
              <a:avLst/>
              <a:gdLst/>
              <a:ahLst/>
              <a:cxnLst/>
              <a:rect l="l" t="t" r="r" b="b"/>
              <a:pathLst>
                <a:path w="11091" h="5259" extrusionOk="0">
                  <a:moveTo>
                    <a:pt x="10219" y="0"/>
                  </a:moveTo>
                  <a:cubicBezTo>
                    <a:pt x="9826" y="0"/>
                    <a:pt x="9326" y="125"/>
                    <a:pt x="8701" y="477"/>
                  </a:cubicBezTo>
                  <a:cubicBezTo>
                    <a:pt x="5887" y="2060"/>
                    <a:pt x="4339" y="3208"/>
                    <a:pt x="3220" y="3208"/>
                  </a:cubicBezTo>
                  <a:cubicBezTo>
                    <a:pt x="2904" y="3208"/>
                    <a:pt x="2623" y="3117"/>
                    <a:pt x="2357" y="2918"/>
                  </a:cubicBezTo>
                  <a:cubicBezTo>
                    <a:pt x="1756" y="2472"/>
                    <a:pt x="1161" y="1775"/>
                    <a:pt x="476" y="1775"/>
                  </a:cubicBezTo>
                  <a:cubicBezTo>
                    <a:pt x="323" y="1775"/>
                    <a:pt x="164" y="1811"/>
                    <a:pt x="0" y="1892"/>
                  </a:cubicBezTo>
                  <a:lnTo>
                    <a:pt x="2387" y="5259"/>
                  </a:lnTo>
                  <a:lnTo>
                    <a:pt x="11091" y="262"/>
                  </a:lnTo>
                  <a:cubicBezTo>
                    <a:pt x="10890" y="120"/>
                    <a:pt x="10605" y="0"/>
                    <a:pt x="10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a:off x="1913250" y="732125"/>
              <a:ext cx="120500" cy="68050"/>
            </a:xfrm>
            <a:custGeom>
              <a:avLst/>
              <a:gdLst/>
              <a:ahLst/>
              <a:cxnLst/>
              <a:rect l="l" t="t" r="r" b="b"/>
              <a:pathLst>
                <a:path w="4820" h="2722" extrusionOk="0">
                  <a:moveTo>
                    <a:pt x="4641" y="1"/>
                  </a:moveTo>
                  <a:cubicBezTo>
                    <a:pt x="4622" y="1"/>
                    <a:pt x="4603" y="4"/>
                    <a:pt x="4584" y="11"/>
                  </a:cubicBezTo>
                  <a:cubicBezTo>
                    <a:pt x="4182" y="164"/>
                    <a:pt x="3794" y="341"/>
                    <a:pt x="3409" y="526"/>
                  </a:cubicBezTo>
                  <a:cubicBezTo>
                    <a:pt x="3023" y="710"/>
                    <a:pt x="2646" y="907"/>
                    <a:pt x="2269" y="1107"/>
                  </a:cubicBezTo>
                  <a:cubicBezTo>
                    <a:pt x="1895" y="1311"/>
                    <a:pt x="1523" y="1519"/>
                    <a:pt x="1157" y="1740"/>
                  </a:cubicBezTo>
                  <a:cubicBezTo>
                    <a:pt x="792" y="1959"/>
                    <a:pt x="430" y="2186"/>
                    <a:pt x="82" y="2437"/>
                  </a:cubicBezTo>
                  <a:cubicBezTo>
                    <a:pt x="25" y="2478"/>
                    <a:pt x="1" y="2552"/>
                    <a:pt x="26" y="2620"/>
                  </a:cubicBezTo>
                  <a:cubicBezTo>
                    <a:pt x="50" y="2683"/>
                    <a:pt x="110" y="2722"/>
                    <a:pt x="173" y="2722"/>
                  </a:cubicBezTo>
                  <a:cubicBezTo>
                    <a:pt x="192" y="2722"/>
                    <a:pt x="210" y="2718"/>
                    <a:pt x="229" y="2712"/>
                  </a:cubicBezTo>
                  <a:cubicBezTo>
                    <a:pt x="630" y="2558"/>
                    <a:pt x="1020" y="2383"/>
                    <a:pt x="1404" y="2198"/>
                  </a:cubicBezTo>
                  <a:cubicBezTo>
                    <a:pt x="1790" y="2016"/>
                    <a:pt x="2168" y="1819"/>
                    <a:pt x="2546" y="1620"/>
                  </a:cubicBezTo>
                  <a:cubicBezTo>
                    <a:pt x="2920" y="1417"/>
                    <a:pt x="3292" y="1210"/>
                    <a:pt x="3658" y="990"/>
                  </a:cubicBezTo>
                  <a:cubicBezTo>
                    <a:pt x="4025" y="772"/>
                    <a:pt x="4387" y="545"/>
                    <a:pt x="4736" y="294"/>
                  </a:cubicBezTo>
                  <a:cubicBezTo>
                    <a:pt x="4795" y="252"/>
                    <a:pt x="4819" y="175"/>
                    <a:pt x="4793" y="105"/>
                  </a:cubicBezTo>
                  <a:cubicBezTo>
                    <a:pt x="4768" y="41"/>
                    <a:pt x="4706" y="1"/>
                    <a:pt x="4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3"/>
            <p:cNvSpPr/>
            <p:nvPr/>
          </p:nvSpPr>
          <p:spPr>
            <a:xfrm>
              <a:off x="1613550" y="732125"/>
              <a:ext cx="120800" cy="68050"/>
            </a:xfrm>
            <a:custGeom>
              <a:avLst/>
              <a:gdLst/>
              <a:ahLst/>
              <a:cxnLst/>
              <a:rect l="l" t="t" r="r" b="b"/>
              <a:pathLst>
                <a:path w="4832" h="2722" extrusionOk="0">
                  <a:moveTo>
                    <a:pt x="184" y="1"/>
                  </a:moveTo>
                  <a:cubicBezTo>
                    <a:pt x="134" y="1"/>
                    <a:pt x="84" y="24"/>
                    <a:pt x="53" y="68"/>
                  </a:cubicBezTo>
                  <a:cubicBezTo>
                    <a:pt x="0" y="141"/>
                    <a:pt x="18" y="242"/>
                    <a:pt x="90" y="294"/>
                  </a:cubicBezTo>
                  <a:cubicBezTo>
                    <a:pt x="439" y="545"/>
                    <a:pt x="802" y="772"/>
                    <a:pt x="1167" y="990"/>
                  </a:cubicBezTo>
                  <a:cubicBezTo>
                    <a:pt x="1533" y="1210"/>
                    <a:pt x="1906" y="1417"/>
                    <a:pt x="2281" y="1620"/>
                  </a:cubicBezTo>
                  <a:cubicBezTo>
                    <a:pt x="2658" y="1819"/>
                    <a:pt x="3036" y="2016"/>
                    <a:pt x="3422" y="2198"/>
                  </a:cubicBezTo>
                  <a:cubicBezTo>
                    <a:pt x="3807" y="2383"/>
                    <a:pt x="4196" y="2558"/>
                    <a:pt x="4598" y="2712"/>
                  </a:cubicBezTo>
                  <a:cubicBezTo>
                    <a:pt x="4616" y="2718"/>
                    <a:pt x="4635" y="2722"/>
                    <a:pt x="4654" y="2722"/>
                  </a:cubicBezTo>
                  <a:cubicBezTo>
                    <a:pt x="4702" y="2722"/>
                    <a:pt x="4750" y="2699"/>
                    <a:pt x="4781" y="2656"/>
                  </a:cubicBezTo>
                  <a:cubicBezTo>
                    <a:pt x="4831" y="2586"/>
                    <a:pt x="4815" y="2488"/>
                    <a:pt x="4745" y="2437"/>
                  </a:cubicBezTo>
                  <a:cubicBezTo>
                    <a:pt x="4396" y="2186"/>
                    <a:pt x="4034" y="1959"/>
                    <a:pt x="3668" y="1740"/>
                  </a:cubicBezTo>
                  <a:cubicBezTo>
                    <a:pt x="3303" y="1519"/>
                    <a:pt x="2930" y="1311"/>
                    <a:pt x="2556" y="1107"/>
                  </a:cubicBezTo>
                  <a:cubicBezTo>
                    <a:pt x="2180" y="907"/>
                    <a:pt x="1802" y="710"/>
                    <a:pt x="1417" y="526"/>
                  </a:cubicBezTo>
                  <a:cubicBezTo>
                    <a:pt x="1033" y="341"/>
                    <a:pt x="643" y="164"/>
                    <a:pt x="242" y="11"/>
                  </a:cubicBezTo>
                  <a:cubicBezTo>
                    <a:pt x="223" y="4"/>
                    <a:pt x="204"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3"/>
            <p:cNvSpPr/>
            <p:nvPr/>
          </p:nvSpPr>
          <p:spPr>
            <a:xfrm>
              <a:off x="1540225" y="555725"/>
              <a:ext cx="570675" cy="514100"/>
            </a:xfrm>
            <a:custGeom>
              <a:avLst/>
              <a:gdLst/>
              <a:ahLst/>
              <a:cxnLst/>
              <a:rect l="l" t="t" r="r" b="b"/>
              <a:pathLst>
                <a:path w="22827" h="20564" extrusionOk="0">
                  <a:moveTo>
                    <a:pt x="11350" y="287"/>
                  </a:moveTo>
                  <a:cubicBezTo>
                    <a:pt x="11398" y="287"/>
                    <a:pt x="11427" y="307"/>
                    <a:pt x="11470" y="332"/>
                  </a:cubicBezTo>
                  <a:lnTo>
                    <a:pt x="19855" y="5173"/>
                  </a:lnTo>
                  <a:lnTo>
                    <a:pt x="11309" y="10139"/>
                  </a:lnTo>
                  <a:lnTo>
                    <a:pt x="2773" y="5211"/>
                  </a:lnTo>
                  <a:cubicBezTo>
                    <a:pt x="10197" y="954"/>
                    <a:pt x="11074" y="287"/>
                    <a:pt x="11350" y="287"/>
                  </a:cubicBezTo>
                  <a:close/>
                  <a:moveTo>
                    <a:pt x="2527" y="5406"/>
                  </a:moveTo>
                  <a:lnTo>
                    <a:pt x="2628" y="5462"/>
                  </a:lnTo>
                  <a:lnTo>
                    <a:pt x="2628" y="5465"/>
                  </a:lnTo>
                  <a:lnTo>
                    <a:pt x="11099" y="10353"/>
                  </a:lnTo>
                  <a:lnTo>
                    <a:pt x="8862" y="13511"/>
                  </a:lnTo>
                  <a:lnTo>
                    <a:pt x="2616" y="9925"/>
                  </a:lnTo>
                  <a:lnTo>
                    <a:pt x="2325" y="9757"/>
                  </a:lnTo>
                  <a:lnTo>
                    <a:pt x="361" y="8630"/>
                  </a:lnTo>
                  <a:cubicBezTo>
                    <a:pt x="388" y="8591"/>
                    <a:pt x="396" y="8578"/>
                    <a:pt x="396" y="8578"/>
                  </a:cubicBezTo>
                  <a:lnTo>
                    <a:pt x="396" y="8578"/>
                  </a:lnTo>
                  <a:cubicBezTo>
                    <a:pt x="396" y="8578"/>
                    <a:pt x="360" y="8631"/>
                    <a:pt x="360" y="8631"/>
                  </a:cubicBezTo>
                  <a:cubicBezTo>
                    <a:pt x="360" y="8631"/>
                    <a:pt x="618" y="8247"/>
                    <a:pt x="2527" y="5406"/>
                  </a:cubicBezTo>
                  <a:close/>
                  <a:moveTo>
                    <a:pt x="20119" y="5357"/>
                  </a:moveTo>
                  <a:cubicBezTo>
                    <a:pt x="22827" y="9382"/>
                    <a:pt x="22092" y="8291"/>
                    <a:pt x="22320" y="8630"/>
                  </a:cubicBezTo>
                  <a:lnTo>
                    <a:pt x="20280" y="9801"/>
                  </a:lnTo>
                  <a:lnTo>
                    <a:pt x="19988" y="9969"/>
                  </a:lnTo>
                  <a:lnTo>
                    <a:pt x="13819" y="13511"/>
                  </a:lnTo>
                  <a:lnTo>
                    <a:pt x="11564" y="10329"/>
                  </a:lnTo>
                  <a:cubicBezTo>
                    <a:pt x="11570" y="10325"/>
                    <a:pt x="11572" y="10324"/>
                    <a:pt x="11572" y="10324"/>
                  </a:cubicBezTo>
                  <a:lnTo>
                    <a:pt x="11572" y="10324"/>
                  </a:lnTo>
                  <a:cubicBezTo>
                    <a:pt x="11572" y="10324"/>
                    <a:pt x="11563" y="10329"/>
                    <a:pt x="11563" y="10329"/>
                  </a:cubicBezTo>
                  <a:cubicBezTo>
                    <a:pt x="11563" y="10329"/>
                    <a:pt x="12048" y="10047"/>
                    <a:pt x="20119" y="5357"/>
                  </a:cubicBezTo>
                  <a:close/>
                  <a:moveTo>
                    <a:pt x="19988" y="10305"/>
                  </a:moveTo>
                  <a:lnTo>
                    <a:pt x="19976" y="15198"/>
                  </a:lnTo>
                  <a:lnTo>
                    <a:pt x="11429" y="20162"/>
                  </a:lnTo>
                  <a:lnTo>
                    <a:pt x="11449" y="12792"/>
                  </a:lnTo>
                  <a:lnTo>
                    <a:pt x="11454" y="10677"/>
                  </a:lnTo>
                  <a:cubicBezTo>
                    <a:pt x="13711" y="13819"/>
                    <a:pt x="13637" y="13849"/>
                    <a:pt x="13770" y="13849"/>
                  </a:cubicBezTo>
                  <a:cubicBezTo>
                    <a:pt x="13773" y="13849"/>
                    <a:pt x="13775" y="13849"/>
                    <a:pt x="13778" y="13849"/>
                  </a:cubicBezTo>
                  <a:cubicBezTo>
                    <a:pt x="13801" y="13849"/>
                    <a:pt x="13827" y="13842"/>
                    <a:pt x="13849" y="13829"/>
                  </a:cubicBezTo>
                  <a:lnTo>
                    <a:pt x="19988" y="10305"/>
                  </a:lnTo>
                  <a:close/>
                  <a:moveTo>
                    <a:pt x="2616" y="10262"/>
                  </a:moveTo>
                  <a:cubicBezTo>
                    <a:pt x="8579" y="13677"/>
                    <a:pt x="8841" y="13851"/>
                    <a:pt x="8888" y="13851"/>
                  </a:cubicBezTo>
                  <a:cubicBezTo>
                    <a:pt x="8893" y="13851"/>
                    <a:pt x="8896" y="13849"/>
                    <a:pt x="8904" y="13849"/>
                  </a:cubicBezTo>
                  <a:cubicBezTo>
                    <a:pt x="8949" y="13849"/>
                    <a:pt x="8994" y="13827"/>
                    <a:pt x="9022" y="13787"/>
                  </a:cubicBezTo>
                  <a:lnTo>
                    <a:pt x="11162" y="10769"/>
                  </a:lnTo>
                  <a:lnTo>
                    <a:pt x="11138" y="20165"/>
                  </a:lnTo>
                  <a:lnTo>
                    <a:pt x="2602" y="15237"/>
                  </a:lnTo>
                  <a:lnTo>
                    <a:pt x="2616" y="10262"/>
                  </a:lnTo>
                  <a:close/>
                  <a:moveTo>
                    <a:pt x="11319" y="1"/>
                  </a:moveTo>
                  <a:cubicBezTo>
                    <a:pt x="11216" y="1"/>
                    <a:pt x="11114" y="27"/>
                    <a:pt x="11022" y="81"/>
                  </a:cubicBezTo>
                  <a:cubicBezTo>
                    <a:pt x="9165" y="1161"/>
                    <a:pt x="2985" y="4737"/>
                    <a:pt x="2383" y="5117"/>
                  </a:cubicBezTo>
                  <a:cubicBezTo>
                    <a:pt x="2338" y="5145"/>
                    <a:pt x="2410" y="5071"/>
                    <a:pt x="32" y="8598"/>
                  </a:cubicBezTo>
                  <a:cubicBezTo>
                    <a:pt x="8" y="8631"/>
                    <a:pt x="1" y="8672"/>
                    <a:pt x="10" y="8711"/>
                  </a:cubicBezTo>
                  <a:cubicBezTo>
                    <a:pt x="20" y="8751"/>
                    <a:pt x="45" y="8784"/>
                    <a:pt x="80" y="8805"/>
                  </a:cubicBezTo>
                  <a:lnTo>
                    <a:pt x="2323" y="10093"/>
                  </a:lnTo>
                  <a:lnTo>
                    <a:pt x="2309" y="15320"/>
                  </a:lnTo>
                  <a:cubicBezTo>
                    <a:pt x="2309" y="15372"/>
                    <a:pt x="2338" y="15421"/>
                    <a:pt x="2382" y="15446"/>
                  </a:cubicBezTo>
                  <a:lnTo>
                    <a:pt x="11211" y="20542"/>
                  </a:lnTo>
                  <a:cubicBezTo>
                    <a:pt x="11233" y="20556"/>
                    <a:pt x="11258" y="20563"/>
                    <a:pt x="11284" y="20563"/>
                  </a:cubicBezTo>
                  <a:cubicBezTo>
                    <a:pt x="11309" y="20563"/>
                    <a:pt x="11334" y="20556"/>
                    <a:pt x="11356" y="20542"/>
                  </a:cubicBezTo>
                  <a:lnTo>
                    <a:pt x="20193" y="15407"/>
                  </a:lnTo>
                  <a:cubicBezTo>
                    <a:pt x="20239" y="15381"/>
                    <a:pt x="20265" y="15332"/>
                    <a:pt x="20266" y="15282"/>
                  </a:cubicBezTo>
                  <a:lnTo>
                    <a:pt x="20280" y="10137"/>
                  </a:lnTo>
                  <a:lnTo>
                    <a:pt x="22600" y="8805"/>
                  </a:lnTo>
                  <a:cubicBezTo>
                    <a:pt x="22635" y="8784"/>
                    <a:pt x="22661" y="8750"/>
                    <a:pt x="22670" y="8711"/>
                  </a:cubicBezTo>
                  <a:cubicBezTo>
                    <a:pt x="22679" y="8672"/>
                    <a:pt x="22672" y="8631"/>
                    <a:pt x="22648" y="8598"/>
                  </a:cubicBezTo>
                  <a:cubicBezTo>
                    <a:pt x="20765" y="5806"/>
                    <a:pt x="20403" y="5241"/>
                    <a:pt x="20306" y="5118"/>
                  </a:cubicBezTo>
                  <a:cubicBezTo>
                    <a:pt x="20277" y="5080"/>
                    <a:pt x="20256" y="5074"/>
                    <a:pt x="20230" y="5057"/>
                  </a:cubicBezTo>
                  <a:cubicBezTo>
                    <a:pt x="20096" y="4969"/>
                    <a:pt x="19130" y="4422"/>
                    <a:pt x="11616" y="81"/>
                  </a:cubicBezTo>
                  <a:cubicBezTo>
                    <a:pt x="11524" y="27"/>
                    <a:pt x="11421" y="1"/>
                    <a:pt x="11319"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3"/>
            <p:cNvSpPr/>
            <p:nvPr/>
          </p:nvSpPr>
          <p:spPr>
            <a:xfrm>
              <a:off x="1791525" y="499825"/>
              <a:ext cx="170150" cy="185750"/>
            </a:xfrm>
            <a:custGeom>
              <a:avLst/>
              <a:gdLst/>
              <a:ahLst/>
              <a:cxnLst/>
              <a:rect l="l" t="t" r="r" b="b"/>
              <a:pathLst>
                <a:path w="6806" h="7430" extrusionOk="0">
                  <a:moveTo>
                    <a:pt x="3333" y="0"/>
                  </a:moveTo>
                  <a:cubicBezTo>
                    <a:pt x="1767" y="0"/>
                    <a:pt x="408" y="1280"/>
                    <a:pt x="100" y="2878"/>
                  </a:cubicBezTo>
                  <a:cubicBezTo>
                    <a:pt x="0" y="3388"/>
                    <a:pt x="46" y="3852"/>
                    <a:pt x="126" y="4317"/>
                  </a:cubicBezTo>
                  <a:cubicBezTo>
                    <a:pt x="174" y="4587"/>
                    <a:pt x="252" y="4860"/>
                    <a:pt x="309" y="5121"/>
                  </a:cubicBezTo>
                  <a:cubicBezTo>
                    <a:pt x="344" y="5278"/>
                    <a:pt x="370" y="5432"/>
                    <a:pt x="379" y="5579"/>
                  </a:cubicBezTo>
                  <a:cubicBezTo>
                    <a:pt x="391" y="5813"/>
                    <a:pt x="355" y="6031"/>
                    <a:pt x="224" y="6223"/>
                  </a:cubicBezTo>
                  <a:cubicBezTo>
                    <a:pt x="224" y="6223"/>
                    <a:pt x="800" y="6524"/>
                    <a:pt x="1375" y="6826"/>
                  </a:cubicBezTo>
                  <a:cubicBezTo>
                    <a:pt x="1951" y="7128"/>
                    <a:pt x="2525" y="7429"/>
                    <a:pt x="2525" y="7429"/>
                  </a:cubicBezTo>
                  <a:cubicBezTo>
                    <a:pt x="2754" y="6851"/>
                    <a:pt x="3512" y="6719"/>
                    <a:pt x="4149" y="6426"/>
                  </a:cubicBezTo>
                  <a:cubicBezTo>
                    <a:pt x="4579" y="6230"/>
                    <a:pt x="4985" y="6002"/>
                    <a:pt x="5348" y="5631"/>
                  </a:cubicBezTo>
                  <a:cubicBezTo>
                    <a:pt x="6574" y="4381"/>
                    <a:pt x="6805" y="2336"/>
                    <a:pt x="5649" y="1050"/>
                  </a:cubicBezTo>
                  <a:cubicBezTo>
                    <a:pt x="5597" y="990"/>
                    <a:pt x="5541" y="933"/>
                    <a:pt x="5482" y="877"/>
                  </a:cubicBezTo>
                  <a:cubicBezTo>
                    <a:pt x="5279" y="683"/>
                    <a:pt x="5039" y="510"/>
                    <a:pt x="4764" y="366"/>
                  </a:cubicBezTo>
                  <a:cubicBezTo>
                    <a:pt x="4283" y="114"/>
                    <a:pt x="3799" y="0"/>
                    <a:pt x="3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3"/>
            <p:cNvSpPr/>
            <p:nvPr/>
          </p:nvSpPr>
          <p:spPr>
            <a:xfrm>
              <a:off x="1804425" y="557325"/>
              <a:ext cx="117700" cy="121050"/>
            </a:xfrm>
            <a:custGeom>
              <a:avLst/>
              <a:gdLst/>
              <a:ahLst/>
              <a:cxnLst/>
              <a:rect l="l" t="t" r="r" b="b"/>
              <a:pathLst>
                <a:path w="4708" h="4842" extrusionOk="0">
                  <a:moveTo>
                    <a:pt x="2043" y="732"/>
                  </a:moveTo>
                  <a:cubicBezTo>
                    <a:pt x="2175" y="1053"/>
                    <a:pt x="2011" y="1430"/>
                    <a:pt x="1795" y="1548"/>
                  </a:cubicBezTo>
                  <a:cubicBezTo>
                    <a:pt x="1737" y="1581"/>
                    <a:pt x="1668" y="1597"/>
                    <a:pt x="1603" y="1597"/>
                  </a:cubicBezTo>
                  <a:cubicBezTo>
                    <a:pt x="1526" y="1597"/>
                    <a:pt x="1453" y="1574"/>
                    <a:pt x="1412" y="1531"/>
                  </a:cubicBezTo>
                  <a:cubicBezTo>
                    <a:pt x="1246" y="1391"/>
                    <a:pt x="1446" y="778"/>
                    <a:pt x="2043" y="732"/>
                  </a:cubicBezTo>
                  <a:close/>
                  <a:moveTo>
                    <a:pt x="3303" y="1398"/>
                  </a:moveTo>
                  <a:lnTo>
                    <a:pt x="3303" y="1398"/>
                  </a:lnTo>
                  <a:cubicBezTo>
                    <a:pt x="3582" y="1882"/>
                    <a:pt x="3248" y="2365"/>
                    <a:pt x="3039" y="2365"/>
                  </a:cubicBezTo>
                  <a:cubicBezTo>
                    <a:pt x="3028" y="2365"/>
                    <a:pt x="3017" y="2364"/>
                    <a:pt x="3007" y="2361"/>
                  </a:cubicBezTo>
                  <a:cubicBezTo>
                    <a:pt x="2862" y="2339"/>
                    <a:pt x="2704" y="2105"/>
                    <a:pt x="2811" y="1838"/>
                  </a:cubicBezTo>
                  <a:cubicBezTo>
                    <a:pt x="2904" y="1600"/>
                    <a:pt x="3092" y="1443"/>
                    <a:pt x="3303" y="1398"/>
                  </a:cubicBezTo>
                  <a:close/>
                  <a:moveTo>
                    <a:pt x="1402" y="0"/>
                  </a:moveTo>
                  <a:cubicBezTo>
                    <a:pt x="1051" y="0"/>
                    <a:pt x="708" y="189"/>
                    <a:pt x="551" y="584"/>
                  </a:cubicBezTo>
                  <a:cubicBezTo>
                    <a:pt x="263" y="1356"/>
                    <a:pt x="697" y="1884"/>
                    <a:pt x="578" y="2434"/>
                  </a:cubicBezTo>
                  <a:cubicBezTo>
                    <a:pt x="496" y="2822"/>
                    <a:pt x="225" y="3402"/>
                    <a:pt x="0" y="3830"/>
                  </a:cubicBezTo>
                  <a:lnTo>
                    <a:pt x="226" y="3948"/>
                  </a:lnTo>
                  <a:cubicBezTo>
                    <a:pt x="468" y="3502"/>
                    <a:pt x="751" y="2911"/>
                    <a:pt x="844" y="2490"/>
                  </a:cubicBezTo>
                  <a:cubicBezTo>
                    <a:pt x="976" y="1821"/>
                    <a:pt x="565" y="1339"/>
                    <a:pt x="822" y="695"/>
                  </a:cubicBezTo>
                  <a:cubicBezTo>
                    <a:pt x="936" y="427"/>
                    <a:pt x="1156" y="302"/>
                    <a:pt x="1388" y="302"/>
                  </a:cubicBezTo>
                  <a:cubicBezTo>
                    <a:pt x="1522" y="302"/>
                    <a:pt x="1659" y="344"/>
                    <a:pt x="1782" y="423"/>
                  </a:cubicBezTo>
                  <a:cubicBezTo>
                    <a:pt x="1052" y="638"/>
                    <a:pt x="836" y="1465"/>
                    <a:pt x="1184" y="1776"/>
                  </a:cubicBezTo>
                  <a:cubicBezTo>
                    <a:pt x="1297" y="1880"/>
                    <a:pt x="1437" y="1928"/>
                    <a:pt x="1581" y="1928"/>
                  </a:cubicBezTo>
                  <a:cubicBezTo>
                    <a:pt x="2037" y="1928"/>
                    <a:pt x="2537" y="1445"/>
                    <a:pt x="2385" y="768"/>
                  </a:cubicBezTo>
                  <a:lnTo>
                    <a:pt x="2385" y="768"/>
                  </a:lnTo>
                  <a:cubicBezTo>
                    <a:pt x="2570" y="819"/>
                    <a:pt x="2922" y="1005"/>
                    <a:pt x="3071" y="1127"/>
                  </a:cubicBezTo>
                  <a:cubicBezTo>
                    <a:pt x="2563" y="1338"/>
                    <a:pt x="2235" y="1990"/>
                    <a:pt x="2586" y="2462"/>
                  </a:cubicBezTo>
                  <a:cubicBezTo>
                    <a:pt x="2715" y="2635"/>
                    <a:pt x="2871" y="2710"/>
                    <a:pt x="3027" y="2710"/>
                  </a:cubicBezTo>
                  <a:cubicBezTo>
                    <a:pt x="3475" y="2710"/>
                    <a:pt x="3919" y="2091"/>
                    <a:pt x="3710" y="1438"/>
                  </a:cubicBezTo>
                  <a:lnTo>
                    <a:pt x="3710" y="1438"/>
                  </a:lnTo>
                  <a:cubicBezTo>
                    <a:pt x="4212" y="1655"/>
                    <a:pt x="4357" y="2274"/>
                    <a:pt x="3622" y="2741"/>
                  </a:cubicBezTo>
                  <a:cubicBezTo>
                    <a:pt x="2958" y="3169"/>
                    <a:pt x="2630" y="2822"/>
                    <a:pt x="1680" y="4712"/>
                  </a:cubicBezTo>
                  <a:lnTo>
                    <a:pt x="1928" y="4842"/>
                  </a:lnTo>
                  <a:cubicBezTo>
                    <a:pt x="2151" y="4413"/>
                    <a:pt x="2471" y="3859"/>
                    <a:pt x="2743" y="3573"/>
                  </a:cubicBezTo>
                  <a:cubicBezTo>
                    <a:pt x="3128" y="3161"/>
                    <a:pt x="3808" y="3217"/>
                    <a:pt x="4279" y="2537"/>
                  </a:cubicBezTo>
                  <a:cubicBezTo>
                    <a:pt x="4708" y="1893"/>
                    <a:pt x="4227" y="1113"/>
                    <a:pt x="3503" y="1060"/>
                  </a:cubicBezTo>
                  <a:cubicBezTo>
                    <a:pt x="3259" y="753"/>
                    <a:pt x="2994" y="655"/>
                    <a:pt x="2886" y="587"/>
                  </a:cubicBezTo>
                  <a:cubicBezTo>
                    <a:pt x="2659" y="475"/>
                    <a:pt x="2474" y="397"/>
                    <a:pt x="2196" y="379"/>
                  </a:cubicBezTo>
                  <a:cubicBezTo>
                    <a:pt x="1992" y="130"/>
                    <a:pt x="1694" y="0"/>
                    <a:pt x="1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3"/>
            <p:cNvSpPr/>
            <p:nvPr/>
          </p:nvSpPr>
          <p:spPr>
            <a:xfrm>
              <a:off x="1769100" y="701075"/>
              <a:ext cx="60475" cy="43850"/>
            </a:xfrm>
            <a:custGeom>
              <a:avLst/>
              <a:gdLst/>
              <a:ahLst/>
              <a:cxnLst/>
              <a:rect l="l" t="t" r="r" b="b"/>
              <a:pathLst>
                <a:path w="2419" h="1754" extrusionOk="0">
                  <a:moveTo>
                    <a:pt x="341" y="1"/>
                  </a:moveTo>
                  <a:lnTo>
                    <a:pt x="83" y="492"/>
                  </a:lnTo>
                  <a:cubicBezTo>
                    <a:pt x="0" y="649"/>
                    <a:pt x="61" y="843"/>
                    <a:pt x="219" y="926"/>
                  </a:cubicBezTo>
                  <a:lnTo>
                    <a:pt x="317" y="977"/>
                  </a:lnTo>
                  <a:lnTo>
                    <a:pt x="1630" y="1665"/>
                  </a:lnTo>
                  <a:lnTo>
                    <a:pt x="1728" y="1717"/>
                  </a:lnTo>
                  <a:cubicBezTo>
                    <a:pt x="1775" y="1742"/>
                    <a:pt x="1826" y="1753"/>
                    <a:pt x="1876" y="1753"/>
                  </a:cubicBezTo>
                  <a:cubicBezTo>
                    <a:pt x="1992" y="1753"/>
                    <a:pt x="2104" y="1691"/>
                    <a:pt x="2162" y="1581"/>
                  </a:cubicBezTo>
                  <a:lnTo>
                    <a:pt x="2418" y="1091"/>
                  </a:lnTo>
                  <a:lnTo>
                    <a:pt x="2417" y="1091"/>
                  </a:lnTo>
                  <a:lnTo>
                    <a:pt x="342" y="3"/>
                  </a:lnTo>
                  <a:lnTo>
                    <a:pt x="3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3"/>
            <p:cNvSpPr/>
            <p:nvPr/>
          </p:nvSpPr>
          <p:spPr>
            <a:xfrm>
              <a:off x="1776925" y="663500"/>
              <a:ext cx="78850" cy="53775"/>
            </a:xfrm>
            <a:custGeom>
              <a:avLst/>
              <a:gdLst/>
              <a:ahLst/>
              <a:cxnLst/>
              <a:rect l="l" t="t" r="r" b="b"/>
              <a:pathLst>
                <a:path w="3154" h="2151" extrusionOk="0">
                  <a:moveTo>
                    <a:pt x="359" y="1"/>
                  </a:moveTo>
                  <a:lnTo>
                    <a:pt x="1" y="686"/>
                  </a:lnTo>
                  <a:lnTo>
                    <a:pt x="362" y="874"/>
                  </a:lnTo>
                  <a:lnTo>
                    <a:pt x="2434" y="1960"/>
                  </a:lnTo>
                  <a:lnTo>
                    <a:pt x="2793" y="2150"/>
                  </a:lnTo>
                  <a:lnTo>
                    <a:pt x="3153" y="1465"/>
                  </a:lnTo>
                  <a:lnTo>
                    <a:pt x="3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3"/>
            <p:cNvSpPr/>
            <p:nvPr/>
          </p:nvSpPr>
          <p:spPr>
            <a:xfrm>
              <a:off x="1821375" y="515075"/>
              <a:ext cx="75150" cy="34125"/>
            </a:xfrm>
            <a:custGeom>
              <a:avLst/>
              <a:gdLst/>
              <a:ahLst/>
              <a:cxnLst/>
              <a:rect l="l" t="t" r="r" b="b"/>
              <a:pathLst>
                <a:path w="3006" h="1365" extrusionOk="0">
                  <a:moveTo>
                    <a:pt x="2078" y="1"/>
                  </a:moveTo>
                  <a:cubicBezTo>
                    <a:pt x="1953" y="1"/>
                    <a:pt x="1824" y="12"/>
                    <a:pt x="1670" y="28"/>
                  </a:cubicBezTo>
                  <a:cubicBezTo>
                    <a:pt x="848" y="212"/>
                    <a:pt x="314" y="671"/>
                    <a:pt x="22" y="1213"/>
                  </a:cubicBezTo>
                  <a:cubicBezTo>
                    <a:pt x="0" y="1253"/>
                    <a:pt x="8" y="1302"/>
                    <a:pt x="41" y="1333"/>
                  </a:cubicBezTo>
                  <a:cubicBezTo>
                    <a:pt x="64" y="1354"/>
                    <a:pt x="84" y="1364"/>
                    <a:pt x="103" y="1364"/>
                  </a:cubicBezTo>
                  <a:cubicBezTo>
                    <a:pt x="190" y="1364"/>
                    <a:pt x="284" y="1165"/>
                    <a:pt x="748" y="830"/>
                  </a:cubicBezTo>
                  <a:cubicBezTo>
                    <a:pt x="1293" y="447"/>
                    <a:pt x="1754" y="334"/>
                    <a:pt x="2254" y="334"/>
                  </a:cubicBezTo>
                  <a:cubicBezTo>
                    <a:pt x="2445" y="334"/>
                    <a:pt x="2642" y="351"/>
                    <a:pt x="2850" y="375"/>
                  </a:cubicBezTo>
                  <a:cubicBezTo>
                    <a:pt x="2855" y="376"/>
                    <a:pt x="2859" y="376"/>
                    <a:pt x="2864" y="376"/>
                  </a:cubicBezTo>
                  <a:cubicBezTo>
                    <a:pt x="2972" y="376"/>
                    <a:pt x="3006" y="218"/>
                    <a:pt x="2899" y="178"/>
                  </a:cubicBezTo>
                  <a:cubicBezTo>
                    <a:pt x="2547" y="44"/>
                    <a:pt x="2322" y="1"/>
                    <a:pt x="2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3"/>
            <p:cNvSpPr/>
            <p:nvPr/>
          </p:nvSpPr>
          <p:spPr>
            <a:xfrm>
              <a:off x="1778775" y="718500"/>
              <a:ext cx="32800" cy="23300"/>
            </a:xfrm>
            <a:custGeom>
              <a:avLst/>
              <a:gdLst/>
              <a:ahLst/>
              <a:cxnLst/>
              <a:rect l="l" t="t" r="r" b="b"/>
              <a:pathLst>
                <a:path w="1312" h="932" extrusionOk="0">
                  <a:moveTo>
                    <a:pt x="566" y="1"/>
                  </a:moveTo>
                  <a:cubicBezTo>
                    <a:pt x="341" y="1"/>
                    <a:pt x="124" y="115"/>
                    <a:pt x="1" y="317"/>
                  </a:cubicBezTo>
                  <a:lnTo>
                    <a:pt x="1171" y="931"/>
                  </a:lnTo>
                  <a:cubicBezTo>
                    <a:pt x="1312" y="615"/>
                    <a:pt x="1183" y="240"/>
                    <a:pt x="873" y="77"/>
                  </a:cubicBezTo>
                  <a:cubicBezTo>
                    <a:pt x="775" y="25"/>
                    <a:pt x="670" y="1"/>
                    <a:pt x="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3"/>
            <p:cNvSpPr/>
            <p:nvPr/>
          </p:nvSpPr>
          <p:spPr>
            <a:xfrm>
              <a:off x="1785900" y="651250"/>
              <a:ext cx="76025" cy="48875"/>
            </a:xfrm>
            <a:custGeom>
              <a:avLst/>
              <a:gdLst/>
              <a:ahLst/>
              <a:cxnLst/>
              <a:rect l="l" t="t" r="r" b="b"/>
              <a:pathLst>
                <a:path w="3041" h="1955" extrusionOk="0">
                  <a:moveTo>
                    <a:pt x="504" y="0"/>
                  </a:moveTo>
                  <a:cubicBezTo>
                    <a:pt x="358" y="0"/>
                    <a:pt x="217" y="79"/>
                    <a:pt x="144" y="217"/>
                  </a:cubicBezTo>
                  <a:lnTo>
                    <a:pt x="0" y="491"/>
                  </a:lnTo>
                  <a:lnTo>
                    <a:pt x="2794" y="1955"/>
                  </a:lnTo>
                  <a:lnTo>
                    <a:pt x="2937" y="1683"/>
                  </a:lnTo>
                  <a:cubicBezTo>
                    <a:pt x="3041" y="1484"/>
                    <a:pt x="2965" y="1239"/>
                    <a:pt x="2766" y="1135"/>
                  </a:cubicBezTo>
                  <a:lnTo>
                    <a:pt x="2669" y="1085"/>
                  </a:lnTo>
                  <a:lnTo>
                    <a:pt x="2421" y="954"/>
                  </a:lnTo>
                  <a:lnTo>
                    <a:pt x="967" y="191"/>
                  </a:lnTo>
                  <a:lnTo>
                    <a:pt x="741" y="74"/>
                  </a:lnTo>
                  <a:lnTo>
                    <a:pt x="692" y="47"/>
                  </a:lnTo>
                  <a:cubicBezTo>
                    <a:pt x="632" y="15"/>
                    <a:pt x="567"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3"/>
            <p:cNvSpPr/>
            <p:nvPr/>
          </p:nvSpPr>
          <p:spPr>
            <a:xfrm>
              <a:off x="1770775" y="680625"/>
              <a:ext cx="76000" cy="48900"/>
            </a:xfrm>
            <a:custGeom>
              <a:avLst/>
              <a:gdLst/>
              <a:ahLst/>
              <a:cxnLst/>
              <a:rect l="l" t="t" r="r" b="b"/>
              <a:pathLst>
                <a:path w="3040" h="1956" extrusionOk="0">
                  <a:moveTo>
                    <a:pt x="247" y="0"/>
                  </a:moveTo>
                  <a:lnTo>
                    <a:pt x="103" y="273"/>
                  </a:lnTo>
                  <a:cubicBezTo>
                    <a:pt x="0" y="472"/>
                    <a:pt x="76" y="715"/>
                    <a:pt x="274" y="819"/>
                  </a:cubicBezTo>
                  <a:lnTo>
                    <a:pt x="275" y="821"/>
                  </a:lnTo>
                  <a:lnTo>
                    <a:pt x="2349" y="1909"/>
                  </a:lnTo>
                  <a:lnTo>
                    <a:pt x="2351" y="1909"/>
                  </a:lnTo>
                  <a:cubicBezTo>
                    <a:pt x="2411" y="1940"/>
                    <a:pt x="2475" y="1955"/>
                    <a:pt x="2538" y="1955"/>
                  </a:cubicBezTo>
                  <a:cubicBezTo>
                    <a:pt x="2684" y="1955"/>
                    <a:pt x="2825" y="1876"/>
                    <a:pt x="2897" y="1737"/>
                  </a:cubicBezTo>
                  <a:lnTo>
                    <a:pt x="3039" y="1465"/>
                  </a:lnTo>
                  <a:lnTo>
                    <a:pt x="2679" y="1276"/>
                  </a:lnTo>
                  <a:lnTo>
                    <a:pt x="607" y="189"/>
                  </a:lnTo>
                  <a:lnTo>
                    <a:pt x="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3"/>
            <p:cNvSpPr/>
            <p:nvPr/>
          </p:nvSpPr>
          <p:spPr>
            <a:xfrm>
              <a:off x="1770400" y="680175"/>
              <a:ext cx="76800" cy="49675"/>
            </a:xfrm>
            <a:custGeom>
              <a:avLst/>
              <a:gdLst/>
              <a:ahLst/>
              <a:cxnLst/>
              <a:rect l="l" t="t" r="r" b="b"/>
              <a:pathLst>
                <a:path w="3072" h="1987" extrusionOk="0">
                  <a:moveTo>
                    <a:pt x="268" y="35"/>
                  </a:moveTo>
                  <a:lnTo>
                    <a:pt x="617" y="218"/>
                  </a:lnTo>
                  <a:lnTo>
                    <a:pt x="2689" y="1305"/>
                  </a:lnTo>
                  <a:lnTo>
                    <a:pt x="3037" y="1488"/>
                  </a:lnTo>
                  <a:lnTo>
                    <a:pt x="2900" y="1749"/>
                  </a:lnTo>
                  <a:cubicBezTo>
                    <a:pt x="2852" y="1842"/>
                    <a:pt x="2771" y="1911"/>
                    <a:pt x="2671" y="1942"/>
                  </a:cubicBezTo>
                  <a:cubicBezTo>
                    <a:pt x="2632" y="1954"/>
                    <a:pt x="2593" y="1960"/>
                    <a:pt x="2553" y="1960"/>
                  </a:cubicBezTo>
                  <a:cubicBezTo>
                    <a:pt x="2491" y="1960"/>
                    <a:pt x="2429" y="1945"/>
                    <a:pt x="2372" y="1916"/>
                  </a:cubicBezTo>
                  <a:lnTo>
                    <a:pt x="2369" y="1915"/>
                  </a:lnTo>
                  <a:lnTo>
                    <a:pt x="2369" y="1914"/>
                  </a:lnTo>
                  <a:lnTo>
                    <a:pt x="297" y="828"/>
                  </a:lnTo>
                  <a:lnTo>
                    <a:pt x="295" y="826"/>
                  </a:lnTo>
                  <a:cubicBezTo>
                    <a:pt x="105" y="726"/>
                    <a:pt x="31" y="489"/>
                    <a:pt x="130" y="297"/>
                  </a:cubicBezTo>
                  <a:lnTo>
                    <a:pt x="268" y="35"/>
                  </a:lnTo>
                  <a:close/>
                  <a:moveTo>
                    <a:pt x="257" y="1"/>
                  </a:moveTo>
                  <a:lnTo>
                    <a:pt x="107" y="285"/>
                  </a:lnTo>
                  <a:cubicBezTo>
                    <a:pt x="1" y="489"/>
                    <a:pt x="79" y="740"/>
                    <a:pt x="280" y="848"/>
                  </a:cubicBezTo>
                  <a:lnTo>
                    <a:pt x="282" y="849"/>
                  </a:lnTo>
                  <a:lnTo>
                    <a:pt x="2358" y="1937"/>
                  </a:lnTo>
                  <a:cubicBezTo>
                    <a:pt x="2359" y="1938"/>
                    <a:pt x="2361" y="1939"/>
                    <a:pt x="2363" y="1939"/>
                  </a:cubicBezTo>
                  <a:cubicBezTo>
                    <a:pt x="2423" y="1970"/>
                    <a:pt x="2487" y="1987"/>
                    <a:pt x="2553" y="1987"/>
                  </a:cubicBezTo>
                  <a:cubicBezTo>
                    <a:pt x="2595" y="1987"/>
                    <a:pt x="2637" y="1979"/>
                    <a:pt x="2678" y="1966"/>
                  </a:cubicBezTo>
                  <a:cubicBezTo>
                    <a:pt x="2784" y="1933"/>
                    <a:pt x="2872" y="1860"/>
                    <a:pt x="2923" y="1762"/>
                  </a:cubicBezTo>
                  <a:lnTo>
                    <a:pt x="3072" y="1477"/>
                  </a:lnTo>
                  <a:lnTo>
                    <a:pt x="2700" y="1283"/>
                  </a:lnTo>
                  <a:lnTo>
                    <a:pt x="629" y="196"/>
                  </a:lnTo>
                  <a:lnTo>
                    <a:pt x="257"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3"/>
            <p:cNvSpPr/>
            <p:nvPr/>
          </p:nvSpPr>
          <p:spPr>
            <a:xfrm>
              <a:off x="2122000" y="708775"/>
              <a:ext cx="53925" cy="116075"/>
            </a:xfrm>
            <a:custGeom>
              <a:avLst/>
              <a:gdLst/>
              <a:ahLst/>
              <a:cxnLst/>
              <a:rect l="l" t="t" r="r" b="b"/>
              <a:pathLst>
                <a:path w="2157" h="4643" extrusionOk="0">
                  <a:moveTo>
                    <a:pt x="277" y="1"/>
                  </a:moveTo>
                  <a:cubicBezTo>
                    <a:pt x="222" y="1"/>
                    <a:pt x="168" y="15"/>
                    <a:pt x="116" y="36"/>
                  </a:cubicBezTo>
                  <a:cubicBezTo>
                    <a:pt x="29" y="69"/>
                    <a:pt x="1" y="165"/>
                    <a:pt x="52" y="245"/>
                  </a:cubicBezTo>
                  <a:cubicBezTo>
                    <a:pt x="99" y="319"/>
                    <a:pt x="165" y="364"/>
                    <a:pt x="253" y="384"/>
                  </a:cubicBezTo>
                  <a:cubicBezTo>
                    <a:pt x="397" y="418"/>
                    <a:pt x="541" y="453"/>
                    <a:pt x="680" y="504"/>
                  </a:cubicBezTo>
                  <a:cubicBezTo>
                    <a:pt x="894" y="583"/>
                    <a:pt x="923" y="660"/>
                    <a:pt x="836" y="864"/>
                  </a:cubicBezTo>
                  <a:cubicBezTo>
                    <a:pt x="762" y="1040"/>
                    <a:pt x="663" y="1200"/>
                    <a:pt x="547" y="1353"/>
                  </a:cubicBezTo>
                  <a:cubicBezTo>
                    <a:pt x="378" y="1575"/>
                    <a:pt x="357" y="1820"/>
                    <a:pt x="488" y="2067"/>
                  </a:cubicBezTo>
                  <a:cubicBezTo>
                    <a:pt x="575" y="2232"/>
                    <a:pt x="718" y="2342"/>
                    <a:pt x="883" y="2420"/>
                  </a:cubicBezTo>
                  <a:cubicBezTo>
                    <a:pt x="978" y="2466"/>
                    <a:pt x="1078" y="2501"/>
                    <a:pt x="1172" y="2549"/>
                  </a:cubicBezTo>
                  <a:cubicBezTo>
                    <a:pt x="1365" y="2649"/>
                    <a:pt x="1398" y="2730"/>
                    <a:pt x="1321" y="2932"/>
                  </a:cubicBezTo>
                  <a:cubicBezTo>
                    <a:pt x="1257" y="3101"/>
                    <a:pt x="1160" y="3251"/>
                    <a:pt x="1056" y="3398"/>
                  </a:cubicBezTo>
                  <a:cubicBezTo>
                    <a:pt x="796" y="3765"/>
                    <a:pt x="847" y="4199"/>
                    <a:pt x="1186" y="4477"/>
                  </a:cubicBezTo>
                  <a:cubicBezTo>
                    <a:pt x="1337" y="4599"/>
                    <a:pt x="1508" y="4643"/>
                    <a:pt x="1686" y="4643"/>
                  </a:cubicBezTo>
                  <a:cubicBezTo>
                    <a:pt x="1779" y="4643"/>
                    <a:pt x="1874" y="4631"/>
                    <a:pt x="1969" y="4612"/>
                  </a:cubicBezTo>
                  <a:cubicBezTo>
                    <a:pt x="2092" y="4588"/>
                    <a:pt x="2156" y="4508"/>
                    <a:pt x="2135" y="4419"/>
                  </a:cubicBezTo>
                  <a:cubicBezTo>
                    <a:pt x="2117" y="4345"/>
                    <a:pt x="2102" y="4308"/>
                    <a:pt x="1938" y="4306"/>
                  </a:cubicBezTo>
                  <a:cubicBezTo>
                    <a:pt x="1811" y="4305"/>
                    <a:pt x="1684" y="4303"/>
                    <a:pt x="1562" y="4264"/>
                  </a:cubicBezTo>
                  <a:cubicBezTo>
                    <a:pt x="1309" y="4182"/>
                    <a:pt x="1208" y="3953"/>
                    <a:pt x="1325" y="3714"/>
                  </a:cubicBezTo>
                  <a:cubicBezTo>
                    <a:pt x="1367" y="3630"/>
                    <a:pt x="1426" y="3554"/>
                    <a:pt x="1478" y="3475"/>
                  </a:cubicBezTo>
                  <a:cubicBezTo>
                    <a:pt x="1601" y="3289"/>
                    <a:pt x="1712" y="3099"/>
                    <a:pt x="1744" y="2873"/>
                  </a:cubicBezTo>
                  <a:cubicBezTo>
                    <a:pt x="1784" y="2590"/>
                    <a:pt x="1681" y="2373"/>
                    <a:pt x="1436" y="2237"/>
                  </a:cubicBezTo>
                  <a:cubicBezTo>
                    <a:pt x="1362" y="2196"/>
                    <a:pt x="1283" y="2164"/>
                    <a:pt x="1174" y="2112"/>
                  </a:cubicBezTo>
                  <a:cubicBezTo>
                    <a:pt x="1160" y="2105"/>
                    <a:pt x="1109" y="2087"/>
                    <a:pt x="1062" y="2063"/>
                  </a:cubicBezTo>
                  <a:cubicBezTo>
                    <a:pt x="762" y="1918"/>
                    <a:pt x="726" y="1788"/>
                    <a:pt x="915" y="1524"/>
                  </a:cubicBezTo>
                  <a:cubicBezTo>
                    <a:pt x="934" y="1498"/>
                    <a:pt x="957" y="1476"/>
                    <a:pt x="975" y="1450"/>
                  </a:cubicBezTo>
                  <a:cubicBezTo>
                    <a:pt x="1078" y="1291"/>
                    <a:pt x="1175" y="1128"/>
                    <a:pt x="1239" y="947"/>
                  </a:cubicBezTo>
                  <a:cubicBezTo>
                    <a:pt x="1358" y="611"/>
                    <a:pt x="1257" y="343"/>
                    <a:pt x="940" y="179"/>
                  </a:cubicBezTo>
                  <a:cubicBezTo>
                    <a:pt x="750" y="80"/>
                    <a:pt x="540" y="45"/>
                    <a:pt x="334" y="6"/>
                  </a:cubicBezTo>
                  <a:cubicBezTo>
                    <a:pt x="315" y="3"/>
                    <a:pt x="296"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3"/>
            <p:cNvSpPr/>
            <p:nvPr/>
          </p:nvSpPr>
          <p:spPr>
            <a:xfrm>
              <a:off x="1475575" y="786950"/>
              <a:ext cx="56900" cy="115075"/>
            </a:xfrm>
            <a:custGeom>
              <a:avLst/>
              <a:gdLst/>
              <a:ahLst/>
              <a:cxnLst/>
              <a:rect l="l" t="t" r="r" b="b"/>
              <a:pathLst>
                <a:path w="2276" h="4603" extrusionOk="0">
                  <a:moveTo>
                    <a:pt x="282" y="0"/>
                  </a:moveTo>
                  <a:cubicBezTo>
                    <a:pt x="224" y="0"/>
                    <a:pt x="167" y="16"/>
                    <a:pt x="112" y="40"/>
                  </a:cubicBezTo>
                  <a:cubicBezTo>
                    <a:pt x="26" y="76"/>
                    <a:pt x="1" y="171"/>
                    <a:pt x="54" y="249"/>
                  </a:cubicBezTo>
                  <a:cubicBezTo>
                    <a:pt x="103" y="323"/>
                    <a:pt x="170" y="365"/>
                    <a:pt x="259" y="384"/>
                  </a:cubicBezTo>
                  <a:cubicBezTo>
                    <a:pt x="403" y="414"/>
                    <a:pt x="548" y="445"/>
                    <a:pt x="688" y="492"/>
                  </a:cubicBezTo>
                  <a:cubicBezTo>
                    <a:pt x="904" y="565"/>
                    <a:pt x="936" y="641"/>
                    <a:pt x="854" y="847"/>
                  </a:cubicBezTo>
                  <a:cubicBezTo>
                    <a:pt x="786" y="1025"/>
                    <a:pt x="691" y="1188"/>
                    <a:pt x="579" y="1345"/>
                  </a:cubicBezTo>
                  <a:cubicBezTo>
                    <a:pt x="417" y="1571"/>
                    <a:pt x="402" y="1816"/>
                    <a:pt x="540" y="2060"/>
                  </a:cubicBezTo>
                  <a:cubicBezTo>
                    <a:pt x="632" y="2222"/>
                    <a:pt x="777" y="2327"/>
                    <a:pt x="945" y="2402"/>
                  </a:cubicBezTo>
                  <a:cubicBezTo>
                    <a:pt x="1041" y="2444"/>
                    <a:pt x="1142" y="2477"/>
                    <a:pt x="1238" y="2522"/>
                  </a:cubicBezTo>
                  <a:cubicBezTo>
                    <a:pt x="1434" y="2617"/>
                    <a:pt x="1469" y="2697"/>
                    <a:pt x="1397" y="2901"/>
                  </a:cubicBezTo>
                  <a:cubicBezTo>
                    <a:pt x="1338" y="3072"/>
                    <a:pt x="1245" y="3224"/>
                    <a:pt x="1144" y="3375"/>
                  </a:cubicBezTo>
                  <a:cubicBezTo>
                    <a:pt x="896" y="3748"/>
                    <a:pt x="958" y="4181"/>
                    <a:pt x="1306" y="4450"/>
                  </a:cubicBezTo>
                  <a:cubicBezTo>
                    <a:pt x="1450" y="4561"/>
                    <a:pt x="1611" y="4602"/>
                    <a:pt x="1778" y="4602"/>
                  </a:cubicBezTo>
                  <a:cubicBezTo>
                    <a:pt x="1881" y="4602"/>
                    <a:pt x="1986" y="4587"/>
                    <a:pt x="2092" y="4563"/>
                  </a:cubicBezTo>
                  <a:cubicBezTo>
                    <a:pt x="2214" y="4535"/>
                    <a:pt x="2275" y="4453"/>
                    <a:pt x="2252" y="4364"/>
                  </a:cubicBezTo>
                  <a:cubicBezTo>
                    <a:pt x="2233" y="4294"/>
                    <a:pt x="2217" y="4257"/>
                    <a:pt x="2071" y="4257"/>
                  </a:cubicBezTo>
                  <a:cubicBezTo>
                    <a:pt x="2065" y="4257"/>
                    <a:pt x="2059" y="4257"/>
                    <a:pt x="2053" y="4257"/>
                  </a:cubicBezTo>
                  <a:cubicBezTo>
                    <a:pt x="2021" y="4258"/>
                    <a:pt x="1990" y="4259"/>
                    <a:pt x="1959" y="4259"/>
                  </a:cubicBezTo>
                  <a:cubicBezTo>
                    <a:pt x="1863" y="4259"/>
                    <a:pt x="1768" y="4253"/>
                    <a:pt x="1674" y="4226"/>
                  </a:cubicBezTo>
                  <a:cubicBezTo>
                    <a:pt x="1419" y="4151"/>
                    <a:pt x="1313" y="3925"/>
                    <a:pt x="1423" y="3683"/>
                  </a:cubicBezTo>
                  <a:cubicBezTo>
                    <a:pt x="1462" y="3597"/>
                    <a:pt x="1519" y="3520"/>
                    <a:pt x="1570" y="3440"/>
                  </a:cubicBezTo>
                  <a:cubicBezTo>
                    <a:pt x="1688" y="3251"/>
                    <a:pt x="1794" y="3057"/>
                    <a:pt x="1818" y="2829"/>
                  </a:cubicBezTo>
                  <a:cubicBezTo>
                    <a:pt x="1850" y="2547"/>
                    <a:pt x="1741" y="2332"/>
                    <a:pt x="1493" y="2203"/>
                  </a:cubicBezTo>
                  <a:cubicBezTo>
                    <a:pt x="1418" y="2165"/>
                    <a:pt x="1338" y="2134"/>
                    <a:pt x="1227" y="2084"/>
                  </a:cubicBezTo>
                  <a:cubicBezTo>
                    <a:pt x="1212" y="2079"/>
                    <a:pt x="1162" y="2062"/>
                    <a:pt x="1114" y="2040"/>
                  </a:cubicBezTo>
                  <a:cubicBezTo>
                    <a:pt x="810" y="1904"/>
                    <a:pt x="770" y="1774"/>
                    <a:pt x="952" y="1505"/>
                  </a:cubicBezTo>
                  <a:cubicBezTo>
                    <a:pt x="970" y="1478"/>
                    <a:pt x="993" y="1456"/>
                    <a:pt x="1010" y="1429"/>
                  </a:cubicBezTo>
                  <a:cubicBezTo>
                    <a:pt x="1109" y="1268"/>
                    <a:pt x="1201" y="1102"/>
                    <a:pt x="1259" y="919"/>
                  </a:cubicBezTo>
                  <a:cubicBezTo>
                    <a:pt x="1369" y="580"/>
                    <a:pt x="1261" y="315"/>
                    <a:pt x="940" y="160"/>
                  </a:cubicBezTo>
                  <a:cubicBezTo>
                    <a:pt x="748" y="66"/>
                    <a:pt x="536" y="38"/>
                    <a:pt x="328" y="4"/>
                  </a:cubicBezTo>
                  <a:cubicBezTo>
                    <a:pt x="313" y="1"/>
                    <a:pt x="298" y="0"/>
                    <a:pt x="2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3"/>
            <p:cNvSpPr/>
            <p:nvPr/>
          </p:nvSpPr>
          <p:spPr>
            <a:xfrm>
              <a:off x="1963175" y="987100"/>
              <a:ext cx="96050" cy="94800"/>
            </a:xfrm>
            <a:custGeom>
              <a:avLst/>
              <a:gdLst/>
              <a:ahLst/>
              <a:cxnLst/>
              <a:rect l="l" t="t" r="r" b="b"/>
              <a:pathLst>
                <a:path w="3842" h="3792" extrusionOk="0">
                  <a:moveTo>
                    <a:pt x="3394" y="0"/>
                  </a:moveTo>
                  <a:cubicBezTo>
                    <a:pt x="3363" y="0"/>
                    <a:pt x="3334" y="11"/>
                    <a:pt x="3308" y="31"/>
                  </a:cubicBezTo>
                  <a:cubicBezTo>
                    <a:pt x="3250" y="79"/>
                    <a:pt x="3223" y="109"/>
                    <a:pt x="3293" y="258"/>
                  </a:cubicBezTo>
                  <a:cubicBezTo>
                    <a:pt x="3347" y="373"/>
                    <a:pt x="3401" y="488"/>
                    <a:pt x="3418" y="615"/>
                  </a:cubicBezTo>
                  <a:cubicBezTo>
                    <a:pt x="3454" y="877"/>
                    <a:pt x="3293" y="1066"/>
                    <a:pt x="3032" y="1066"/>
                  </a:cubicBezTo>
                  <a:cubicBezTo>
                    <a:pt x="3030" y="1066"/>
                    <a:pt x="3028" y="1066"/>
                    <a:pt x="3026" y="1066"/>
                  </a:cubicBezTo>
                  <a:cubicBezTo>
                    <a:pt x="2931" y="1066"/>
                    <a:pt x="2838" y="1046"/>
                    <a:pt x="2743" y="1032"/>
                  </a:cubicBezTo>
                  <a:cubicBezTo>
                    <a:pt x="2636" y="1017"/>
                    <a:pt x="2528" y="1005"/>
                    <a:pt x="2420" y="1005"/>
                  </a:cubicBezTo>
                  <a:cubicBezTo>
                    <a:pt x="2308" y="1005"/>
                    <a:pt x="2196" y="1018"/>
                    <a:pt x="2085" y="1054"/>
                  </a:cubicBezTo>
                  <a:cubicBezTo>
                    <a:pt x="1813" y="1141"/>
                    <a:pt x="1662" y="1328"/>
                    <a:pt x="1647" y="1609"/>
                  </a:cubicBezTo>
                  <a:cubicBezTo>
                    <a:pt x="1642" y="1693"/>
                    <a:pt x="1647" y="1777"/>
                    <a:pt x="1647" y="1898"/>
                  </a:cubicBezTo>
                  <a:cubicBezTo>
                    <a:pt x="1648" y="1915"/>
                    <a:pt x="1652" y="1967"/>
                    <a:pt x="1652" y="2021"/>
                  </a:cubicBezTo>
                  <a:cubicBezTo>
                    <a:pt x="1652" y="2293"/>
                    <a:pt x="1583" y="2403"/>
                    <a:pt x="1382" y="2403"/>
                  </a:cubicBezTo>
                  <a:cubicBezTo>
                    <a:pt x="1338" y="2403"/>
                    <a:pt x="1287" y="2397"/>
                    <a:pt x="1230" y="2387"/>
                  </a:cubicBezTo>
                  <a:cubicBezTo>
                    <a:pt x="1199" y="2382"/>
                    <a:pt x="1168" y="2370"/>
                    <a:pt x="1137" y="2366"/>
                  </a:cubicBezTo>
                  <a:cubicBezTo>
                    <a:pt x="1010" y="2348"/>
                    <a:pt x="882" y="2336"/>
                    <a:pt x="754" y="2336"/>
                  </a:cubicBezTo>
                  <a:cubicBezTo>
                    <a:pt x="693" y="2336"/>
                    <a:pt x="632" y="2339"/>
                    <a:pt x="570" y="2345"/>
                  </a:cubicBezTo>
                  <a:cubicBezTo>
                    <a:pt x="216" y="2384"/>
                    <a:pt x="18" y="2591"/>
                    <a:pt x="7" y="2948"/>
                  </a:cubicBezTo>
                  <a:cubicBezTo>
                    <a:pt x="1" y="3161"/>
                    <a:pt x="62" y="3366"/>
                    <a:pt x="115" y="3570"/>
                  </a:cubicBezTo>
                  <a:cubicBezTo>
                    <a:pt x="134" y="3642"/>
                    <a:pt x="181" y="3702"/>
                    <a:pt x="236" y="3753"/>
                  </a:cubicBezTo>
                  <a:cubicBezTo>
                    <a:pt x="264" y="3779"/>
                    <a:pt x="298" y="3791"/>
                    <a:pt x="330" y="3791"/>
                  </a:cubicBezTo>
                  <a:cubicBezTo>
                    <a:pt x="377" y="3791"/>
                    <a:pt x="422" y="3767"/>
                    <a:pt x="452" y="3719"/>
                  </a:cubicBezTo>
                  <a:cubicBezTo>
                    <a:pt x="498" y="3644"/>
                    <a:pt x="511" y="3566"/>
                    <a:pt x="491" y="3478"/>
                  </a:cubicBezTo>
                  <a:cubicBezTo>
                    <a:pt x="459" y="3334"/>
                    <a:pt x="427" y="3188"/>
                    <a:pt x="413" y="3042"/>
                  </a:cubicBezTo>
                  <a:cubicBezTo>
                    <a:pt x="391" y="2815"/>
                    <a:pt x="448" y="2754"/>
                    <a:pt x="670" y="2744"/>
                  </a:cubicBezTo>
                  <a:cubicBezTo>
                    <a:pt x="701" y="2742"/>
                    <a:pt x="733" y="2742"/>
                    <a:pt x="764" y="2742"/>
                  </a:cubicBezTo>
                  <a:cubicBezTo>
                    <a:pt x="922" y="2742"/>
                    <a:pt x="1079" y="2761"/>
                    <a:pt x="1236" y="2792"/>
                  </a:cubicBezTo>
                  <a:cubicBezTo>
                    <a:pt x="1290" y="2803"/>
                    <a:pt x="1342" y="2809"/>
                    <a:pt x="1392" y="2809"/>
                  </a:cubicBezTo>
                  <a:cubicBezTo>
                    <a:pt x="1597" y="2809"/>
                    <a:pt x="1771" y="2717"/>
                    <a:pt x="1905" y="2535"/>
                  </a:cubicBezTo>
                  <a:cubicBezTo>
                    <a:pt x="2016" y="2386"/>
                    <a:pt x="2052" y="2210"/>
                    <a:pt x="2052" y="2027"/>
                  </a:cubicBezTo>
                  <a:cubicBezTo>
                    <a:pt x="2051" y="1921"/>
                    <a:pt x="2039" y="1815"/>
                    <a:pt x="2042" y="1710"/>
                  </a:cubicBezTo>
                  <a:cubicBezTo>
                    <a:pt x="2048" y="1493"/>
                    <a:pt x="2107" y="1428"/>
                    <a:pt x="2323" y="1409"/>
                  </a:cubicBezTo>
                  <a:cubicBezTo>
                    <a:pt x="2363" y="1406"/>
                    <a:pt x="2403" y="1404"/>
                    <a:pt x="2443" y="1404"/>
                  </a:cubicBezTo>
                  <a:cubicBezTo>
                    <a:pt x="2582" y="1404"/>
                    <a:pt x="2719" y="1423"/>
                    <a:pt x="2858" y="1446"/>
                  </a:cubicBezTo>
                  <a:cubicBezTo>
                    <a:pt x="2913" y="1456"/>
                    <a:pt x="2967" y="1460"/>
                    <a:pt x="3019" y="1460"/>
                  </a:cubicBezTo>
                  <a:cubicBezTo>
                    <a:pt x="3388" y="1460"/>
                    <a:pt x="3683" y="1233"/>
                    <a:pt x="3773" y="861"/>
                  </a:cubicBezTo>
                  <a:cubicBezTo>
                    <a:pt x="3842" y="572"/>
                    <a:pt x="3724" y="322"/>
                    <a:pt x="3555" y="96"/>
                  </a:cubicBezTo>
                  <a:cubicBezTo>
                    <a:pt x="3507" y="33"/>
                    <a:pt x="3449" y="0"/>
                    <a:pt x="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3"/>
            <p:cNvSpPr/>
            <p:nvPr/>
          </p:nvSpPr>
          <p:spPr>
            <a:xfrm>
              <a:off x="1641650" y="1025875"/>
              <a:ext cx="107175" cy="84775"/>
            </a:xfrm>
            <a:custGeom>
              <a:avLst/>
              <a:gdLst/>
              <a:ahLst/>
              <a:cxnLst/>
              <a:rect l="l" t="t" r="r" b="b"/>
              <a:pathLst>
                <a:path w="4287" h="3391" extrusionOk="0">
                  <a:moveTo>
                    <a:pt x="754" y="1"/>
                  </a:moveTo>
                  <a:cubicBezTo>
                    <a:pt x="487" y="1"/>
                    <a:pt x="275" y="150"/>
                    <a:pt x="93" y="340"/>
                  </a:cubicBezTo>
                  <a:cubicBezTo>
                    <a:pt x="6" y="431"/>
                    <a:pt x="0" y="534"/>
                    <a:pt x="68" y="594"/>
                  </a:cubicBezTo>
                  <a:cubicBezTo>
                    <a:pt x="96" y="620"/>
                    <a:pt x="119" y="638"/>
                    <a:pt x="151" y="638"/>
                  </a:cubicBezTo>
                  <a:cubicBezTo>
                    <a:pt x="184" y="638"/>
                    <a:pt x="226" y="620"/>
                    <a:pt x="293" y="573"/>
                  </a:cubicBezTo>
                  <a:cubicBezTo>
                    <a:pt x="398" y="501"/>
                    <a:pt x="504" y="431"/>
                    <a:pt x="626" y="393"/>
                  </a:cubicBezTo>
                  <a:cubicBezTo>
                    <a:pt x="675" y="377"/>
                    <a:pt x="723" y="370"/>
                    <a:pt x="769" y="370"/>
                  </a:cubicBezTo>
                  <a:cubicBezTo>
                    <a:pt x="957" y="370"/>
                    <a:pt x="1102" y="496"/>
                    <a:pt x="1136" y="707"/>
                  </a:cubicBezTo>
                  <a:cubicBezTo>
                    <a:pt x="1150" y="800"/>
                    <a:pt x="1145" y="896"/>
                    <a:pt x="1147" y="991"/>
                  </a:cubicBezTo>
                  <a:cubicBezTo>
                    <a:pt x="1153" y="1214"/>
                    <a:pt x="1170" y="1433"/>
                    <a:pt x="1274" y="1637"/>
                  </a:cubicBezTo>
                  <a:cubicBezTo>
                    <a:pt x="1391" y="1865"/>
                    <a:pt x="1572" y="1985"/>
                    <a:pt x="1810" y="1985"/>
                  </a:cubicBezTo>
                  <a:cubicBezTo>
                    <a:pt x="1837" y="1985"/>
                    <a:pt x="1864" y="1984"/>
                    <a:pt x="1892" y="1981"/>
                  </a:cubicBezTo>
                  <a:cubicBezTo>
                    <a:pt x="1976" y="1972"/>
                    <a:pt x="2059" y="1953"/>
                    <a:pt x="2178" y="1934"/>
                  </a:cubicBezTo>
                  <a:cubicBezTo>
                    <a:pt x="2194" y="1930"/>
                    <a:pt x="2245" y="1917"/>
                    <a:pt x="2298" y="1908"/>
                  </a:cubicBezTo>
                  <a:cubicBezTo>
                    <a:pt x="2356" y="1899"/>
                    <a:pt x="2408" y="1893"/>
                    <a:pt x="2453" y="1893"/>
                  </a:cubicBezTo>
                  <a:cubicBezTo>
                    <a:pt x="2660" y="1893"/>
                    <a:pt x="2731" y="2000"/>
                    <a:pt x="2728" y="2267"/>
                  </a:cubicBezTo>
                  <a:cubicBezTo>
                    <a:pt x="2728" y="2297"/>
                    <a:pt x="2721" y="2329"/>
                    <a:pt x="2721" y="2361"/>
                  </a:cubicBezTo>
                  <a:cubicBezTo>
                    <a:pt x="2727" y="2551"/>
                    <a:pt x="2741" y="2739"/>
                    <a:pt x="2793" y="2924"/>
                  </a:cubicBezTo>
                  <a:cubicBezTo>
                    <a:pt x="2878" y="3228"/>
                    <a:pt x="3072" y="3391"/>
                    <a:pt x="3362" y="3391"/>
                  </a:cubicBezTo>
                  <a:cubicBezTo>
                    <a:pt x="3399" y="3391"/>
                    <a:pt x="3438" y="3388"/>
                    <a:pt x="3478" y="3382"/>
                  </a:cubicBezTo>
                  <a:cubicBezTo>
                    <a:pt x="3690" y="3354"/>
                    <a:pt x="3882" y="3262"/>
                    <a:pt x="4074" y="3176"/>
                  </a:cubicBezTo>
                  <a:cubicBezTo>
                    <a:pt x="4143" y="3145"/>
                    <a:pt x="4194" y="3090"/>
                    <a:pt x="4235" y="3027"/>
                  </a:cubicBezTo>
                  <a:cubicBezTo>
                    <a:pt x="4287" y="2950"/>
                    <a:pt x="4256" y="2855"/>
                    <a:pt x="4169" y="2819"/>
                  </a:cubicBezTo>
                  <a:cubicBezTo>
                    <a:pt x="4128" y="2803"/>
                    <a:pt x="4088" y="2794"/>
                    <a:pt x="4048" y="2794"/>
                  </a:cubicBezTo>
                  <a:cubicBezTo>
                    <a:pt x="4007" y="2794"/>
                    <a:pt x="3965" y="2803"/>
                    <a:pt x="3923" y="2819"/>
                  </a:cubicBezTo>
                  <a:cubicBezTo>
                    <a:pt x="3786" y="2875"/>
                    <a:pt x="3648" y="2929"/>
                    <a:pt x="3506" y="2966"/>
                  </a:cubicBezTo>
                  <a:cubicBezTo>
                    <a:pt x="3449" y="2981"/>
                    <a:pt x="3402" y="2990"/>
                    <a:pt x="3363" y="2990"/>
                  </a:cubicBezTo>
                  <a:cubicBezTo>
                    <a:pt x="3251" y="2990"/>
                    <a:pt x="3204" y="2923"/>
                    <a:pt x="3170" y="2762"/>
                  </a:cubicBezTo>
                  <a:cubicBezTo>
                    <a:pt x="3131" y="2575"/>
                    <a:pt x="3120" y="2387"/>
                    <a:pt x="3127" y="2195"/>
                  </a:cubicBezTo>
                  <a:cubicBezTo>
                    <a:pt x="3138" y="1916"/>
                    <a:pt x="3015" y="1704"/>
                    <a:pt x="2765" y="1575"/>
                  </a:cubicBezTo>
                  <a:cubicBezTo>
                    <a:pt x="2657" y="1520"/>
                    <a:pt x="2541" y="1498"/>
                    <a:pt x="2424" y="1498"/>
                  </a:cubicBezTo>
                  <a:cubicBezTo>
                    <a:pt x="2363" y="1498"/>
                    <a:pt x="2302" y="1503"/>
                    <a:pt x="2240" y="1514"/>
                  </a:cubicBezTo>
                  <a:cubicBezTo>
                    <a:pt x="2135" y="1531"/>
                    <a:pt x="2034" y="1560"/>
                    <a:pt x="1929" y="1574"/>
                  </a:cubicBezTo>
                  <a:cubicBezTo>
                    <a:pt x="1892" y="1579"/>
                    <a:pt x="1859" y="1582"/>
                    <a:pt x="1830" y="1582"/>
                  </a:cubicBezTo>
                  <a:cubicBezTo>
                    <a:pt x="1688" y="1582"/>
                    <a:pt x="1630" y="1519"/>
                    <a:pt x="1587" y="1345"/>
                  </a:cubicBezTo>
                  <a:cubicBezTo>
                    <a:pt x="1542" y="1170"/>
                    <a:pt x="1536" y="992"/>
                    <a:pt x="1537" y="811"/>
                  </a:cubicBezTo>
                  <a:cubicBezTo>
                    <a:pt x="1539" y="363"/>
                    <a:pt x="1249" y="35"/>
                    <a:pt x="811" y="3"/>
                  </a:cubicBezTo>
                  <a:cubicBezTo>
                    <a:pt x="792" y="2"/>
                    <a:pt x="773" y="1"/>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3"/>
            <p:cNvSpPr/>
            <p:nvPr/>
          </p:nvSpPr>
          <p:spPr>
            <a:xfrm>
              <a:off x="1876625" y="662075"/>
              <a:ext cx="97325" cy="93250"/>
            </a:xfrm>
            <a:custGeom>
              <a:avLst/>
              <a:gdLst/>
              <a:ahLst/>
              <a:cxnLst/>
              <a:rect l="l" t="t" r="r" b="b"/>
              <a:pathLst>
                <a:path w="3893" h="3730" extrusionOk="0">
                  <a:moveTo>
                    <a:pt x="3454" y="0"/>
                  </a:moveTo>
                  <a:cubicBezTo>
                    <a:pt x="3424" y="0"/>
                    <a:pt x="3396" y="10"/>
                    <a:pt x="3370" y="30"/>
                  </a:cubicBezTo>
                  <a:cubicBezTo>
                    <a:pt x="3310" y="76"/>
                    <a:pt x="3283" y="106"/>
                    <a:pt x="3350" y="255"/>
                  </a:cubicBezTo>
                  <a:cubicBezTo>
                    <a:pt x="3401" y="371"/>
                    <a:pt x="3453" y="488"/>
                    <a:pt x="3468" y="616"/>
                  </a:cubicBezTo>
                  <a:cubicBezTo>
                    <a:pt x="3497" y="875"/>
                    <a:pt x="3338" y="1060"/>
                    <a:pt x="3081" y="1060"/>
                  </a:cubicBezTo>
                  <a:cubicBezTo>
                    <a:pt x="3076" y="1060"/>
                    <a:pt x="3071" y="1060"/>
                    <a:pt x="3066" y="1059"/>
                  </a:cubicBezTo>
                  <a:cubicBezTo>
                    <a:pt x="2972" y="1056"/>
                    <a:pt x="2878" y="1035"/>
                    <a:pt x="2785" y="1019"/>
                  </a:cubicBezTo>
                  <a:cubicBezTo>
                    <a:pt x="2668" y="1001"/>
                    <a:pt x="2551" y="986"/>
                    <a:pt x="2434" y="986"/>
                  </a:cubicBezTo>
                  <a:cubicBezTo>
                    <a:pt x="2331" y="986"/>
                    <a:pt x="2228" y="997"/>
                    <a:pt x="2126" y="1028"/>
                  </a:cubicBezTo>
                  <a:cubicBezTo>
                    <a:pt x="1853" y="1109"/>
                    <a:pt x="1698" y="1294"/>
                    <a:pt x="1677" y="1573"/>
                  </a:cubicBezTo>
                  <a:cubicBezTo>
                    <a:pt x="1671" y="1657"/>
                    <a:pt x="1673" y="1742"/>
                    <a:pt x="1671" y="1863"/>
                  </a:cubicBezTo>
                  <a:cubicBezTo>
                    <a:pt x="1672" y="1879"/>
                    <a:pt x="1675" y="1932"/>
                    <a:pt x="1674" y="1985"/>
                  </a:cubicBezTo>
                  <a:cubicBezTo>
                    <a:pt x="1669" y="2253"/>
                    <a:pt x="1601" y="2362"/>
                    <a:pt x="1409" y="2362"/>
                  </a:cubicBezTo>
                  <a:cubicBezTo>
                    <a:pt x="1362" y="2362"/>
                    <a:pt x="1307" y="2355"/>
                    <a:pt x="1245" y="2343"/>
                  </a:cubicBezTo>
                  <a:cubicBezTo>
                    <a:pt x="1214" y="2338"/>
                    <a:pt x="1184" y="2324"/>
                    <a:pt x="1152" y="2319"/>
                  </a:cubicBezTo>
                  <a:cubicBezTo>
                    <a:pt x="1014" y="2298"/>
                    <a:pt x="876" y="2282"/>
                    <a:pt x="736" y="2282"/>
                  </a:cubicBezTo>
                  <a:cubicBezTo>
                    <a:pt x="686" y="2282"/>
                    <a:pt x="636" y="2284"/>
                    <a:pt x="586" y="2288"/>
                  </a:cubicBezTo>
                  <a:cubicBezTo>
                    <a:pt x="231" y="2319"/>
                    <a:pt x="29" y="2523"/>
                    <a:pt x="12" y="2879"/>
                  </a:cubicBezTo>
                  <a:cubicBezTo>
                    <a:pt x="0" y="3093"/>
                    <a:pt x="56" y="3298"/>
                    <a:pt x="106" y="3503"/>
                  </a:cubicBezTo>
                  <a:cubicBezTo>
                    <a:pt x="125" y="3576"/>
                    <a:pt x="170" y="3636"/>
                    <a:pt x="223" y="3689"/>
                  </a:cubicBezTo>
                  <a:cubicBezTo>
                    <a:pt x="252" y="3716"/>
                    <a:pt x="286" y="3729"/>
                    <a:pt x="320" y="3729"/>
                  </a:cubicBezTo>
                  <a:cubicBezTo>
                    <a:pt x="365" y="3729"/>
                    <a:pt x="410" y="3705"/>
                    <a:pt x="440" y="3660"/>
                  </a:cubicBezTo>
                  <a:cubicBezTo>
                    <a:pt x="488" y="3585"/>
                    <a:pt x="502" y="3508"/>
                    <a:pt x="483" y="3419"/>
                  </a:cubicBezTo>
                  <a:cubicBezTo>
                    <a:pt x="455" y="3274"/>
                    <a:pt x="426" y="3128"/>
                    <a:pt x="415" y="2981"/>
                  </a:cubicBezTo>
                  <a:cubicBezTo>
                    <a:pt x="398" y="2754"/>
                    <a:pt x="456" y="2695"/>
                    <a:pt x="677" y="2689"/>
                  </a:cubicBezTo>
                  <a:cubicBezTo>
                    <a:pt x="695" y="2689"/>
                    <a:pt x="713" y="2688"/>
                    <a:pt x="731" y="2688"/>
                  </a:cubicBezTo>
                  <a:cubicBezTo>
                    <a:pt x="904" y="2688"/>
                    <a:pt x="1073" y="2710"/>
                    <a:pt x="1243" y="2749"/>
                  </a:cubicBezTo>
                  <a:cubicBezTo>
                    <a:pt x="1301" y="2762"/>
                    <a:pt x="1358" y="2768"/>
                    <a:pt x="1412" y="2768"/>
                  </a:cubicBezTo>
                  <a:cubicBezTo>
                    <a:pt x="1611" y="2768"/>
                    <a:pt x="1783" y="2680"/>
                    <a:pt x="1917" y="2505"/>
                  </a:cubicBezTo>
                  <a:cubicBezTo>
                    <a:pt x="2030" y="2358"/>
                    <a:pt x="2070" y="2183"/>
                    <a:pt x="2073" y="2000"/>
                  </a:cubicBezTo>
                  <a:cubicBezTo>
                    <a:pt x="2075" y="1894"/>
                    <a:pt x="2066" y="1788"/>
                    <a:pt x="2071" y="1683"/>
                  </a:cubicBezTo>
                  <a:cubicBezTo>
                    <a:pt x="2080" y="1465"/>
                    <a:pt x="2141" y="1402"/>
                    <a:pt x="2356" y="1387"/>
                  </a:cubicBezTo>
                  <a:cubicBezTo>
                    <a:pt x="2386" y="1385"/>
                    <a:pt x="2415" y="1385"/>
                    <a:pt x="2444" y="1385"/>
                  </a:cubicBezTo>
                  <a:cubicBezTo>
                    <a:pt x="2594" y="1385"/>
                    <a:pt x="2742" y="1407"/>
                    <a:pt x="2891" y="1436"/>
                  </a:cubicBezTo>
                  <a:cubicBezTo>
                    <a:pt x="2952" y="1447"/>
                    <a:pt x="3012" y="1453"/>
                    <a:pt x="3070" y="1453"/>
                  </a:cubicBezTo>
                  <a:cubicBezTo>
                    <a:pt x="3431" y="1453"/>
                    <a:pt x="3722" y="1233"/>
                    <a:pt x="3817" y="868"/>
                  </a:cubicBezTo>
                  <a:cubicBezTo>
                    <a:pt x="3892" y="582"/>
                    <a:pt x="3780" y="329"/>
                    <a:pt x="3615" y="100"/>
                  </a:cubicBezTo>
                  <a:cubicBezTo>
                    <a:pt x="3568" y="34"/>
                    <a:pt x="3509" y="0"/>
                    <a:pt x="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3"/>
            <p:cNvSpPr/>
            <p:nvPr/>
          </p:nvSpPr>
          <p:spPr>
            <a:xfrm>
              <a:off x="1948150" y="447525"/>
              <a:ext cx="95575" cy="95025"/>
            </a:xfrm>
            <a:custGeom>
              <a:avLst/>
              <a:gdLst/>
              <a:ahLst/>
              <a:cxnLst/>
              <a:rect l="l" t="t" r="r" b="b"/>
              <a:pathLst>
                <a:path w="3823" h="3801" extrusionOk="0">
                  <a:moveTo>
                    <a:pt x="829" y="0"/>
                  </a:moveTo>
                  <a:cubicBezTo>
                    <a:pt x="630" y="0"/>
                    <a:pt x="439" y="55"/>
                    <a:pt x="248" y="105"/>
                  </a:cubicBezTo>
                  <a:cubicBezTo>
                    <a:pt x="176" y="123"/>
                    <a:pt x="116" y="169"/>
                    <a:pt x="65" y="224"/>
                  </a:cubicBezTo>
                  <a:cubicBezTo>
                    <a:pt x="1" y="292"/>
                    <a:pt x="15" y="389"/>
                    <a:pt x="96" y="440"/>
                  </a:cubicBezTo>
                  <a:cubicBezTo>
                    <a:pt x="149" y="473"/>
                    <a:pt x="204" y="489"/>
                    <a:pt x="262" y="489"/>
                  </a:cubicBezTo>
                  <a:cubicBezTo>
                    <a:pt x="287" y="489"/>
                    <a:pt x="312" y="486"/>
                    <a:pt x="338" y="481"/>
                  </a:cubicBezTo>
                  <a:cubicBezTo>
                    <a:pt x="482" y="450"/>
                    <a:pt x="628" y="419"/>
                    <a:pt x="775" y="406"/>
                  </a:cubicBezTo>
                  <a:cubicBezTo>
                    <a:pt x="803" y="403"/>
                    <a:pt x="828" y="402"/>
                    <a:pt x="852" y="402"/>
                  </a:cubicBezTo>
                  <a:cubicBezTo>
                    <a:pt x="1016" y="402"/>
                    <a:pt x="1062" y="469"/>
                    <a:pt x="1070" y="665"/>
                  </a:cubicBezTo>
                  <a:cubicBezTo>
                    <a:pt x="1078" y="855"/>
                    <a:pt x="1058" y="1043"/>
                    <a:pt x="1018" y="1231"/>
                  </a:cubicBezTo>
                  <a:cubicBezTo>
                    <a:pt x="960" y="1503"/>
                    <a:pt x="1046" y="1733"/>
                    <a:pt x="1271" y="1902"/>
                  </a:cubicBezTo>
                  <a:cubicBezTo>
                    <a:pt x="1419" y="2013"/>
                    <a:pt x="1595" y="2050"/>
                    <a:pt x="1778" y="2051"/>
                  </a:cubicBezTo>
                  <a:cubicBezTo>
                    <a:pt x="1870" y="2051"/>
                    <a:pt x="1962" y="2043"/>
                    <a:pt x="2054" y="2043"/>
                  </a:cubicBezTo>
                  <a:cubicBezTo>
                    <a:pt x="2067" y="2043"/>
                    <a:pt x="2081" y="2043"/>
                    <a:pt x="2095" y="2043"/>
                  </a:cubicBezTo>
                  <a:cubicBezTo>
                    <a:pt x="2313" y="2051"/>
                    <a:pt x="2377" y="2110"/>
                    <a:pt x="2394" y="2326"/>
                  </a:cubicBezTo>
                  <a:cubicBezTo>
                    <a:pt x="2408" y="2506"/>
                    <a:pt x="2385" y="2683"/>
                    <a:pt x="2353" y="2860"/>
                  </a:cubicBezTo>
                  <a:cubicBezTo>
                    <a:pt x="2276" y="3303"/>
                    <a:pt x="2508" y="3674"/>
                    <a:pt x="2933" y="3779"/>
                  </a:cubicBezTo>
                  <a:cubicBezTo>
                    <a:pt x="2993" y="3794"/>
                    <a:pt x="3051" y="3801"/>
                    <a:pt x="3107" y="3801"/>
                  </a:cubicBezTo>
                  <a:cubicBezTo>
                    <a:pt x="3324" y="3801"/>
                    <a:pt x="3519" y="3700"/>
                    <a:pt x="3699" y="3567"/>
                  </a:cubicBezTo>
                  <a:cubicBezTo>
                    <a:pt x="3799" y="3492"/>
                    <a:pt x="3823" y="3391"/>
                    <a:pt x="3765" y="3321"/>
                  </a:cubicBezTo>
                  <a:cubicBezTo>
                    <a:pt x="3738" y="3286"/>
                    <a:pt x="3716" y="3262"/>
                    <a:pt x="3674" y="3262"/>
                  </a:cubicBezTo>
                  <a:cubicBezTo>
                    <a:pt x="3643" y="3262"/>
                    <a:pt x="3602" y="3274"/>
                    <a:pt x="3539" y="3303"/>
                  </a:cubicBezTo>
                  <a:cubicBezTo>
                    <a:pt x="3424" y="3357"/>
                    <a:pt x="3308" y="3409"/>
                    <a:pt x="3181" y="3425"/>
                  </a:cubicBezTo>
                  <a:cubicBezTo>
                    <a:pt x="3157" y="3429"/>
                    <a:pt x="3134" y="3430"/>
                    <a:pt x="3112" y="3430"/>
                  </a:cubicBezTo>
                  <a:cubicBezTo>
                    <a:pt x="2884" y="3430"/>
                    <a:pt x="2728" y="3272"/>
                    <a:pt x="2732" y="3031"/>
                  </a:cubicBezTo>
                  <a:cubicBezTo>
                    <a:pt x="2733" y="2936"/>
                    <a:pt x="2754" y="2843"/>
                    <a:pt x="2768" y="2749"/>
                  </a:cubicBezTo>
                  <a:cubicBezTo>
                    <a:pt x="2800" y="2528"/>
                    <a:pt x="2819" y="2309"/>
                    <a:pt x="2750" y="2091"/>
                  </a:cubicBezTo>
                  <a:cubicBezTo>
                    <a:pt x="2666" y="1818"/>
                    <a:pt x="2479" y="1665"/>
                    <a:pt x="2200" y="1648"/>
                  </a:cubicBezTo>
                  <a:cubicBezTo>
                    <a:pt x="2167" y="1646"/>
                    <a:pt x="2135" y="1645"/>
                    <a:pt x="2100" y="1645"/>
                  </a:cubicBezTo>
                  <a:cubicBezTo>
                    <a:pt x="2045" y="1645"/>
                    <a:pt x="1984" y="1647"/>
                    <a:pt x="1910" y="1647"/>
                  </a:cubicBezTo>
                  <a:cubicBezTo>
                    <a:pt x="1893" y="1648"/>
                    <a:pt x="1840" y="1652"/>
                    <a:pt x="1788" y="1652"/>
                  </a:cubicBezTo>
                  <a:cubicBezTo>
                    <a:pt x="1454" y="1649"/>
                    <a:pt x="1365" y="1546"/>
                    <a:pt x="1423" y="1227"/>
                  </a:cubicBezTo>
                  <a:cubicBezTo>
                    <a:pt x="1429" y="1196"/>
                    <a:pt x="1441" y="1165"/>
                    <a:pt x="1445" y="1134"/>
                  </a:cubicBezTo>
                  <a:cubicBezTo>
                    <a:pt x="1472" y="946"/>
                    <a:pt x="1489" y="758"/>
                    <a:pt x="1469" y="567"/>
                  </a:cubicBezTo>
                  <a:cubicBezTo>
                    <a:pt x="1433" y="213"/>
                    <a:pt x="1228" y="13"/>
                    <a:pt x="870" y="1"/>
                  </a:cubicBezTo>
                  <a:cubicBezTo>
                    <a:pt x="856" y="0"/>
                    <a:pt x="843" y="0"/>
                    <a:pt x="8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3"/>
            <p:cNvSpPr/>
            <p:nvPr/>
          </p:nvSpPr>
          <p:spPr>
            <a:xfrm>
              <a:off x="1695175" y="667075"/>
              <a:ext cx="32500" cy="32525"/>
            </a:xfrm>
            <a:custGeom>
              <a:avLst/>
              <a:gdLst/>
              <a:ahLst/>
              <a:cxnLst/>
              <a:rect l="l" t="t" r="r" b="b"/>
              <a:pathLst>
                <a:path w="1300" h="1301" extrusionOk="0">
                  <a:moveTo>
                    <a:pt x="650" y="1"/>
                  </a:moveTo>
                  <a:cubicBezTo>
                    <a:pt x="291" y="1"/>
                    <a:pt x="0" y="291"/>
                    <a:pt x="0" y="651"/>
                  </a:cubicBezTo>
                  <a:cubicBezTo>
                    <a:pt x="0" y="1010"/>
                    <a:pt x="291" y="1300"/>
                    <a:pt x="650" y="1300"/>
                  </a:cubicBezTo>
                  <a:cubicBezTo>
                    <a:pt x="1008" y="1300"/>
                    <a:pt x="1299" y="1010"/>
                    <a:pt x="1299" y="651"/>
                  </a:cubicBezTo>
                  <a:cubicBezTo>
                    <a:pt x="1299" y="291"/>
                    <a:pt x="1008" y="1"/>
                    <a:pt x="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3"/>
            <p:cNvSpPr/>
            <p:nvPr/>
          </p:nvSpPr>
          <p:spPr>
            <a:xfrm>
              <a:off x="1534050" y="970850"/>
              <a:ext cx="32500" cy="32500"/>
            </a:xfrm>
            <a:custGeom>
              <a:avLst/>
              <a:gdLst/>
              <a:ahLst/>
              <a:cxnLst/>
              <a:rect l="l" t="t" r="r" b="b"/>
              <a:pathLst>
                <a:path w="1300" h="1300" extrusionOk="0">
                  <a:moveTo>
                    <a:pt x="650" y="0"/>
                  </a:moveTo>
                  <a:cubicBezTo>
                    <a:pt x="291" y="0"/>
                    <a:pt x="0" y="291"/>
                    <a:pt x="0" y="650"/>
                  </a:cubicBezTo>
                  <a:cubicBezTo>
                    <a:pt x="0" y="1009"/>
                    <a:pt x="291" y="1300"/>
                    <a:pt x="650" y="1300"/>
                  </a:cubicBezTo>
                  <a:cubicBezTo>
                    <a:pt x="1009" y="1300"/>
                    <a:pt x="1300" y="1009"/>
                    <a:pt x="1300" y="650"/>
                  </a:cubicBezTo>
                  <a:cubicBezTo>
                    <a:pt x="1300" y="291"/>
                    <a:pt x="1008" y="0"/>
                    <a:pt x="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3"/>
            <p:cNvSpPr/>
            <p:nvPr/>
          </p:nvSpPr>
          <p:spPr>
            <a:xfrm>
              <a:off x="2110250" y="894650"/>
              <a:ext cx="32500" cy="32525"/>
            </a:xfrm>
            <a:custGeom>
              <a:avLst/>
              <a:gdLst/>
              <a:ahLst/>
              <a:cxnLst/>
              <a:rect l="l" t="t" r="r" b="b"/>
              <a:pathLst>
                <a:path w="1300" h="1301" extrusionOk="0">
                  <a:moveTo>
                    <a:pt x="650" y="1"/>
                  </a:moveTo>
                  <a:cubicBezTo>
                    <a:pt x="291" y="1"/>
                    <a:pt x="0" y="292"/>
                    <a:pt x="0" y="650"/>
                  </a:cubicBezTo>
                  <a:cubicBezTo>
                    <a:pt x="0" y="1009"/>
                    <a:pt x="291" y="1301"/>
                    <a:pt x="650" y="1301"/>
                  </a:cubicBezTo>
                  <a:cubicBezTo>
                    <a:pt x="1009" y="1301"/>
                    <a:pt x="1300" y="1009"/>
                    <a:pt x="1300" y="650"/>
                  </a:cubicBezTo>
                  <a:cubicBezTo>
                    <a:pt x="1300" y="292"/>
                    <a:pt x="1009" y="1"/>
                    <a:pt x="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3"/>
            <p:cNvSpPr/>
            <p:nvPr/>
          </p:nvSpPr>
          <p:spPr>
            <a:xfrm>
              <a:off x="2067775" y="587175"/>
              <a:ext cx="49175" cy="47175"/>
            </a:xfrm>
            <a:custGeom>
              <a:avLst/>
              <a:gdLst/>
              <a:ahLst/>
              <a:cxnLst/>
              <a:rect l="l" t="t" r="r" b="b"/>
              <a:pathLst>
                <a:path w="1967" h="1887" extrusionOk="0">
                  <a:moveTo>
                    <a:pt x="912" y="0"/>
                  </a:moveTo>
                  <a:cubicBezTo>
                    <a:pt x="874" y="0"/>
                    <a:pt x="836" y="22"/>
                    <a:pt x="821" y="64"/>
                  </a:cubicBezTo>
                  <a:lnTo>
                    <a:pt x="651" y="535"/>
                  </a:lnTo>
                  <a:cubicBezTo>
                    <a:pt x="640" y="565"/>
                    <a:pt x="615" y="588"/>
                    <a:pt x="584" y="596"/>
                  </a:cubicBezTo>
                  <a:lnTo>
                    <a:pt x="99" y="722"/>
                  </a:lnTo>
                  <a:cubicBezTo>
                    <a:pt x="21" y="743"/>
                    <a:pt x="1" y="844"/>
                    <a:pt x="64" y="893"/>
                  </a:cubicBezTo>
                  <a:lnTo>
                    <a:pt x="460" y="1201"/>
                  </a:lnTo>
                  <a:cubicBezTo>
                    <a:pt x="485" y="1221"/>
                    <a:pt x="499" y="1252"/>
                    <a:pt x="497" y="1283"/>
                  </a:cubicBezTo>
                  <a:lnTo>
                    <a:pt x="467" y="1784"/>
                  </a:lnTo>
                  <a:cubicBezTo>
                    <a:pt x="464" y="1843"/>
                    <a:pt x="512" y="1886"/>
                    <a:pt x="565" y="1886"/>
                  </a:cubicBezTo>
                  <a:cubicBezTo>
                    <a:pt x="583" y="1886"/>
                    <a:pt x="602" y="1881"/>
                    <a:pt x="619" y="1869"/>
                  </a:cubicBezTo>
                  <a:lnTo>
                    <a:pt x="1033" y="1589"/>
                  </a:lnTo>
                  <a:cubicBezTo>
                    <a:pt x="1050" y="1578"/>
                    <a:pt x="1069" y="1572"/>
                    <a:pt x="1089" y="1572"/>
                  </a:cubicBezTo>
                  <a:cubicBezTo>
                    <a:pt x="1101" y="1572"/>
                    <a:pt x="1113" y="1574"/>
                    <a:pt x="1124" y="1578"/>
                  </a:cubicBezTo>
                  <a:lnTo>
                    <a:pt x="1590" y="1761"/>
                  </a:lnTo>
                  <a:cubicBezTo>
                    <a:pt x="1602" y="1766"/>
                    <a:pt x="1614" y="1768"/>
                    <a:pt x="1626" y="1768"/>
                  </a:cubicBezTo>
                  <a:cubicBezTo>
                    <a:pt x="1687" y="1768"/>
                    <a:pt x="1738" y="1709"/>
                    <a:pt x="1719" y="1644"/>
                  </a:cubicBezTo>
                  <a:lnTo>
                    <a:pt x="1580" y="1162"/>
                  </a:lnTo>
                  <a:cubicBezTo>
                    <a:pt x="1571" y="1131"/>
                    <a:pt x="1578" y="1098"/>
                    <a:pt x="1597" y="1074"/>
                  </a:cubicBezTo>
                  <a:lnTo>
                    <a:pt x="1916" y="686"/>
                  </a:lnTo>
                  <a:cubicBezTo>
                    <a:pt x="1966" y="625"/>
                    <a:pt x="1924" y="530"/>
                    <a:pt x="1844" y="528"/>
                  </a:cubicBezTo>
                  <a:lnTo>
                    <a:pt x="1343" y="512"/>
                  </a:lnTo>
                  <a:cubicBezTo>
                    <a:pt x="1311" y="511"/>
                    <a:pt x="1282" y="493"/>
                    <a:pt x="1264" y="467"/>
                  </a:cubicBezTo>
                  <a:lnTo>
                    <a:pt x="994" y="45"/>
                  </a:lnTo>
                  <a:cubicBezTo>
                    <a:pt x="975" y="15"/>
                    <a:pt x="944"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a:off x="1473050" y="657050"/>
              <a:ext cx="49200" cy="47175"/>
            </a:xfrm>
            <a:custGeom>
              <a:avLst/>
              <a:gdLst/>
              <a:ahLst/>
              <a:cxnLst/>
              <a:rect l="l" t="t" r="r" b="b"/>
              <a:pathLst>
                <a:path w="1968" h="1887" extrusionOk="0">
                  <a:moveTo>
                    <a:pt x="914" y="0"/>
                  </a:moveTo>
                  <a:cubicBezTo>
                    <a:pt x="875" y="0"/>
                    <a:pt x="837" y="22"/>
                    <a:pt x="822" y="65"/>
                  </a:cubicBezTo>
                  <a:lnTo>
                    <a:pt x="651" y="535"/>
                  </a:lnTo>
                  <a:cubicBezTo>
                    <a:pt x="641" y="565"/>
                    <a:pt x="615" y="588"/>
                    <a:pt x="585" y="596"/>
                  </a:cubicBezTo>
                  <a:lnTo>
                    <a:pt x="100" y="722"/>
                  </a:lnTo>
                  <a:cubicBezTo>
                    <a:pt x="23" y="743"/>
                    <a:pt x="1" y="843"/>
                    <a:pt x="65" y="894"/>
                  </a:cubicBezTo>
                  <a:lnTo>
                    <a:pt x="460" y="1201"/>
                  </a:lnTo>
                  <a:cubicBezTo>
                    <a:pt x="486" y="1220"/>
                    <a:pt x="499" y="1251"/>
                    <a:pt x="497" y="1283"/>
                  </a:cubicBezTo>
                  <a:lnTo>
                    <a:pt x="468" y="1783"/>
                  </a:lnTo>
                  <a:cubicBezTo>
                    <a:pt x="465" y="1843"/>
                    <a:pt x="513" y="1887"/>
                    <a:pt x="565" y="1887"/>
                  </a:cubicBezTo>
                  <a:cubicBezTo>
                    <a:pt x="584" y="1887"/>
                    <a:pt x="602" y="1881"/>
                    <a:pt x="620" y="1870"/>
                  </a:cubicBezTo>
                  <a:lnTo>
                    <a:pt x="1035" y="1588"/>
                  </a:lnTo>
                  <a:cubicBezTo>
                    <a:pt x="1050" y="1578"/>
                    <a:pt x="1069" y="1572"/>
                    <a:pt x="1088" y="1572"/>
                  </a:cubicBezTo>
                  <a:cubicBezTo>
                    <a:pt x="1100" y="1572"/>
                    <a:pt x="1112" y="1574"/>
                    <a:pt x="1124" y="1579"/>
                  </a:cubicBezTo>
                  <a:lnTo>
                    <a:pt x="1590" y="1761"/>
                  </a:lnTo>
                  <a:cubicBezTo>
                    <a:pt x="1603" y="1766"/>
                    <a:pt x="1615" y="1768"/>
                    <a:pt x="1626" y="1768"/>
                  </a:cubicBezTo>
                  <a:cubicBezTo>
                    <a:pt x="1687" y="1768"/>
                    <a:pt x="1738" y="1708"/>
                    <a:pt x="1719" y="1644"/>
                  </a:cubicBezTo>
                  <a:lnTo>
                    <a:pt x="1580" y="1162"/>
                  </a:lnTo>
                  <a:cubicBezTo>
                    <a:pt x="1572" y="1131"/>
                    <a:pt x="1578" y="1098"/>
                    <a:pt x="1599" y="1074"/>
                  </a:cubicBezTo>
                  <a:lnTo>
                    <a:pt x="1916" y="686"/>
                  </a:lnTo>
                  <a:cubicBezTo>
                    <a:pt x="1968" y="625"/>
                    <a:pt x="1925" y="530"/>
                    <a:pt x="1844" y="528"/>
                  </a:cubicBezTo>
                  <a:lnTo>
                    <a:pt x="1344" y="511"/>
                  </a:lnTo>
                  <a:cubicBezTo>
                    <a:pt x="1312" y="510"/>
                    <a:pt x="1282" y="493"/>
                    <a:pt x="1265" y="466"/>
                  </a:cubicBezTo>
                  <a:lnTo>
                    <a:pt x="996" y="45"/>
                  </a:lnTo>
                  <a:cubicBezTo>
                    <a:pt x="976" y="15"/>
                    <a:pt x="945"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13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pavement (n)</a:t>
            </a:r>
            <a:endParaRPr dirty="0"/>
          </a:p>
        </p:txBody>
      </p:sp>
      <p:sp>
        <p:nvSpPr>
          <p:cNvPr id="725" name="Google Shape;725;p37"/>
          <p:cNvSpPr txBox="1">
            <a:spLocks noGrp="1"/>
          </p:cNvSpPr>
          <p:nvPr>
            <p:ph type="subTitle" idx="1"/>
          </p:nvPr>
        </p:nvSpPr>
        <p:spPr>
          <a:xfrm>
            <a:off x="3322333" y="1368907"/>
            <a:ext cx="1935467" cy="484800"/>
          </a:xfrm>
          <a:prstGeom prst="rect">
            <a:avLst/>
          </a:prstGeom>
        </p:spPr>
        <p:txBody>
          <a:bodyPr spcFirstLastPara="1" wrap="square" lIns="91425" tIns="91425" rIns="91425" bIns="91425" anchor="ctr" anchorCtr="0">
            <a:noAutofit/>
          </a:bodyPr>
          <a:lstStyle/>
          <a:p>
            <a:r>
              <a:rPr lang="en-US" sz="2500" b="1" dirty="0">
                <a:solidFill>
                  <a:schemeClr val="bg2"/>
                </a:solidFill>
              </a:rPr>
              <a:t>/ˈ</a:t>
            </a:r>
            <a:r>
              <a:rPr lang="en-US" sz="2500" b="1" dirty="0" err="1">
                <a:solidFill>
                  <a:schemeClr val="bg2"/>
                </a:solidFill>
              </a:rPr>
              <a:t>peɪvmənt</a:t>
            </a:r>
            <a:r>
              <a:rPr lang="en-US" sz="2500" b="1" dirty="0">
                <a:solidFill>
                  <a:schemeClr val="bg2"/>
                </a:solidFill>
              </a:rPr>
              <a:t>/ </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01</a:t>
            </a:r>
            <a:endParaRPr sz="3500" dirty="0">
              <a:solidFill>
                <a:schemeClr val="accent4"/>
              </a:solidFill>
            </a:endParaRPr>
          </a:p>
        </p:txBody>
      </p:sp>
      <p:pic>
        <p:nvPicPr>
          <p:cNvPr id="1026" name="Picture 2" descr="Đi bộ thì tốt nhưng 99% người Việt đều mắc những lỗi này khi đi bộ">
            <a:extLst>
              <a:ext uri="{FF2B5EF4-FFF2-40B4-BE49-F238E27FC236}">
                <a16:creationId xmlns:a16="http://schemas.microsoft.com/office/drawing/2014/main" id="{C38CA04D-7645-3E18-B327-BCFDD06FB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2619" y="1929097"/>
            <a:ext cx="4738992" cy="2756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vỉa</a:t>
            </a:r>
            <a:r>
              <a:rPr lang="en-US" sz="2500" dirty="0">
                <a:solidFill>
                  <a:schemeClr val="bg2"/>
                </a:solidFill>
                <a:latin typeface="Cabin" pitchFamily="2" charset="77"/>
              </a:rPr>
              <a:t> </a:t>
            </a:r>
            <a:r>
              <a:rPr lang="en-US" sz="2500" dirty="0" err="1">
                <a:solidFill>
                  <a:schemeClr val="bg2"/>
                </a:solidFill>
                <a:latin typeface="Cabin" pitchFamily="2" charset="77"/>
              </a:rPr>
              <a:t>hè</a:t>
            </a:r>
            <a:endParaRPr lang="en-US" sz="2500" dirty="0">
              <a:solidFill>
                <a:schemeClr val="bg2"/>
              </a:solidFill>
              <a:latin typeface="Cabin" pitchFamily="2" charset="77"/>
            </a:endParaRPr>
          </a:p>
        </p:txBody>
      </p:sp>
      <p:pic>
        <p:nvPicPr>
          <p:cNvPr id="2" name="mp3-output-ttsfree(dot)com (1)" descr="mp3-output-ttsfree(dot)com (1)">
            <a:hlinkClick r:id="" action="ppaction://media"/>
            <a:extLst>
              <a:ext uri="{FF2B5EF4-FFF2-40B4-BE49-F238E27FC236}">
                <a16:creationId xmlns:a16="http://schemas.microsoft.com/office/drawing/2014/main" id="{80DCC918-8089-FF61-B829-F67C8439DCE3}"/>
              </a:ext>
            </a:extLst>
          </p:cNvPr>
          <p:cNvPicPr>
            <a:picLocks noChangeAspect="1"/>
          </p:cNvPicPr>
          <p:nvPr>
            <a:audioFile r:link="rId1"/>
            <p:extLst>
              <p:ext uri="{DAA4B4D4-6D71-4841-9C94-3DE7FCFB9230}">
                <p14:media xmlns:p14="http://schemas.microsoft.com/office/powerpoint/2010/main" r:embed="rId2">
                  <p14:trim end="3107.4851"/>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3971807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20"/>
                                        </p:tgtEl>
                                        <p:attrNameLst>
                                          <p:attrName>style.visibility</p:attrName>
                                        </p:attrNameLst>
                                      </p:cBhvr>
                                      <p:to>
                                        <p:strVal val="visible"/>
                                      </p:to>
                                    </p:set>
                                    <p:animEffect transition="in" filter="wipe(down)">
                                      <p:cBhvr>
                                        <p:cTn id="10" dur="250"/>
                                        <p:tgtEl>
                                          <p:spTgt spid="72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25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784"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713" grpId="0" animBg="1"/>
      <p:bldP spid="720" grpId="0" animBg="1"/>
      <p:bldP spid="724" grpId="0"/>
      <p:bldP spid="725" grpId="0" build="p"/>
      <p:bldP spid="731"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occur (v)</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500" dirty="0">
                <a:solidFill>
                  <a:schemeClr val="bg2"/>
                </a:solidFill>
                <a:latin typeface="Century Gothic" panose="020B0502020202020204" pitchFamily="34" charset="0"/>
                <a:sym typeface="Arial"/>
              </a:rPr>
              <a:t>/</a:t>
            </a:r>
            <a:r>
              <a:rPr lang="en-US" sz="2500" dirty="0" err="1">
                <a:solidFill>
                  <a:schemeClr val="bg2"/>
                </a:solidFill>
                <a:latin typeface="Century Gothic" panose="020B0502020202020204" pitchFamily="34" charset="0"/>
                <a:sym typeface="Arial"/>
              </a:rPr>
              <a:t>əˈkɜːr</a:t>
            </a:r>
            <a:r>
              <a:rPr lang="en-US" sz="2500" dirty="0">
                <a:solidFill>
                  <a:schemeClr val="bg2"/>
                </a:solidFill>
                <a:latin typeface="Century Gothic" panose="020B0502020202020204" pitchFamily="34" charset="0"/>
                <a:sym typeface="Aria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02</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xuất</a:t>
            </a:r>
            <a:r>
              <a:rPr lang="en-US" sz="2500" dirty="0">
                <a:solidFill>
                  <a:schemeClr val="bg2"/>
                </a:solidFill>
                <a:latin typeface="Cabin" pitchFamily="2" charset="77"/>
              </a:rPr>
              <a:t> </a:t>
            </a:r>
            <a:r>
              <a:rPr lang="en-US" sz="2500" dirty="0" err="1">
                <a:solidFill>
                  <a:schemeClr val="bg2"/>
                </a:solidFill>
                <a:latin typeface="Cabin" pitchFamily="2" charset="77"/>
              </a:rPr>
              <a:t>hiện</a:t>
            </a:r>
            <a:endParaRPr lang="en-US" sz="2500" dirty="0">
              <a:solidFill>
                <a:schemeClr val="bg2"/>
              </a:solidFill>
              <a:latin typeface="Cabin" pitchFamily="2" charset="77"/>
            </a:endParaRPr>
          </a:p>
        </p:txBody>
      </p:sp>
      <p:pic>
        <p:nvPicPr>
          <p:cNvPr id="3074" name="Picture 2" descr="OCCUR&quot;: Định Nghĩa, Cấu Trúc và Cách Dùng trong Tiếng Anh">
            <a:extLst>
              <a:ext uri="{FF2B5EF4-FFF2-40B4-BE49-F238E27FC236}">
                <a16:creationId xmlns:a16="http://schemas.microsoft.com/office/drawing/2014/main" id="{AB0C3F41-8357-33D9-E2BF-52BC04B5D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076" y="2040962"/>
            <a:ext cx="4225213" cy="249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mp3-output-ttsfree(dot)com (1)" descr="mp3-output-ttsfree(dot)com (1)">
            <a:hlinkClick r:id="" action="ppaction://media"/>
            <a:extLst>
              <a:ext uri="{FF2B5EF4-FFF2-40B4-BE49-F238E27FC236}">
                <a16:creationId xmlns:a16="http://schemas.microsoft.com/office/drawing/2014/main" id="{DDBA397B-D528-70EA-BA8C-AA4D17E5F1F7}"/>
              </a:ext>
            </a:extLst>
          </p:cNvPr>
          <p:cNvPicPr>
            <a:picLocks noChangeAspect="1"/>
          </p:cNvPicPr>
          <p:nvPr>
            <a:audioFile r:link="rId1"/>
            <p:extLst>
              <p:ext uri="{DAA4B4D4-6D71-4841-9C94-3DE7FCFB9230}">
                <p14:media xmlns:p14="http://schemas.microsoft.com/office/powerpoint/2010/main" r:embed="rId2">
                  <p14:trim st="942.5911" end="2328.6088"/>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11640558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25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621"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713" grpId="0" animBg="1"/>
      <p:bldP spid="720" grpId="0" animBg="1"/>
      <p:bldP spid="724" grpId="0"/>
      <p:bldP spid="725" grpId="0" build="p"/>
      <p:bldP spid="73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support (</a:t>
            </a:r>
            <a:r>
              <a:rPr lang="en-US" dirty="0" err="1"/>
              <a:t>v,n</a:t>
            </a:r>
            <a:r>
              <a:rPr lang="en-US" dirty="0"/>
              <a:t>)</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800" b="1" dirty="0">
                <a:solidFill>
                  <a:srgbClr val="0FB7BD"/>
                </a:solidFill>
              </a:rPr>
              <a:t>/</a:t>
            </a:r>
            <a:r>
              <a:rPr lang="en-US" sz="2800" b="1" dirty="0" err="1">
                <a:solidFill>
                  <a:srgbClr val="0FB7BD"/>
                </a:solidFill>
              </a:rPr>
              <a:t>səˈpɔːt</a:t>
            </a:r>
            <a:r>
              <a:rPr lang="en-US" sz="2800" b="1" dirty="0">
                <a:solidFill>
                  <a:srgbClr val="0FB7BD"/>
                </a:solidFil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03</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sự</a:t>
            </a:r>
            <a:r>
              <a:rPr lang="en-US" sz="2500" dirty="0">
                <a:solidFill>
                  <a:schemeClr val="bg2"/>
                </a:solidFill>
                <a:latin typeface="Cabin" pitchFamily="2" charset="77"/>
              </a:rPr>
              <a:t> </a:t>
            </a:r>
            <a:r>
              <a:rPr lang="en-US" sz="2500" dirty="0" err="1">
                <a:solidFill>
                  <a:schemeClr val="bg2"/>
                </a:solidFill>
                <a:latin typeface="Cabin" pitchFamily="2" charset="77"/>
              </a:rPr>
              <a:t>ủng</a:t>
            </a:r>
            <a:r>
              <a:rPr lang="en-US" sz="2500" dirty="0">
                <a:solidFill>
                  <a:schemeClr val="bg2"/>
                </a:solidFill>
                <a:latin typeface="Cabin" pitchFamily="2" charset="77"/>
              </a:rPr>
              <a:t> </a:t>
            </a:r>
            <a:r>
              <a:rPr lang="en-US" sz="2500" dirty="0" err="1">
                <a:solidFill>
                  <a:schemeClr val="bg2"/>
                </a:solidFill>
                <a:latin typeface="Cabin" pitchFamily="2" charset="77"/>
              </a:rPr>
              <a:t>hộ</a:t>
            </a:r>
            <a:r>
              <a:rPr lang="en-US" sz="2500" dirty="0">
                <a:solidFill>
                  <a:schemeClr val="bg2"/>
                </a:solidFill>
                <a:latin typeface="Cabin" pitchFamily="2" charset="77"/>
              </a:rPr>
              <a:t>/ </a:t>
            </a:r>
            <a:r>
              <a:rPr lang="en-US" sz="2500" dirty="0" err="1">
                <a:solidFill>
                  <a:schemeClr val="bg2"/>
                </a:solidFill>
                <a:latin typeface="Cabin" pitchFamily="2" charset="77"/>
              </a:rPr>
              <a:t>ủng</a:t>
            </a:r>
            <a:r>
              <a:rPr lang="en-US" sz="2500" dirty="0">
                <a:solidFill>
                  <a:schemeClr val="bg2"/>
                </a:solidFill>
                <a:latin typeface="Cabin" pitchFamily="2" charset="77"/>
              </a:rPr>
              <a:t> </a:t>
            </a:r>
            <a:r>
              <a:rPr lang="en-US" sz="2500" dirty="0" err="1">
                <a:solidFill>
                  <a:schemeClr val="bg2"/>
                </a:solidFill>
                <a:latin typeface="Cabin" pitchFamily="2" charset="77"/>
              </a:rPr>
              <a:t>hộ</a:t>
            </a:r>
            <a:endParaRPr lang="en-US" sz="2500" dirty="0">
              <a:solidFill>
                <a:schemeClr val="bg2"/>
              </a:solidFill>
              <a:latin typeface="Cabin" pitchFamily="2" charset="77"/>
            </a:endParaRPr>
          </a:p>
        </p:txBody>
      </p:sp>
      <p:pic>
        <p:nvPicPr>
          <p:cNvPr id="4098" name="Picture 2" descr="24 Hour Customer Centric Support | Workday">
            <a:extLst>
              <a:ext uri="{FF2B5EF4-FFF2-40B4-BE49-F238E27FC236}">
                <a16:creationId xmlns:a16="http://schemas.microsoft.com/office/drawing/2014/main" id="{22FE5E57-33CB-B635-5FE7-EBD4A66CA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354" y="1728300"/>
            <a:ext cx="4711060" cy="314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mp3-output-ttsfree(dot)com (1)" descr="mp3-output-ttsfree(dot)com (1)">
            <a:hlinkClick r:id="" action="ppaction://media"/>
            <a:extLst>
              <a:ext uri="{FF2B5EF4-FFF2-40B4-BE49-F238E27FC236}">
                <a16:creationId xmlns:a16="http://schemas.microsoft.com/office/drawing/2014/main" id="{4133F958-E5CC-0947-706B-F61727DB7FB7}"/>
              </a:ext>
            </a:extLst>
          </p:cNvPr>
          <p:cNvPicPr>
            <a:picLocks noChangeAspect="1"/>
          </p:cNvPicPr>
          <p:nvPr>
            <a:audioFile r:link="rId1"/>
            <p:extLst>
              <p:ext uri="{DAA4B4D4-6D71-4841-9C94-3DE7FCFB9230}">
                <p14:media xmlns:p14="http://schemas.microsoft.com/office/powerpoint/2010/main" r:embed="rId2">
                  <p14:trim st="1615.3794" end="1492.4153"/>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1664952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784"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713" grpId="0" animBg="1"/>
      <p:bldP spid="720" grpId="0" animBg="1"/>
      <p:bldP spid="724" grpId="0"/>
      <p:bldP spid="725" grpId="0" build="p"/>
      <p:bldP spid="731"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huge (adj)</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800" b="1" dirty="0">
                <a:solidFill>
                  <a:srgbClr val="0FB7BD"/>
                </a:solidFill>
              </a:rPr>
              <a:t>/</a:t>
            </a:r>
            <a:r>
              <a:rPr lang="en-US" sz="2800" b="1" dirty="0" err="1">
                <a:solidFill>
                  <a:srgbClr val="0FB7BD"/>
                </a:solidFill>
              </a:rPr>
              <a:t>hjuːdʒ</a:t>
            </a:r>
            <a:r>
              <a:rPr lang="en-US" sz="2800" b="1" dirty="0">
                <a:solidFill>
                  <a:srgbClr val="0FB7BD"/>
                </a:solidFil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04</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a:solidFill>
                  <a:schemeClr val="bg2"/>
                </a:solidFill>
                <a:latin typeface="Cabin" pitchFamily="2" charset="77"/>
              </a:rPr>
              <a:t>to </a:t>
            </a:r>
            <a:r>
              <a:rPr lang="en-US" sz="2500" dirty="0" err="1">
                <a:solidFill>
                  <a:schemeClr val="bg2"/>
                </a:solidFill>
                <a:latin typeface="Cabin" pitchFamily="2" charset="77"/>
              </a:rPr>
              <a:t>lớn</a:t>
            </a:r>
            <a:endParaRPr lang="en-US" sz="2500" dirty="0">
              <a:solidFill>
                <a:schemeClr val="bg2"/>
              </a:solidFill>
              <a:latin typeface="Cabin" pitchFamily="2" charset="77"/>
            </a:endParaRPr>
          </a:p>
        </p:txBody>
      </p:sp>
      <p:pic>
        <p:nvPicPr>
          <p:cNvPr id="11" name="Picture 10">
            <a:extLst>
              <a:ext uri="{FF2B5EF4-FFF2-40B4-BE49-F238E27FC236}">
                <a16:creationId xmlns:a16="http://schemas.microsoft.com/office/drawing/2014/main" id="{EA25317F-95B0-124A-0815-7A0ACF9636E9}"/>
              </a:ext>
            </a:extLst>
          </p:cNvPr>
          <p:cNvPicPr>
            <a:picLocks noChangeAspect="1"/>
          </p:cNvPicPr>
          <p:nvPr/>
        </p:nvPicPr>
        <p:blipFill>
          <a:blip r:embed="rId5"/>
          <a:stretch>
            <a:fillRect/>
          </a:stretch>
        </p:blipFill>
        <p:spPr>
          <a:xfrm>
            <a:off x="3687390" y="2048998"/>
            <a:ext cx="4052537" cy="2659477"/>
          </a:xfrm>
          <a:prstGeom prst="rect">
            <a:avLst/>
          </a:prstGeom>
          <a:ln>
            <a:noFill/>
          </a:ln>
          <a:effectLst>
            <a:outerShdw blurRad="292100" dist="139700" dir="2700000" algn="tl" rotWithShape="0">
              <a:srgbClr val="333333">
                <a:alpha val="65000"/>
              </a:srgbClr>
            </a:outerShdw>
          </a:effectLst>
        </p:spPr>
      </p:pic>
      <p:pic>
        <p:nvPicPr>
          <p:cNvPr id="12" name="mp3-output-ttsfree(dot)com (1)" descr="mp3-output-ttsfree(dot)com (1)">
            <a:hlinkClick r:id="" action="ppaction://media"/>
            <a:extLst>
              <a:ext uri="{FF2B5EF4-FFF2-40B4-BE49-F238E27FC236}">
                <a16:creationId xmlns:a16="http://schemas.microsoft.com/office/drawing/2014/main" id="{C74BEF3A-50F4-C542-7E14-107059C0C89A}"/>
              </a:ext>
            </a:extLst>
          </p:cNvPr>
          <p:cNvPicPr>
            <a:picLocks noChangeAspect="1"/>
          </p:cNvPicPr>
          <p:nvPr>
            <a:audioFile r:link="rId1"/>
            <p:extLst>
              <p:ext uri="{DAA4B4D4-6D71-4841-9C94-3DE7FCFB9230}">
                <p14:media xmlns:p14="http://schemas.microsoft.com/office/powerpoint/2010/main" r:embed="rId2">
                  <p14:trim st="2493.5003" end="718.5864"/>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3990123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680"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713" grpId="0" animBg="1"/>
      <p:bldP spid="720" grpId="0" animBg="1"/>
      <p:bldP spid="724" grpId="0"/>
      <p:bldP spid="725" grpId="0" build="p"/>
      <p:bldP spid="731"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723380" y="1425757"/>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4" name="Google Shape;714;p37"/>
          <p:cNvSpPr/>
          <p:nvPr/>
        </p:nvSpPr>
        <p:spPr>
          <a:xfrm>
            <a:off x="1723380" y="2173032"/>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5" name="Google Shape;715;p37"/>
          <p:cNvSpPr/>
          <p:nvPr/>
        </p:nvSpPr>
        <p:spPr>
          <a:xfrm>
            <a:off x="1723380" y="2921438"/>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6" name="Google Shape;716;p37"/>
          <p:cNvSpPr/>
          <p:nvPr/>
        </p:nvSpPr>
        <p:spPr>
          <a:xfrm>
            <a:off x="1723381" y="3669845"/>
            <a:ext cx="2252970"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7" name="Google Shape;717;p37"/>
          <p:cNvSpPr/>
          <p:nvPr/>
        </p:nvSpPr>
        <p:spPr>
          <a:xfrm>
            <a:off x="826522" y="367677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8" name="Google Shape;718;p37"/>
          <p:cNvSpPr/>
          <p:nvPr/>
        </p:nvSpPr>
        <p:spPr>
          <a:xfrm>
            <a:off x="826522" y="2923574"/>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9" name="Google Shape;719;p37"/>
          <p:cNvSpPr/>
          <p:nvPr/>
        </p:nvSpPr>
        <p:spPr>
          <a:xfrm>
            <a:off x="826525" y="217020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0" name="Google Shape;720;p37"/>
          <p:cNvSpPr/>
          <p:nvPr/>
        </p:nvSpPr>
        <p:spPr>
          <a:xfrm>
            <a:off x="826525" y="142575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2" name="Google Shape;722;p37"/>
          <p:cNvSpPr txBox="1">
            <a:spLocks noGrp="1"/>
          </p:cNvSpPr>
          <p:nvPr>
            <p:ph type="subTitle" idx="5"/>
          </p:nvPr>
        </p:nvSpPr>
        <p:spPr>
          <a:xfrm>
            <a:off x="4077493" y="2976114"/>
            <a:ext cx="3847684"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a:t>
            </a:r>
            <a:r>
              <a:rPr lang="en-US" sz="2800" b="1" dirty="0" err="1">
                <a:solidFill>
                  <a:srgbClr val="0FB7BD"/>
                </a:solidFill>
              </a:rPr>
              <a:t>səˈpɔːt</a:t>
            </a:r>
            <a:r>
              <a:rPr lang="en-US" sz="2800" b="1" dirty="0">
                <a:solidFill>
                  <a:srgbClr val="0FB7BD"/>
                </a:solidFill>
              </a:rPr>
              <a:t>/</a:t>
            </a: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 - Vocabulary</a:t>
            </a:r>
            <a:endParaRPr dirty="0"/>
          </a:p>
        </p:txBody>
      </p:sp>
      <p:sp>
        <p:nvSpPr>
          <p:cNvPr id="724" name="Google Shape;724;p37"/>
          <p:cNvSpPr txBox="1">
            <a:spLocks noGrp="1"/>
          </p:cNvSpPr>
          <p:nvPr>
            <p:ph type="title"/>
          </p:nvPr>
        </p:nvSpPr>
        <p:spPr>
          <a:xfrm>
            <a:off x="1826880" y="1458247"/>
            <a:ext cx="214947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a:t>
            </a:r>
            <a:r>
              <a:rPr lang="en" dirty="0" err="1"/>
              <a:t>avement</a:t>
            </a:r>
            <a:r>
              <a:rPr lang="en" dirty="0"/>
              <a:t> (n)</a:t>
            </a:r>
            <a:endParaRPr dirty="0"/>
          </a:p>
        </p:txBody>
      </p:sp>
      <p:sp>
        <p:nvSpPr>
          <p:cNvPr id="725" name="Google Shape;725;p37"/>
          <p:cNvSpPr txBox="1">
            <a:spLocks noGrp="1"/>
          </p:cNvSpPr>
          <p:nvPr>
            <p:ph type="subTitle" idx="1"/>
          </p:nvPr>
        </p:nvSpPr>
        <p:spPr>
          <a:xfrm>
            <a:off x="4077493" y="1478289"/>
            <a:ext cx="2149471"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/ˈ</a:t>
            </a:r>
            <a:r>
              <a:rPr lang="en-US" sz="2800" b="1" dirty="0" err="1">
                <a:solidFill>
                  <a:srgbClr val="0FB7BD"/>
                </a:solidFill>
              </a:rPr>
              <a:t>peɪvmənt</a:t>
            </a:r>
            <a:r>
              <a:rPr lang="en-US" sz="2800" b="1" dirty="0">
                <a:solidFill>
                  <a:srgbClr val="0FB7BD"/>
                </a:solidFill>
              </a:rPr>
              <a:t>/ </a:t>
            </a:r>
          </a:p>
        </p:txBody>
      </p:sp>
      <p:sp>
        <p:nvSpPr>
          <p:cNvPr id="726" name="Google Shape;726;p37"/>
          <p:cNvSpPr txBox="1">
            <a:spLocks noGrp="1"/>
          </p:cNvSpPr>
          <p:nvPr>
            <p:ph type="title" idx="2"/>
          </p:nvPr>
        </p:nvSpPr>
        <p:spPr>
          <a:xfrm>
            <a:off x="1826880" y="2207825"/>
            <a:ext cx="2149471" cy="52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occur (v)</a:t>
            </a:r>
            <a:endParaRPr dirty="0"/>
          </a:p>
        </p:txBody>
      </p:sp>
      <p:sp>
        <p:nvSpPr>
          <p:cNvPr id="727" name="Google Shape;727;p37"/>
          <p:cNvSpPr txBox="1">
            <a:spLocks noGrp="1"/>
          </p:cNvSpPr>
          <p:nvPr>
            <p:ph type="subTitle" idx="3"/>
          </p:nvPr>
        </p:nvSpPr>
        <p:spPr>
          <a:xfrm>
            <a:off x="4077493" y="2203032"/>
            <a:ext cx="3847684" cy="484800"/>
          </a:xfrm>
          <a:prstGeom prst="rect">
            <a:avLst/>
          </a:prstGeom>
          <a:noFill/>
          <a:ln>
            <a:noFill/>
          </a:ln>
        </p:spPr>
        <p:txBody>
          <a:bodyPr spcFirstLastPara="1" wrap="square" lIns="91425" tIns="91425" rIns="91425" bIns="91425" anchor="ctr" anchorCtr="0">
            <a:noAutofit/>
          </a:bodyPr>
          <a:lstStyle/>
          <a:p>
            <a:pPr>
              <a:buClr>
                <a:srgbClr val="333333"/>
              </a:buClr>
            </a:pPr>
            <a:r>
              <a:rPr lang="en-US" sz="2800" b="1" dirty="0">
                <a:solidFill>
                  <a:srgbClr val="0FB7BD"/>
                </a:solidFill>
                <a:sym typeface="Arial"/>
              </a:rPr>
              <a:t>/</a:t>
            </a:r>
            <a:r>
              <a:rPr lang="en-US" sz="2800" b="1" dirty="0" err="1">
                <a:solidFill>
                  <a:srgbClr val="0FB7BD"/>
                </a:solidFill>
                <a:sym typeface="Arial"/>
              </a:rPr>
              <a:t>əˈkɜːr</a:t>
            </a:r>
            <a:r>
              <a:rPr lang="en-US" sz="2800" b="1" dirty="0">
                <a:solidFill>
                  <a:srgbClr val="0FB7BD"/>
                </a:solidFill>
                <a:sym typeface="Arial"/>
              </a:rPr>
              <a:t>/</a:t>
            </a:r>
          </a:p>
        </p:txBody>
      </p:sp>
      <p:sp>
        <p:nvSpPr>
          <p:cNvPr id="728" name="Google Shape;728;p37"/>
          <p:cNvSpPr txBox="1">
            <a:spLocks noGrp="1"/>
          </p:cNvSpPr>
          <p:nvPr>
            <p:ph type="title" idx="4"/>
          </p:nvPr>
        </p:nvSpPr>
        <p:spPr>
          <a:xfrm>
            <a:off x="1826880" y="2958550"/>
            <a:ext cx="214947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a:t>
            </a:r>
            <a:r>
              <a:rPr lang="en" dirty="0" err="1"/>
              <a:t>upport</a:t>
            </a:r>
            <a:r>
              <a:rPr lang="en" dirty="0"/>
              <a:t> (n, v)</a:t>
            </a:r>
            <a:endParaRPr dirty="0"/>
          </a:p>
        </p:txBody>
      </p:sp>
      <p:sp>
        <p:nvSpPr>
          <p:cNvPr id="729" name="Google Shape;729;p37"/>
          <p:cNvSpPr txBox="1">
            <a:spLocks noGrp="1"/>
          </p:cNvSpPr>
          <p:nvPr>
            <p:ph type="title" idx="6"/>
          </p:nvPr>
        </p:nvSpPr>
        <p:spPr>
          <a:xfrm>
            <a:off x="1917315" y="3709275"/>
            <a:ext cx="2830017"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a:t>
            </a:r>
            <a:r>
              <a:rPr lang="en" dirty="0" err="1"/>
              <a:t>uge</a:t>
            </a:r>
            <a:r>
              <a:rPr lang="en" dirty="0"/>
              <a:t> (adj)</a:t>
            </a:r>
            <a:endParaRPr dirty="0"/>
          </a:p>
        </p:txBody>
      </p:sp>
      <p:sp>
        <p:nvSpPr>
          <p:cNvPr id="730" name="Google Shape;730;p37"/>
          <p:cNvSpPr txBox="1">
            <a:spLocks noGrp="1"/>
          </p:cNvSpPr>
          <p:nvPr>
            <p:ph type="subTitle" idx="7"/>
          </p:nvPr>
        </p:nvSpPr>
        <p:spPr>
          <a:xfrm>
            <a:off x="4077493" y="3729317"/>
            <a:ext cx="3847684"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a:t>
            </a:r>
            <a:r>
              <a:rPr lang="en-US" sz="2800" b="1" dirty="0" err="1">
                <a:solidFill>
                  <a:srgbClr val="0FB7BD"/>
                </a:solidFill>
              </a:rPr>
              <a:t>hjuːdʒ</a:t>
            </a:r>
            <a:r>
              <a:rPr lang="en-US" sz="2800" b="1" dirty="0">
                <a:solidFill>
                  <a:srgbClr val="0FB7BD"/>
                </a:solidFill>
              </a:rPr>
              <a:t>/</a:t>
            </a:r>
          </a:p>
        </p:txBody>
      </p:sp>
      <p:sp>
        <p:nvSpPr>
          <p:cNvPr id="731" name="Google Shape;731;p37"/>
          <p:cNvSpPr txBox="1">
            <a:spLocks noGrp="1"/>
          </p:cNvSpPr>
          <p:nvPr>
            <p:ph type="title" idx="4"/>
          </p:nvPr>
        </p:nvSpPr>
        <p:spPr>
          <a:xfrm>
            <a:off x="805350" y="151509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01</a:t>
            </a:r>
            <a:endParaRPr sz="3500">
              <a:solidFill>
                <a:schemeClr val="accent4"/>
              </a:solidFill>
            </a:endParaRPr>
          </a:p>
        </p:txBody>
      </p:sp>
      <p:sp>
        <p:nvSpPr>
          <p:cNvPr id="732" name="Google Shape;732;p37"/>
          <p:cNvSpPr txBox="1">
            <a:spLocks noGrp="1"/>
          </p:cNvSpPr>
          <p:nvPr>
            <p:ph type="title" idx="4"/>
          </p:nvPr>
        </p:nvSpPr>
        <p:spPr>
          <a:xfrm>
            <a:off x="805350" y="2259545"/>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02</a:t>
            </a:r>
            <a:endParaRPr sz="3500">
              <a:solidFill>
                <a:schemeClr val="accent4"/>
              </a:solidFill>
            </a:endParaRPr>
          </a:p>
        </p:txBody>
      </p:sp>
      <p:sp>
        <p:nvSpPr>
          <p:cNvPr id="733" name="Google Shape;733;p37"/>
          <p:cNvSpPr txBox="1">
            <a:spLocks noGrp="1"/>
          </p:cNvSpPr>
          <p:nvPr>
            <p:ph type="title" idx="4"/>
          </p:nvPr>
        </p:nvSpPr>
        <p:spPr>
          <a:xfrm>
            <a:off x="805350" y="3012914"/>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03</a:t>
            </a:r>
            <a:endParaRPr sz="3500">
              <a:solidFill>
                <a:schemeClr val="accent4"/>
              </a:solidFill>
            </a:endParaRPr>
          </a:p>
        </p:txBody>
      </p:sp>
      <p:sp>
        <p:nvSpPr>
          <p:cNvPr id="734" name="Google Shape;734;p37"/>
          <p:cNvSpPr txBox="1">
            <a:spLocks noGrp="1"/>
          </p:cNvSpPr>
          <p:nvPr>
            <p:ph type="title" idx="4"/>
          </p:nvPr>
        </p:nvSpPr>
        <p:spPr>
          <a:xfrm>
            <a:off x="805350" y="376611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04</a:t>
            </a:r>
            <a:endParaRPr sz="3500" dirty="0">
              <a:solidFill>
                <a:schemeClr val="accent4"/>
              </a:solidFill>
            </a:endParaRPr>
          </a:p>
        </p:txBody>
      </p:sp>
      <p:sp>
        <p:nvSpPr>
          <p:cNvPr id="2" name="Rectangle 1">
            <a:extLst>
              <a:ext uri="{FF2B5EF4-FFF2-40B4-BE49-F238E27FC236}">
                <a16:creationId xmlns:a16="http://schemas.microsoft.com/office/drawing/2014/main" id="{3FC18C9D-B14C-E84F-3B33-B4D07763690B}"/>
              </a:ext>
            </a:extLst>
          </p:cNvPr>
          <p:cNvSpPr/>
          <p:nvPr/>
        </p:nvSpPr>
        <p:spPr>
          <a:xfrm>
            <a:off x="6405156" y="1430474"/>
            <a:ext cx="1752328" cy="523220"/>
          </a:xfrm>
          <a:prstGeom prst="rect">
            <a:avLst/>
          </a:prstGeom>
        </p:spPr>
        <p:txBody>
          <a:bodyPr wrap="square">
            <a:spAutoFit/>
          </a:bodyPr>
          <a:lstStyle/>
          <a:p>
            <a:pPr lvl="0"/>
            <a:r>
              <a:rPr lang="en-US" sz="2800" dirty="0" err="1">
                <a:solidFill>
                  <a:srgbClr val="6B6DEE"/>
                </a:solidFill>
                <a:latin typeface="Cabin" pitchFamily="2" charset="77"/>
              </a:rPr>
              <a:t>vỉa</a:t>
            </a:r>
            <a:r>
              <a:rPr lang="en-US" sz="2800" dirty="0">
                <a:solidFill>
                  <a:srgbClr val="6B6DEE"/>
                </a:solidFill>
                <a:latin typeface="Cabin" pitchFamily="2" charset="77"/>
              </a:rPr>
              <a:t> </a:t>
            </a:r>
            <a:r>
              <a:rPr lang="en-US" sz="2800" dirty="0" err="1">
                <a:solidFill>
                  <a:srgbClr val="6B6DEE"/>
                </a:solidFill>
                <a:latin typeface="Cabin" pitchFamily="2" charset="77"/>
              </a:rPr>
              <a:t>hè</a:t>
            </a:r>
            <a:endParaRPr lang="en-US" sz="2800" dirty="0">
              <a:solidFill>
                <a:srgbClr val="6B6DEE"/>
              </a:solidFill>
              <a:latin typeface="Cabin" pitchFamily="2" charset="77"/>
            </a:endParaRPr>
          </a:p>
        </p:txBody>
      </p:sp>
      <p:sp>
        <p:nvSpPr>
          <p:cNvPr id="26" name="Google Shape;725;p37">
            <a:extLst>
              <a:ext uri="{FF2B5EF4-FFF2-40B4-BE49-F238E27FC236}">
                <a16:creationId xmlns:a16="http://schemas.microsoft.com/office/drawing/2014/main" id="{E723DED4-1DC2-B975-265F-2CE285B3BF33}"/>
              </a:ext>
            </a:extLst>
          </p:cNvPr>
          <p:cNvSpPr txBox="1">
            <a:spLocks/>
          </p:cNvSpPr>
          <p:nvPr/>
        </p:nvSpPr>
        <p:spPr>
          <a:xfrm>
            <a:off x="6285236" y="2118247"/>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err="1">
                <a:solidFill>
                  <a:schemeClr val="bg2"/>
                </a:solidFill>
                <a:latin typeface="Cabin" pitchFamily="2" charset="77"/>
              </a:rPr>
              <a:t>xuất</a:t>
            </a:r>
            <a:r>
              <a:rPr lang="en-US" sz="2800" dirty="0">
                <a:solidFill>
                  <a:schemeClr val="bg2"/>
                </a:solidFill>
                <a:latin typeface="Cabin" pitchFamily="2" charset="77"/>
              </a:rPr>
              <a:t> </a:t>
            </a:r>
            <a:r>
              <a:rPr lang="en-US" sz="2800" dirty="0" err="1">
                <a:solidFill>
                  <a:schemeClr val="bg2"/>
                </a:solidFill>
                <a:latin typeface="Cabin" pitchFamily="2" charset="77"/>
              </a:rPr>
              <a:t>hiện</a:t>
            </a:r>
            <a:endParaRPr lang="en-US" sz="2800" dirty="0">
              <a:solidFill>
                <a:schemeClr val="bg2"/>
              </a:solidFill>
              <a:latin typeface="Cabin" pitchFamily="2" charset="77"/>
            </a:endParaRPr>
          </a:p>
        </p:txBody>
      </p:sp>
      <p:sp>
        <p:nvSpPr>
          <p:cNvPr id="27" name="Google Shape;725;p37">
            <a:extLst>
              <a:ext uri="{FF2B5EF4-FFF2-40B4-BE49-F238E27FC236}">
                <a16:creationId xmlns:a16="http://schemas.microsoft.com/office/drawing/2014/main" id="{20818251-E6FF-4904-53BA-3D7E0A7A9816}"/>
              </a:ext>
            </a:extLst>
          </p:cNvPr>
          <p:cNvSpPr txBox="1">
            <a:spLocks/>
          </p:cNvSpPr>
          <p:nvPr/>
        </p:nvSpPr>
        <p:spPr>
          <a:xfrm>
            <a:off x="6285236" y="2942706"/>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err="1">
                <a:solidFill>
                  <a:schemeClr val="bg2"/>
                </a:solidFill>
                <a:latin typeface="Cabin" pitchFamily="2" charset="77"/>
              </a:rPr>
              <a:t>ủng</a:t>
            </a:r>
            <a:r>
              <a:rPr lang="en-US" sz="2800" dirty="0">
                <a:solidFill>
                  <a:schemeClr val="bg2"/>
                </a:solidFill>
                <a:latin typeface="Cabin" pitchFamily="2" charset="77"/>
              </a:rPr>
              <a:t> </a:t>
            </a:r>
            <a:r>
              <a:rPr lang="en-US" sz="2800" dirty="0" err="1">
                <a:solidFill>
                  <a:schemeClr val="bg2"/>
                </a:solidFill>
                <a:latin typeface="Cabin" pitchFamily="2" charset="77"/>
              </a:rPr>
              <a:t>hộ</a:t>
            </a:r>
            <a:endParaRPr lang="en-US" sz="2800" dirty="0">
              <a:solidFill>
                <a:schemeClr val="bg2"/>
              </a:solidFill>
              <a:latin typeface="Cabin" pitchFamily="2" charset="77"/>
            </a:endParaRPr>
          </a:p>
        </p:txBody>
      </p:sp>
      <p:sp>
        <p:nvSpPr>
          <p:cNvPr id="28" name="Google Shape;725;p37">
            <a:extLst>
              <a:ext uri="{FF2B5EF4-FFF2-40B4-BE49-F238E27FC236}">
                <a16:creationId xmlns:a16="http://schemas.microsoft.com/office/drawing/2014/main" id="{5FD632F6-9E4A-7EA5-50AA-51E28C3904A0}"/>
              </a:ext>
            </a:extLst>
          </p:cNvPr>
          <p:cNvSpPr txBox="1">
            <a:spLocks/>
          </p:cNvSpPr>
          <p:nvPr/>
        </p:nvSpPr>
        <p:spPr>
          <a:xfrm>
            <a:off x="6285236" y="3752175"/>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a:solidFill>
                  <a:schemeClr val="bg2"/>
                </a:solidFill>
                <a:latin typeface="Cabin" pitchFamily="2" charset="77"/>
              </a:rPr>
              <a:t>to </a:t>
            </a:r>
            <a:r>
              <a:rPr lang="en-US" sz="2800" dirty="0" err="1">
                <a:solidFill>
                  <a:schemeClr val="bg2"/>
                </a:solidFill>
                <a:latin typeface="Cabin" pitchFamily="2" charset="77"/>
              </a:rPr>
              <a:t>lớn</a:t>
            </a:r>
            <a:endParaRPr lang="en-US" sz="2800" dirty="0">
              <a:solidFill>
                <a:schemeClr val="bg2"/>
              </a:solidFill>
              <a:latin typeface="Cabin" pitchFamily="2" charset="77"/>
            </a:endParaRPr>
          </a:p>
        </p:txBody>
      </p:sp>
    </p:spTree>
    <p:extLst>
      <p:ext uri="{BB962C8B-B14F-4D97-AF65-F5344CB8AC3E}">
        <p14:creationId xmlns:p14="http://schemas.microsoft.com/office/powerpoint/2010/main" val="79121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6"/>
        <p:cNvGrpSpPr/>
        <p:nvPr/>
      </p:nvGrpSpPr>
      <p:grpSpPr>
        <a:xfrm>
          <a:off x="0" y="0"/>
          <a:ext cx="0" cy="0"/>
          <a:chOff x="0" y="0"/>
          <a:chExt cx="0" cy="0"/>
        </a:xfrm>
      </p:grpSpPr>
      <p:grpSp>
        <p:nvGrpSpPr>
          <p:cNvPr id="557" name="Google Shape;557;p33"/>
          <p:cNvGrpSpPr/>
          <p:nvPr/>
        </p:nvGrpSpPr>
        <p:grpSpPr>
          <a:xfrm>
            <a:off x="195327" y="147450"/>
            <a:ext cx="8756424" cy="4865725"/>
            <a:chOff x="195327" y="147450"/>
            <a:chExt cx="8756424" cy="4865725"/>
          </a:xfrm>
        </p:grpSpPr>
        <p:sp>
          <p:nvSpPr>
            <p:cNvPr id="558" name="Google Shape;558;p3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33"/>
          <p:cNvSpPr/>
          <p:nvPr/>
        </p:nvSpPr>
        <p:spPr>
          <a:xfrm>
            <a:off x="733935" y="2129114"/>
            <a:ext cx="2898613" cy="1547215"/>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5"/>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563" name="Google Shape;563;p33"/>
          <p:cNvSpPr txBox="1">
            <a:spLocks noGrp="1"/>
          </p:cNvSpPr>
          <p:nvPr>
            <p:ph type="title"/>
          </p:nvPr>
        </p:nvSpPr>
        <p:spPr>
          <a:xfrm>
            <a:off x="530870" y="341197"/>
            <a:ext cx="8082259" cy="7235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What is the type of art?</a:t>
            </a:r>
            <a:endParaRPr sz="4000" dirty="0"/>
          </a:p>
        </p:txBody>
      </p:sp>
      <p:sp>
        <p:nvSpPr>
          <p:cNvPr id="564" name="Google Shape;564;p33"/>
          <p:cNvSpPr txBox="1">
            <a:spLocks noGrp="1"/>
          </p:cNvSpPr>
          <p:nvPr>
            <p:ph type="subTitle" idx="1"/>
          </p:nvPr>
        </p:nvSpPr>
        <p:spPr>
          <a:xfrm>
            <a:off x="968013" y="2285921"/>
            <a:ext cx="2401488" cy="1233600"/>
          </a:xfrm>
          <a:prstGeom prst="rect">
            <a:avLst/>
          </a:prstGeom>
          <a:noFill/>
          <a:ln>
            <a:noFill/>
          </a:ln>
        </p:spPr>
        <p:txBody>
          <a:bodyPr spcFirstLastPara="1" wrap="square" lIns="91425" tIns="91425" rIns="91425" bIns="91425" anchor="ctr" anchorCtr="0">
            <a:noAutofit/>
          </a:bodyPr>
          <a:lstStyle/>
          <a:p>
            <a:pPr marL="0" indent="0">
              <a:buClr>
                <a:schemeClr val="accent5"/>
              </a:buClr>
              <a:buSzPts val="3600"/>
              <a:buFont typeface="Lilita One"/>
            </a:pPr>
            <a:r>
              <a:rPr lang="en" sz="4200" i="1" dirty="0">
                <a:solidFill>
                  <a:schemeClr val="accent4"/>
                </a:solidFill>
                <a:latin typeface="Lilita One"/>
                <a:sym typeface="Lilita One"/>
              </a:rPr>
              <a:t>Street painting</a:t>
            </a:r>
            <a:endParaRPr sz="4200" i="1" dirty="0">
              <a:solidFill>
                <a:schemeClr val="accent4"/>
              </a:solidFill>
              <a:latin typeface="Lilita One"/>
              <a:sym typeface="Lilita One"/>
            </a:endParaRPr>
          </a:p>
        </p:txBody>
      </p:sp>
      <p:pic>
        <p:nvPicPr>
          <p:cNvPr id="32" name="Picture 31">
            <a:extLst>
              <a:ext uri="{FF2B5EF4-FFF2-40B4-BE49-F238E27FC236}">
                <a16:creationId xmlns:a16="http://schemas.microsoft.com/office/drawing/2014/main" id="{49ACB504-8F3D-83C8-0DD4-8BA72782D663}"/>
              </a:ext>
            </a:extLst>
          </p:cNvPr>
          <p:cNvPicPr>
            <a:picLocks noChangeAspect="1"/>
          </p:cNvPicPr>
          <p:nvPr/>
        </p:nvPicPr>
        <p:blipFill>
          <a:blip r:embed="rId3"/>
          <a:stretch>
            <a:fillRect/>
          </a:stretch>
        </p:blipFill>
        <p:spPr>
          <a:xfrm>
            <a:off x="4177053" y="1277655"/>
            <a:ext cx="4436076" cy="3050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strips(downRight)">
                                      <p:cBhvr>
                                        <p:cTn id="12" dur="500"/>
                                        <p:tgtEl>
                                          <p:spTgt spid="562"/>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64">
                                            <p:txEl>
                                              <p:pRg st="0" end="0"/>
                                            </p:txEl>
                                          </p:spTgt>
                                        </p:tgtEl>
                                        <p:attrNameLst>
                                          <p:attrName>style.visibility</p:attrName>
                                        </p:attrNameLst>
                                      </p:cBhvr>
                                      <p:to>
                                        <p:strVal val="visible"/>
                                      </p:to>
                                    </p:set>
                                    <p:animEffect transition="in" filter="strips(downRight)">
                                      <p:cBhvr>
                                        <p:cTn id="15" dur="500"/>
                                        <p:tgtEl>
                                          <p:spTgt spid="564">
                                            <p:txEl>
                                              <p:pRg st="0" end="0"/>
                                            </p:txEl>
                                          </p:spTgt>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564">
                                            <p:txEl>
                                              <p:pRg st="0" end="0"/>
                                            </p:txEl>
                                          </p:spTgt>
                                        </p:tgtEl>
                                      </p:cBhvr>
                                    </p:animEffect>
                                    <p:animScale>
                                      <p:cBhvr>
                                        <p:cTn id="19" dur="250" autoRev="1" fill="hold"/>
                                        <p:tgtEl>
                                          <p:spTgt spid="564">
                                            <p:txEl>
                                              <p:pRg st="0" end="0"/>
                                            </p:txEl>
                                          </p:spTgt>
                                        </p:tgtEl>
                                      </p:cBhvr>
                                      <p:by x="105000" y="105000"/>
                                    </p:animScale>
                                  </p:childTnLst>
                                </p:cTn>
                              </p:par>
                              <p:par>
                                <p:cTn id="20" presetID="26" presetClass="emph" presetSubtype="0" fill="hold" grpId="1" nodeType="withEffect">
                                  <p:stCondLst>
                                    <p:cond delay="0"/>
                                  </p:stCondLst>
                                  <p:childTnLst>
                                    <p:animEffect transition="out" filter="fade">
                                      <p:cBhvr>
                                        <p:cTn id="21" dur="500" tmFilter="0, 0; .2, .5; .8, .5; 1, 0"/>
                                        <p:tgtEl>
                                          <p:spTgt spid="562"/>
                                        </p:tgtEl>
                                      </p:cBhvr>
                                    </p:animEffect>
                                    <p:animScale>
                                      <p:cBhvr>
                                        <p:cTn id="22" dur="250" autoRev="1" fill="hold"/>
                                        <p:tgtEl>
                                          <p:spTgt spid="5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P spid="562" grpId="1" animBg="1"/>
      <p:bldP spid="564" grpId="0" build="p"/>
      <p:bldP spid="564"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100" b="1" dirty="0">
                <a:cs typeface="Arial" panose="020B0604020202020204" pitchFamily="34" charset="0"/>
              </a:rPr>
              <a:t>Discuss the questions below with your partners </a:t>
            </a:r>
            <a:r>
              <a:rPr lang="en" sz="2100" dirty="0"/>
              <a:t>(page 47).</a:t>
            </a:r>
            <a:r>
              <a:rPr lang="en-US" sz="2100" b="1" dirty="0">
                <a:cs typeface="Arial" panose="020B0604020202020204" pitchFamily="34" charset="0"/>
              </a:rPr>
              <a:t> </a:t>
            </a:r>
            <a:endParaRPr sz="21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47">
            <a:extLst>
              <a:ext uri="{FF2B5EF4-FFF2-40B4-BE49-F238E27FC236}">
                <a16:creationId xmlns:a16="http://schemas.microsoft.com/office/drawing/2014/main" id="{22811318-A3EC-1E1D-D5B7-4C65140265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08" b="93379" l="6787" r="90859">
                        <a14:foregroundMark x1="9418" y1="20776" x2="45568" y2="20776"/>
                        <a14:foregroundMark x1="26731" y1="18721" x2="64543" y2="19178"/>
                        <a14:foregroundMark x1="64543" y1="19178" x2="67729" y2="18265"/>
                        <a14:foregroundMark x1="57479" y1="13470" x2="78947" y2="14384"/>
                        <a14:foregroundMark x1="75762" y1="9589" x2="84626" y2="16210"/>
                        <a14:foregroundMark x1="84626" y1="16210" x2="90997" y2="28311"/>
                        <a14:foregroundMark x1="90997" y1="28311" x2="90997" y2="28311"/>
                        <a14:foregroundMark x1="77978" y1="7991" x2="40166" y2="8219"/>
                        <a14:foregroundMark x1="40166" y1="8219" x2="40166" y2="8219"/>
                        <a14:foregroundMark x1="9695" y1="50913" x2="9695" y2="75799"/>
                        <a14:foregroundMark x1="9280" y1="53653" x2="11357" y2="82192"/>
                        <a14:foregroundMark x1="12327" y1="86758" x2="43075" y2="87215"/>
                        <a14:foregroundMark x1="43075" y1="87215" x2="54848" y2="86986"/>
                        <a14:foregroundMark x1="54848" y1="86986" x2="56094" y2="84247"/>
                        <a14:foregroundMark x1="21607" y1="93151" x2="49446" y2="93607"/>
                        <a14:foregroundMark x1="85873" y1="16667" x2="86842" y2="31963"/>
                        <a14:foregroundMark x1="86842" y1="31963" x2="86842" y2="31963"/>
                        <a14:foregroundMark x1="87258" y1="24886" x2="87258" y2="36758"/>
                        <a14:foregroundMark x1="87535" y1="30822" x2="87535" y2="38128"/>
                        <a14:foregroundMark x1="86981" y1="18721" x2="79917" y2="8219"/>
                        <a14:foregroundMark x1="79917" y1="8219" x2="61911" y2="5936"/>
                        <a14:foregroundMark x1="6787" y1="32420" x2="6787" y2="45662"/>
                      </a14:backgroundRemoval>
                    </a14:imgEffect>
                  </a14:imgLayer>
                </a14:imgProps>
              </a:ext>
            </a:extLst>
          </a:blip>
          <a:srcRect l="2868" t="2288" r="7462" b="955"/>
          <a:stretch/>
        </p:blipFill>
        <p:spPr>
          <a:xfrm>
            <a:off x="315181" y="1327567"/>
            <a:ext cx="4384852" cy="3215741"/>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462CFC8B-0E47-036C-4857-294ED1B8B98D}"/>
              </a:ext>
            </a:extLst>
          </p:cNvPr>
          <p:cNvSpPr txBox="1"/>
          <p:nvPr/>
        </p:nvSpPr>
        <p:spPr>
          <a:xfrm>
            <a:off x="4895851" y="1401610"/>
            <a:ext cx="3712027" cy="3416320"/>
          </a:xfrm>
          <a:prstGeom prst="rect">
            <a:avLst/>
          </a:prstGeom>
          <a:noFill/>
        </p:spPr>
        <p:txBody>
          <a:bodyPr wrap="square" rtlCol="0">
            <a:spAutoFit/>
          </a:bodyPr>
          <a:lstStyle/>
          <a:p>
            <a:pPr>
              <a:buClr>
                <a:schemeClr val="dk1"/>
              </a:buClr>
              <a:buSzPts val="1400"/>
            </a:pPr>
            <a:r>
              <a:rPr lang="en-US" sz="2400" b="1" dirty="0">
                <a:solidFill>
                  <a:schemeClr val="dk1"/>
                </a:solidFill>
                <a:latin typeface="Didact Gothic"/>
                <a:sym typeface="Didact Gothic"/>
              </a:rPr>
              <a:t>1. Do you know about street painting? </a:t>
            </a:r>
          </a:p>
          <a:p>
            <a:pPr>
              <a:buClr>
                <a:schemeClr val="dk1"/>
              </a:buClr>
              <a:buSzPts val="1400"/>
            </a:pPr>
            <a:endParaRPr lang="en-US" sz="2400" b="1" dirty="0">
              <a:solidFill>
                <a:schemeClr val="dk1"/>
              </a:solidFill>
              <a:latin typeface="Didact Gothic"/>
              <a:sym typeface="Didact Gothic"/>
            </a:endParaRPr>
          </a:p>
          <a:p>
            <a:pPr>
              <a:buClr>
                <a:schemeClr val="dk1"/>
              </a:buClr>
              <a:buSzPts val="1400"/>
            </a:pPr>
            <a:r>
              <a:rPr lang="en-US" sz="2400" b="1" dirty="0">
                <a:solidFill>
                  <a:schemeClr val="dk1"/>
                </a:solidFill>
                <a:latin typeface="Didact Gothic"/>
                <a:sym typeface="Didact Gothic"/>
              </a:rPr>
              <a:t>2. Where do artists paint their pictures? </a:t>
            </a:r>
          </a:p>
          <a:p>
            <a:pPr>
              <a:buClr>
                <a:schemeClr val="dk1"/>
              </a:buClr>
              <a:buSzPts val="1400"/>
            </a:pPr>
            <a:endParaRPr lang="en-US" sz="2400" b="1" dirty="0">
              <a:solidFill>
                <a:schemeClr val="dk1"/>
              </a:solidFill>
              <a:latin typeface="Didact Gothic"/>
              <a:sym typeface="Didact Gothic"/>
            </a:endParaRPr>
          </a:p>
          <a:p>
            <a:pPr>
              <a:buClr>
                <a:schemeClr val="dk1"/>
              </a:buClr>
              <a:buSzPts val="1400"/>
            </a:pPr>
            <a:r>
              <a:rPr lang="en-US" sz="2400" b="1" dirty="0">
                <a:solidFill>
                  <a:schemeClr val="dk1"/>
                </a:solidFill>
                <a:latin typeface="Didact Gothic"/>
                <a:sym typeface="Didact Gothic"/>
              </a:rPr>
              <a:t>3. Do they have to pay to paint there?</a:t>
            </a:r>
          </a:p>
          <a:p>
            <a:endParaRPr lang="en-VN" sz="2400" dirty="0">
              <a:latin typeface=""/>
            </a:endParaRPr>
          </a:p>
        </p:txBody>
      </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a:solidFill>
                  <a:schemeClr val="accent4"/>
                </a:solidFill>
              </a:rPr>
              <a:t>01</a:t>
            </a:r>
            <a:endParaRPr lang="en" sz="3500" dirty="0">
              <a:solidFill>
                <a:schemeClr val="accent4"/>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600" decel="100000"/>
                                        <p:tgtEl>
                                          <p:spTgt spid="48"/>
                                        </p:tgtEl>
                                      </p:cBhvr>
                                    </p:animEffect>
                                    <p:anim calcmode="lin" valueType="num">
                                      <p:cBhvr>
                                        <p:cTn id="8" dur="600" decel="100000" fill="hold"/>
                                        <p:tgtEl>
                                          <p:spTgt spid="48"/>
                                        </p:tgtEl>
                                        <p:attrNameLst>
                                          <p:attrName>style.rotation</p:attrName>
                                        </p:attrNameLst>
                                      </p:cBhvr>
                                      <p:tavLst>
                                        <p:tav tm="0">
                                          <p:val>
                                            <p:fltVal val="-90"/>
                                          </p:val>
                                        </p:tav>
                                        <p:tav tm="100000">
                                          <p:val>
                                            <p:fltVal val="0"/>
                                          </p:val>
                                        </p:tav>
                                      </p:tavLst>
                                    </p:anim>
                                    <p:anim calcmode="lin" valueType="num">
                                      <p:cBhvr>
                                        <p:cTn id="9" dur="600" decel="100000" fill="hold"/>
                                        <p:tgtEl>
                                          <p:spTgt spid="48"/>
                                        </p:tgtEl>
                                        <p:attrNameLst>
                                          <p:attrName>ppt_x</p:attrName>
                                        </p:attrNameLst>
                                      </p:cBhvr>
                                      <p:tavLst>
                                        <p:tav tm="0">
                                          <p:val>
                                            <p:strVal val="#ppt_x+0.4"/>
                                          </p:val>
                                        </p:tav>
                                        <p:tav tm="100000">
                                          <p:val>
                                            <p:strVal val="#ppt_x-0.05"/>
                                          </p:val>
                                        </p:tav>
                                      </p:tavLst>
                                    </p:anim>
                                    <p:anim calcmode="lin" valueType="num">
                                      <p:cBhvr>
                                        <p:cTn id="10" dur="600" decel="100000" fill="hold"/>
                                        <p:tgtEl>
                                          <p:spTgt spid="48"/>
                                        </p:tgtEl>
                                        <p:attrNameLst>
                                          <p:attrName>ppt_y</p:attrName>
                                        </p:attrNameLst>
                                      </p:cBhvr>
                                      <p:tavLst>
                                        <p:tav tm="0">
                                          <p:val>
                                            <p:strVal val="#ppt_y-0.4"/>
                                          </p:val>
                                        </p:tav>
                                        <p:tav tm="100000">
                                          <p:val>
                                            <p:strVal val="#ppt_y+0.1"/>
                                          </p:val>
                                        </p:tav>
                                      </p:tavLst>
                                    </p:anim>
                                    <p:anim calcmode="lin" valueType="num">
                                      <p:cBhvr>
                                        <p:cTn id="11" dur="150" accel="100000" fill="hold">
                                          <p:stCondLst>
                                            <p:cond delay="600"/>
                                          </p:stCondLst>
                                        </p:cTn>
                                        <p:tgtEl>
                                          <p:spTgt spid="48"/>
                                        </p:tgtEl>
                                        <p:attrNameLst>
                                          <p:attrName>ppt_x</p:attrName>
                                        </p:attrNameLst>
                                      </p:cBhvr>
                                      <p:tavLst>
                                        <p:tav tm="0">
                                          <p:val>
                                            <p:strVal val="#ppt_x-0.05"/>
                                          </p:val>
                                        </p:tav>
                                        <p:tav tm="100000">
                                          <p:val>
                                            <p:strVal val="#ppt_x"/>
                                          </p:val>
                                        </p:tav>
                                      </p:tavLst>
                                    </p:anim>
                                    <p:anim calcmode="lin" valueType="num">
                                      <p:cBhvr>
                                        <p:cTn id="12" dur="150" accel="100000" fill="hold">
                                          <p:stCondLst>
                                            <p:cond delay="600"/>
                                          </p:stCondLst>
                                        </p:cTn>
                                        <p:tgtEl>
                                          <p:spTgt spid="4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fade">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Effect transition="in" filter="fade">
                                      <p:cBhvr>
                                        <p:cTn id="22" dur="500"/>
                                        <p:tgtEl>
                                          <p:spTgt spid="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Effect transition="in" filter="fade">
                                      <p:cBhvr>
                                        <p:cTn id="27"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allAtOnce"/>
    </p:bldLst>
  </p:timing>
</p:sld>
</file>

<file path=ppt/theme/theme1.xml><?xml version="1.0" encoding="utf-8"?>
<a:theme xmlns:a="http://schemas.openxmlformats.org/drawingml/2006/main" name="Art Subject for Middle School - 6th Grade: Graphics by Slidesgo">
  <a:themeElements>
    <a:clrScheme name="Simple Light">
      <a:dk1>
        <a:srgbClr val="333333"/>
      </a:dk1>
      <a:lt1>
        <a:srgbClr val="FFFFFF"/>
      </a:lt1>
      <a:dk2>
        <a:srgbClr val="6B6DEE"/>
      </a:dk2>
      <a:lt2>
        <a:srgbClr val="FFEED8"/>
      </a:lt2>
      <a:accent1>
        <a:srgbClr val="FED84A"/>
      </a:accent1>
      <a:accent2>
        <a:srgbClr val="F77337"/>
      </a:accent2>
      <a:accent3>
        <a:srgbClr val="FF4F4F"/>
      </a:accent3>
      <a:accent4>
        <a:srgbClr val="52AE93"/>
      </a:accent4>
      <a:accent5>
        <a:srgbClr val="4F20A8"/>
      </a:accent5>
      <a:accent6>
        <a:srgbClr val="FF7AA0"/>
      </a:accent6>
      <a:hlink>
        <a:srgbClr val="4F20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1009</Words>
  <Application>Microsoft Office PowerPoint</Application>
  <PresentationFormat>On-screen Show (16:9)</PresentationFormat>
  <Paragraphs>207</Paragraphs>
  <Slides>28</Slides>
  <Notes>28</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Cabin</vt:lpstr>
      <vt:lpstr>Wingdings</vt:lpstr>
      <vt:lpstr>Luckiest Guy</vt:lpstr>
      <vt:lpstr>Lilita One</vt:lpstr>
      <vt:lpstr>Barrio</vt:lpstr>
      <vt:lpstr>Bellota Text</vt:lpstr>
      <vt:lpstr>Arial</vt:lpstr>
      <vt:lpstr>Century Gothic</vt:lpstr>
      <vt:lpstr>Didact Gothic</vt:lpstr>
      <vt:lpstr>Art Subject for Middle School - 6th Grade: Graphics by Slidesgo</vt:lpstr>
      <vt:lpstr>Unit 4:   Music and Arts</vt:lpstr>
      <vt:lpstr>Objectives</vt:lpstr>
      <vt:lpstr>Pre-listening</vt:lpstr>
      <vt:lpstr>Pre-listening</vt:lpstr>
      <vt:lpstr>Pre-listening</vt:lpstr>
      <vt:lpstr>Pre-listening</vt:lpstr>
      <vt:lpstr>Pre-listening - Vocabulary</vt:lpstr>
      <vt:lpstr>What is the type of art?</vt:lpstr>
      <vt:lpstr>Discuss the questions below with your partners (page 47). </vt:lpstr>
      <vt:lpstr>Listen tick the words you hear (page 47). </vt:lpstr>
      <vt:lpstr>Underline the keywords.</vt:lpstr>
      <vt:lpstr>Listen again and choose correct answer.</vt:lpstr>
      <vt:lpstr>Check your answer</vt:lpstr>
      <vt:lpstr>Check your answer</vt:lpstr>
      <vt:lpstr>Check your answer</vt:lpstr>
      <vt:lpstr>Check your answer</vt:lpstr>
      <vt:lpstr>Re-tell </vt:lpstr>
      <vt:lpstr>PowerPoint Presentation</vt:lpstr>
      <vt:lpstr>PowerPoint Presentation</vt:lpstr>
      <vt:lpstr>PowerPoint Presentation</vt:lpstr>
      <vt:lpstr>PowerPoint Presentation</vt:lpstr>
      <vt:lpstr>Format of informal letter of invitation </vt:lpstr>
      <vt:lpstr>PowerPoint Presentation</vt:lpstr>
      <vt:lpstr>Class gallery</vt:lpstr>
      <vt:lpstr>Re-cap</vt:lpstr>
      <vt:lpstr>Re-cap</vt:lpstr>
      <vt:lpstr>Homework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Music and Arts</dc:title>
  <cp:lastModifiedBy>Admin</cp:lastModifiedBy>
  <cp:revision>48</cp:revision>
  <dcterms:modified xsi:type="dcterms:W3CDTF">2024-11-20T15:48:04Z</dcterms:modified>
</cp:coreProperties>
</file>