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7"/>
  </p:notesMasterIdLst>
  <p:sldIdLst>
    <p:sldId id="259" r:id="rId2"/>
    <p:sldId id="318" r:id="rId3"/>
    <p:sldId id="319" r:id="rId4"/>
    <p:sldId id="317" r:id="rId5"/>
    <p:sldId id="320" r:id="rId6"/>
    <p:sldId id="321" r:id="rId7"/>
    <p:sldId id="322" r:id="rId8"/>
    <p:sldId id="256" r:id="rId9"/>
    <p:sldId id="257" r:id="rId10"/>
    <p:sldId id="331" r:id="rId11"/>
    <p:sldId id="323" r:id="rId12"/>
    <p:sldId id="324" r:id="rId13"/>
    <p:sldId id="325" r:id="rId14"/>
    <p:sldId id="258" r:id="rId15"/>
    <p:sldId id="326" r:id="rId16"/>
    <p:sldId id="327" r:id="rId17"/>
    <p:sldId id="328" r:id="rId18"/>
    <p:sldId id="329" r:id="rId19"/>
    <p:sldId id="330" r:id="rId20"/>
    <p:sldId id="332" r:id="rId21"/>
    <p:sldId id="333" r:id="rId22"/>
    <p:sldId id="334" r:id="rId23"/>
    <p:sldId id="335" r:id="rId24"/>
    <p:sldId id="337" r:id="rId25"/>
    <p:sldId id="338" r:id="rId2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8"/>
      <p:bold r:id="rId29"/>
    </p:embeddedFont>
    <p:embeddedFont>
      <p:font typeface="Arvo" panose="020B0604020202020204" charset="0"/>
      <p:regular r:id="rId30"/>
      <p:bold r:id="rId31"/>
      <p:italic r:id="rId32"/>
      <p:boldItalic r:id="rId33"/>
    </p:embeddedFont>
    <p:embeddedFont>
      <p:font typeface="Bebas Neue" panose="020B0606020202050201" pitchFamily="34" charset="0"/>
      <p:regular r:id="rId34"/>
    </p:embeddedFont>
    <p:embeddedFont>
      <p:font typeface="Cabin" panose="020B060402020202020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  <p:italic r:id="rId44"/>
    </p:embeddedFont>
    <p:embeddedFont>
      <p:font typeface="Suez One" panose="00000500000000000000" pitchFamily="2" charset="-79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65EA25-BF73-4E13-8F9E-EE108D5F794B}">
  <a:tblStyle styleId="{D965EA25-BF73-4E13-8F9E-EE108D5F79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7"/>
    <p:restoredTop sz="94293" autoAdjust="0"/>
  </p:normalViewPr>
  <p:slideViewPr>
    <p:cSldViewPr snapToGrid="0">
      <p:cViewPr varScale="1">
        <p:scale>
          <a:sx n="85" d="100"/>
          <a:sy n="85" d="100"/>
        </p:scale>
        <p:origin x="536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f159a49d18_3_21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f159a49d18_3_21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puppEt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Artist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guItar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foLk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f59792580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f59792580f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432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f59792580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f59792580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f59792580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f59792580f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151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76112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f59792580f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f59792580f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090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f159a49d18_3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f159a49d18_3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1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f159a49d18_3_21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f159a49d18_3_21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puppEt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Artist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guItar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foLk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27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puppEt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Artist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guItar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foLk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19041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puppEt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Artist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guItar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foLk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3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puppEt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Artist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guItar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foLk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757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puppEt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Artist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guItar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foLk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889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puppEt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Artist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guItar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foLk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music 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038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f55f97e62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f55f97e62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f59792580f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f59792580f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57100" y="1524525"/>
            <a:ext cx="6830100" cy="20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2412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3933599" y="710270"/>
            <a:ext cx="1467600" cy="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0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0"/>
          <p:cNvSpPr/>
          <p:nvPr/>
        </p:nvSpPr>
        <p:spPr>
          <a:xfrm>
            <a:off x="-400333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1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1"/>
          <p:cNvSpPr/>
          <p:nvPr/>
        </p:nvSpPr>
        <p:spPr>
          <a:xfrm>
            <a:off x="-400333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31"/>
          <p:cNvGrpSpPr/>
          <p:nvPr/>
        </p:nvGrpSpPr>
        <p:grpSpPr>
          <a:xfrm rot="-1131544">
            <a:off x="519043" y="613513"/>
            <a:ext cx="574914" cy="536242"/>
            <a:chOff x="3641725" y="827800"/>
            <a:chExt cx="450075" cy="419800"/>
          </a:xfrm>
        </p:grpSpPr>
        <p:sp>
          <p:nvSpPr>
            <p:cNvPr id="436" name="Google Shape;436;p31"/>
            <p:cNvSpPr/>
            <p:nvPr/>
          </p:nvSpPr>
          <p:spPr>
            <a:xfrm>
              <a:off x="3641725" y="827800"/>
              <a:ext cx="450075" cy="419800"/>
            </a:xfrm>
            <a:custGeom>
              <a:avLst/>
              <a:gdLst/>
              <a:ahLst/>
              <a:cxnLst/>
              <a:rect l="l" t="t" r="r" b="b"/>
              <a:pathLst>
                <a:path w="18003" h="16792" extrusionOk="0">
                  <a:moveTo>
                    <a:pt x="9364" y="0"/>
                  </a:moveTo>
                  <a:cubicBezTo>
                    <a:pt x="8686" y="0"/>
                    <a:pt x="8006" y="339"/>
                    <a:pt x="7631" y="1030"/>
                  </a:cubicBezTo>
                  <a:lnTo>
                    <a:pt x="5890" y="4240"/>
                  </a:lnTo>
                  <a:lnTo>
                    <a:pt x="1969" y="5315"/>
                  </a:lnTo>
                  <a:cubicBezTo>
                    <a:pt x="425" y="5739"/>
                    <a:pt x="1" y="7722"/>
                    <a:pt x="1227" y="8736"/>
                  </a:cubicBezTo>
                  <a:lnTo>
                    <a:pt x="3604" y="10690"/>
                  </a:lnTo>
                  <a:lnTo>
                    <a:pt x="3589" y="10856"/>
                  </a:lnTo>
                  <a:cubicBezTo>
                    <a:pt x="3559" y="11129"/>
                    <a:pt x="3589" y="11401"/>
                    <a:pt x="3695" y="11643"/>
                  </a:cubicBezTo>
                  <a:cubicBezTo>
                    <a:pt x="3544" y="11870"/>
                    <a:pt x="3453" y="12128"/>
                    <a:pt x="3422" y="12385"/>
                  </a:cubicBezTo>
                  <a:lnTo>
                    <a:pt x="3241" y="14005"/>
                  </a:lnTo>
                  <a:cubicBezTo>
                    <a:pt x="3150" y="14702"/>
                    <a:pt x="3301" y="15640"/>
                    <a:pt x="4013" y="16261"/>
                  </a:cubicBezTo>
                  <a:cubicBezTo>
                    <a:pt x="4407" y="16597"/>
                    <a:pt x="4900" y="16792"/>
                    <a:pt x="5423" y="16792"/>
                  </a:cubicBezTo>
                  <a:cubicBezTo>
                    <a:pt x="5442" y="16792"/>
                    <a:pt x="5462" y="16791"/>
                    <a:pt x="5481" y="16791"/>
                  </a:cubicBezTo>
                  <a:cubicBezTo>
                    <a:pt x="5754" y="16791"/>
                    <a:pt x="6027" y="16745"/>
                    <a:pt x="6284" y="16670"/>
                  </a:cubicBezTo>
                  <a:cubicBezTo>
                    <a:pt x="6799" y="16518"/>
                    <a:pt x="7207" y="16140"/>
                    <a:pt x="7374" y="15640"/>
                  </a:cubicBezTo>
                  <a:lnTo>
                    <a:pt x="9297" y="14293"/>
                  </a:lnTo>
                  <a:lnTo>
                    <a:pt x="12188" y="16216"/>
                  </a:lnTo>
                  <a:cubicBezTo>
                    <a:pt x="12506" y="16427"/>
                    <a:pt x="12885" y="16549"/>
                    <a:pt x="13278" y="16549"/>
                  </a:cubicBezTo>
                  <a:cubicBezTo>
                    <a:pt x="13793" y="16549"/>
                    <a:pt x="14308" y="16337"/>
                    <a:pt x="14671" y="15973"/>
                  </a:cubicBezTo>
                  <a:cubicBezTo>
                    <a:pt x="15035" y="15595"/>
                    <a:pt x="15247" y="15095"/>
                    <a:pt x="15247" y="14565"/>
                  </a:cubicBezTo>
                  <a:lnTo>
                    <a:pt x="15231" y="10750"/>
                  </a:lnTo>
                  <a:lnTo>
                    <a:pt x="16322" y="9630"/>
                  </a:lnTo>
                  <a:cubicBezTo>
                    <a:pt x="16655" y="9569"/>
                    <a:pt x="16957" y="9403"/>
                    <a:pt x="17200" y="9160"/>
                  </a:cubicBezTo>
                  <a:cubicBezTo>
                    <a:pt x="17745" y="8631"/>
                    <a:pt x="18002" y="7858"/>
                    <a:pt x="17851" y="7117"/>
                  </a:cubicBezTo>
                  <a:cubicBezTo>
                    <a:pt x="17608" y="6011"/>
                    <a:pt x="16594" y="5542"/>
                    <a:pt x="16291" y="5436"/>
                  </a:cubicBezTo>
                  <a:cubicBezTo>
                    <a:pt x="16216" y="5406"/>
                    <a:pt x="16155" y="5391"/>
                    <a:pt x="16094" y="5375"/>
                  </a:cubicBezTo>
                  <a:lnTo>
                    <a:pt x="12552" y="4543"/>
                  </a:lnTo>
                  <a:lnTo>
                    <a:pt x="11189" y="1212"/>
                  </a:lnTo>
                  <a:cubicBezTo>
                    <a:pt x="10856" y="411"/>
                    <a:pt x="10111" y="0"/>
                    <a:pt x="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683375" y="861100"/>
              <a:ext cx="367925" cy="347625"/>
            </a:xfrm>
            <a:custGeom>
              <a:avLst/>
              <a:gdLst/>
              <a:ahLst/>
              <a:cxnLst/>
              <a:rect l="l" t="t" r="r" b="b"/>
              <a:pathLst>
                <a:path w="14717" h="13905" extrusionOk="0">
                  <a:moveTo>
                    <a:pt x="7698" y="0"/>
                  </a:moveTo>
                  <a:cubicBezTo>
                    <a:pt x="7476" y="0"/>
                    <a:pt x="7254" y="111"/>
                    <a:pt x="7131" y="334"/>
                  </a:cubicBezTo>
                  <a:lnTo>
                    <a:pt x="5239" y="3801"/>
                  </a:lnTo>
                  <a:cubicBezTo>
                    <a:pt x="5148" y="3953"/>
                    <a:pt x="5012" y="4074"/>
                    <a:pt x="4845" y="4119"/>
                  </a:cubicBezTo>
                  <a:lnTo>
                    <a:pt x="636" y="5255"/>
                  </a:lnTo>
                  <a:cubicBezTo>
                    <a:pt x="137" y="5406"/>
                    <a:pt x="0" y="6042"/>
                    <a:pt x="394" y="6375"/>
                  </a:cubicBezTo>
                  <a:lnTo>
                    <a:pt x="3331" y="8797"/>
                  </a:lnTo>
                  <a:cubicBezTo>
                    <a:pt x="3498" y="8949"/>
                    <a:pt x="3588" y="9161"/>
                    <a:pt x="3558" y="9373"/>
                  </a:cubicBezTo>
                  <a:lnTo>
                    <a:pt x="3149" y="13188"/>
                  </a:lnTo>
                  <a:cubicBezTo>
                    <a:pt x="3104" y="13592"/>
                    <a:pt x="3435" y="13897"/>
                    <a:pt x="3794" y="13897"/>
                  </a:cubicBezTo>
                  <a:cubicBezTo>
                    <a:pt x="3919" y="13897"/>
                    <a:pt x="4047" y="13860"/>
                    <a:pt x="4164" y="13778"/>
                  </a:cubicBezTo>
                  <a:lnTo>
                    <a:pt x="7237" y="11628"/>
                  </a:lnTo>
                  <a:cubicBezTo>
                    <a:pt x="7348" y="11549"/>
                    <a:pt x="7480" y="11507"/>
                    <a:pt x="7614" y="11507"/>
                  </a:cubicBezTo>
                  <a:cubicBezTo>
                    <a:pt x="7734" y="11507"/>
                    <a:pt x="7856" y="11541"/>
                    <a:pt x="7964" y="11613"/>
                  </a:cubicBezTo>
                  <a:lnTo>
                    <a:pt x="11234" y="13793"/>
                  </a:lnTo>
                  <a:cubicBezTo>
                    <a:pt x="11351" y="13870"/>
                    <a:pt x="11477" y="13905"/>
                    <a:pt x="11600" y="13905"/>
                  </a:cubicBezTo>
                  <a:cubicBezTo>
                    <a:pt x="11939" y="13905"/>
                    <a:pt x="12248" y="13641"/>
                    <a:pt x="12248" y="13264"/>
                  </a:cubicBezTo>
                  <a:lnTo>
                    <a:pt x="12233" y="9161"/>
                  </a:lnTo>
                  <a:cubicBezTo>
                    <a:pt x="12233" y="8994"/>
                    <a:pt x="12294" y="8828"/>
                    <a:pt x="12415" y="8707"/>
                  </a:cubicBezTo>
                  <a:lnTo>
                    <a:pt x="14368" y="6708"/>
                  </a:lnTo>
                  <a:cubicBezTo>
                    <a:pt x="14716" y="6345"/>
                    <a:pt x="14550" y="5739"/>
                    <a:pt x="14050" y="5633"/>
                  </a:cubicBezTo>
                  <a:lnTo>
                    <a:pt x="10386" y="4770"/>
                  </a:lnTo>
                  <a:cubicBezTo>
                    <a:pt x="10174" y="4725"/>
                    <a:pt x="10008" y="4588"/>
                    <a:pt x="9917" y="4392"/>
                  </a:cubicBezTo>
                  <a:lnTo>
                    <a:pt x="8297" y="395"/>
                  </a:lnTo>
                  <a:cubicBezTo>
                    <a:pt x="8186" y="133"/>
                    <a:pt x="7942" y="0"/>
                    <a:pt x="76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3753400" y="1134525"/>
              <a:ext cx="45275" cy="80125"/>
            </a:xfrm>
            <a:custGeom>
              <a:avLst/>
              <a:gdLst/>
              <a:ahLst/>
              <a:cxnLst/>
              <a:rect l="l" t="t" r="r" b="b"/>
              <a:pathLst>
                <a:path w="1811" h="3205" extrusionOk="0">
                  <a:moveTo>
                    <a:pt x="560" y="1"/>
                  </a:moveTo>
                  <a:cubicBezTo>
                    <a:pt x="423" y="1"/>
                    <a:pt x="285" y="86"/>
                    <a:pt x="257" y="268"/>
                  </a:cubicBezTo>
                  <a:lnTo>
                    <a:pt x="91" y="1888"/>
                  </a:lnTo>
                  <a:cubicBezTo>
                    <a:pt x="76" y="1963"/>
                    <a:pt x="0" y="2629"/>
                    <a:pt x="409" y="2993"/>
                  </a:cubicBezTo>
                  <a:cubicBezTo>
                    <a:pt x="575" y="3129"/>
                    <a:pt x="787" y="3205"/>
                    <a:pt x="1014" y="3205"/>
                  </a:cubicBezTo>
                  <a:cubicBezTo>
                    <a:pt x="1166" y="3205"/>
                    <a:pt x="1302" y="3174"/>
                    <a:pt x="1454" y="3129"/>
                  </a:cubicBezTo>
                  <a:cubicBezTo>
                    <a:pt x="1811" y="3033"/>
                    <a:pt x="1694" y="2537"/>
                    <a:pt x="1386" y="2537"/>
                  </a:cubicBezTo>
                  <a:cubicBezTo>
                    <a:pt x="1355" y="2537"/>
                    <a:pt x="1322" y="2543"/>
                    <a:pt x="1287" y="2554"/>
                  </a:cubicBezTo>
                  <a:cubicBezTo>
                    <a:pt x="1202" y="2579"/>
                    <a:pt x="1102" y="2610"/>
                    <a:pt x="1009" y="2610"/>
                  </a:cubicBezTo>
                  <a:cubicBezTo>
                    <a:pt x="938" y="2610"/>
                    <a:pt x="871" y="2591"/>
                    <a:pt x="818" y="2539"/>
                  </a:cubicBezTo>
                  <a:cubicBezTo>
                    <a:pt x="681" y="2417"/>
                    <a:pt x="681" y="2115"/>
                    <a:pt x="697" y="1963"/>
                  </a:cubicBezTo>
                  <a:lnTo>
                    <a:pt x="863" y="328"/>
                  </a:lnTo>
                  <a:cubicBezTo>
                    <a:pt x="879" y="116"/>
                    <a:pt x="720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3763600" y="1087975"/>
              <a:ext cx="16900" cy="23350"/>
            </a:xfrm>
            <a:custGeom>
              <a:avLst/>
              <a:gdLst/>
              <a:ahLst/>
              <a:cxnLst/>
              <a:rect l="l" t="t" r="r" b="b"/>
              <a:pathLst>
                <a:path w="676" h="934" extrusionOk="0">
                  <a:moveTo>
                    <a:pt x="353" y="1"/>
                  </a:moveTo>
                  <a:cubicBezTo>
                    <a:pt x="216" y="1"/>
                    <a:pt x="82" y="86"/>
                    <a:pt x="61" y="267"/>
                  </a:cubicBezTo>
                  <a:lnTo>
                    <a:pt x="16" y="600"/>
                  </a:lnTo>
                  <a:cubicBezTo>
                    <a:pt x="1" y="767"/>
                    <a:pt x="122" y="918"/>
                    <a:pt x="289" y="934"/>
                  </a:cubicBezTo>
                  <a:lnTo>
                    <a:pt x="319" y="934"/>
                  </a:lnTo>
                  <a:cubicBezTo>
                    <a:pt x="470" y="934"/>
                    <a:pt x="606" y="812"/>
                    <a:pt x="622" y="661"/>
                  </a:cubicBezTo>
                  <a:lnTo>
                    <a:pt x="667" y="328"/>
                  </a:lnTo>
                  <a:cubicBezTo>
                    <a:pt x="675" y="116"/>
                    <a:pt x="512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3931975" y="972925"/>
              <a:ext cx="125000" cy="63450"/>
            </a:xfrm>
            <a:custGeom>
              <a:avLst/>
              <a:gdLst/>
              <a:ahLst/>
              <a:cxnLst/>
              <a:rect l="l" t="t" r="r" b="b"/>
              <a:pathLst>
                <a:path w="5000" h="2538" extrusionOk="0">
                  <a:moveTo>
                    <a:pt x="423" y="0"/>
                  </a:moveTo>
                  <a:cubicBezTo>
                    <a:pt x="92" y="0"/>
                    <a:pt x="1" y="516"/>
                    <a:pt x="366" y="600"/>
                  </a:cubicBezTo>
                  <a:lnTo>
                    <a:pt x="4015" y="1448"/>
                  </a:lnTo>
                  <a:cubicBezTo>
                    <a:pt x="4151" y="1508"/>
                    <a:pt x="4333" y="1645"/>
                    <a:pt x="4363" y="1735"/>
                  </a:cubicBezTo>
                  <a:cubicBezTo>
                    <a:pt x="4378" y="1841"/>
                    <a:pt x="4272" y="1963"/>
                    <a:pt x="4212" y="2023"/>
                  </a:cubicBezTo>
                  <a:cubicBezTo>
                    <a:pt x="4015" y="2220"/>
                    <a:pt x="4151" y="2538"/>
                    <a:pt x="4424" y="2538"/>
                  </a:cubicBezTo>
                  <a:cubicBezTo>
                    <a:pt x="4500" y="2538"/>
                    <a:pt x="4590" y="2508"/>
                    <a:pt x="4636" y="2447"/>
                  </a:cubicBezTo>
                  <a:cubicBezTo>
                    <a:pt x="4969" y="2114"/>
                    <a:pt x="4999" y="1796"/>
                    <a:pt x="4954" y="1614"/>
                  </a:cubicBezTo>
                  <a:cubicBezTo>
                    <a:pt x="4848" y="1130"/>
                    <a:pt x="4288" y="903"/>
                    <a:pt x="4212" y="872"/>
                  </a:cubicBezTo>
                  <a:lnTo>
                    <a:pt x="4182" y="872"/>
                  </a:lnTo>
                  <a:lnTo>
                    <a:pt x="503" y="9"/>
                  </a:lnTo>
                  <a:cubicBezTo>
                    <a:pt x="475" y="3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3841200" y="890875"/>
              <a:ext cx="42800" cy="64850"/>
            </a:xfrm>
            <a:custGeom>
              <a:avLst/>
              <a:gdLst/>
              <a:ahLst/>
              <a:cxnLst/>
              <a:rect l="l" t="t" r="r" b="b"/>
              <a:pathLst>
                <a:path w="1712" h="2594" extrusionOk="0">
                  <a:moveTo>
                    <a:pt x="1394" y="0"/>
                  </a:moveTo>
                  <a:cubicBezTo>
                    <a:pt x="1379" y="0"/>
                    <a:pt x="1364" y="2"/>
                    <a:pt x="1348" y="6"/>
                  </a:cubicBezTo>
                  <a:cubicBezTo>
                    <a:pt x="1091" y="6"/>
                    <a:pt x="909" y="233"/>
                    <a:pt x="773" y="445"/>
                  </a:cubicBezTo>
                  <a:cubicBezTo>
                    <a:pt x="500" y="884"/>
                    <a:pt x="303" y="1338"/>
                    <a:pt x="152" y="1838"/>
                  </a:cubicBezTo>
                  <a:cubicBezTo>
                    <a:pt x="91" y="2020"/>
                    <a:pt x="1" y="2232"/>
                    <a:pt x="137" y="2398"/>
                  </a:cubicBezTo>
                  <a:cubicBezTo>
                    <a:pt x="234" y="2520"/>
                    <a:pt x="381" y="2593"/>
                    <a:pt x="537" y="2593"/>
                  </a:cubicBezTo>
                  <a:cubicBezTo>
                    <a:pt x="575" y="2593"/>
                    <a:pt x="613" y="2589"/>
                    <a:pt x="652" y="2580"/>
                  </a:cubicBezTo>
                  <a:cubicBezTo>
                    <a:pt x="879" y="2504"/>
                    <a:pt x="1075" y="2323"/>
                    <a:pt x="1166" y="2095"/>
                  </a:cubicBezTo>
                  <a:cubicBezTo>
                    <a:pt x="1348" y="1672"/>
                    <a:pt x="1515" y="1248"/>
                    <a:pt x="1651" y="809"/>
                  </a:cubicBezTo>
                  <a:cubicBezTo>
                    <a:pt x="1711" y="597"/>
                    <a:pt x="1696" y="370"/>
                    <a:pt x="1605" y="158"/>
                  </a:cubicBezTo>
                  <a:cubicBezTo>
                    <a:pt x="1590" y="112"/>
                    <a:pt x="1545" y="82"/>
                    <a:pt x="1515" y="36"/>
                  </a:cubicBezTo>
                  <a:cubicBezTo>
                    <a:pt x="1470" y="14"/>
                    <a:pt x="1434" y="0"/>
                    <a:pt x="1394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3708725" y="988075"/>
              <a:ext cx="74975" cy="33025"/>
            </a:xfrm>
            <a:custGeom>
              <a:avLst/>
              <a:gdLst/>
              <a:ahLst/>
              <a:cxnLst/>
              <a:rect l="l" t="t" r="r" b="b"/>
              <a:pathLst>
                <a:path w="2999" h="1321" extrusionOk="0">
                  <a:moveTo>
                    <a:pt x="2165" y="1"/>
                  </a:moveTo>
                  <a:cubicBezTo>
                    <a:pt x="1956" y="1"/>
                    <a:pt x="1737" y="43"/>
                    <a:pt x="1560" y="70"/>
                  </a:cubicBezTo>
                  <a:cubicBezTo>
                    <a:pt x="1182" y="130"/>
                    <a:pt x="818" y="251"/>
                    <a:pt x="485" y="418"/>
                  </a:cubicBezTo>
                  <a:cubicBezTo>
                    <a:pt x="273" y="509"/>
                    <a:pt x="1" y="721"/>
                    <a:pt x="1" y="917"/>
                  </a:cubicBezTo>
                  <a:cubicBezTo>
                    <a:pt x="1" y="1114"/>
                    <a:pt x="273" y="1266"/>
                    <a:pt x="470" y="1311"/>
                  </a:cubicBezTo>
                  <a:cubicBezTo>
                    <a:pt x="539" y="1317"/>
                    <a:pt x="609" y="1320"/>
                    <a:pt x="678" y="1320"/>
                  </a:cubicBezTo>
                  <a:cubicBezTo>
                    <a:pt x="941" y="1320"/>
                    <a:pt x="1202" y="1277"/>
                    <a:pt x="1454" y="1205"/>
                  </a:cubicBezTo>
                  <a:cubicBezTo>
                    <a:pt x="1787" y="1145"/>
                    <a:pt x="2105" y="1054"/>
                    <a:pt x="2408" y="963"/>
                  </a:cubicBezTo>
                  <a:cubicBezTo>
                    <a:pt x="2817" y="842"/>
                    <a:pt x="2998" y="297"/>
                    <a:pt x="2574" y="85"/>
                  </a:cubicBezTo>
                  <a:cubicBezTo>
                    <a:pt x="2455" y="22"/>
                    <a:pt x="2312" y="1"/>
                    <a:pt x="2165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31"/>
          <p:cNvGrpSpPr/>
          <p:nvPr/>
        </p:nvGrpSpPr>
        <p:grpSpPr>
          <a:xfrm>
            <a:off x="7946323" y="469486"/>
            <a:ext cx="593336" cy="531862"/>
            <a:chOff x="7225209" y="1844659"/>
            <a:chExt cx="1520594" cy="1292181"/>
          </a:xfrm>
        </p:grpSpPr>
        <p:grpSp>
          <p:nvGrpSpPr>
            <p:cNvPr id="444" name="Google Shape;444;p31"/>
            <p:cNvGrpSpPr/>
            <p:nvPr/>
          </p:nvGrpSpPr>
          <p:grpSpPr>
            <a:xfrm flipH="1">
              <a:off x="7225209" y="1844659"/>
              <a:ext cx="1520594" cy="1292181"/>
              <a:chOff x="3413245" y="3145175"/>
              <a:chExt cx="581400" cy="524850"/>
            </a:xfrm>
          </p:grpSpPr>
          <p:sp>
            <p:nvSpPr>
              <p:cNvPr id="445" name="Google Shape;445;p31"/>
              <p:cNvSpPr/>
              <p:nvPr/>
            </p:nvSpPr>
            <p:spPr>
              <a:xfrm>
                <a:off x="3413245" y="3145175"/>
                <a:ext cx="581400" cy="52485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20994" extrusionOk="0">
                    <a:moveTo>
                      <a:pt x="11963" y="0"/>
                    </a:moveTo>
                    <a:cubicBezTo>
                      <a:pt x="6015" y="0"/>
                      <a:pt x="3335" y="3318"/>
                      <a:pt x="3033" y="3703"/>
                    </a:cubicBezTo>
                    <a:cubicBezTo>
                      <a:pt x="2782" y="3988"/>
                      <a:pt x="2681" y="4356"/>
                      <a:pt x="2665" y="4725"/>
                    </a:cubicBezTo>
                    <a:cubicBezTo>
                      <a:pt x="1693" y="6065"/>
                      <a:pt x="1056" y="7674"/>
                      <a:pt x="738" y="9517"/>
                    </a:cubicBezTo>
                    <a:lnTo>
                      <a:pt x="738" y="9534"/>
                    </a:lnTo>
                    <a:cubicBezTo>
                      <a:pt x="687" y="9751"/>
                      <a:pt x="1" y="14476"/>
                      <a:pt x="3653" y="17643"/>
                    </a:cubicBezTo>
                    <a:cubicBezTo>
                      <a:pt x="3754" y="18062"/>
                      <a:pt x="4005" y="18414"/>
                      <a:pt x="4374" y="18665"/>
                    </a:cubicBezTo>
                    <a:cubicBezTo>
                      <a:pt x="4407" y="18698"/>
                      <a:pt x="4524" y="18782"/>
                      <a:pt x="4742" y="18899"/>
                    </a:cubicBezTo>
                    <a:cubicBezTo>
                      <a:pt x="5010" y="19067"/>
                      <a:pt x="5329" y="19151"/>
                      <a:pt x="5630" y="19151"/>
                    </a:cubicBezTo>
                    <a:lnTo>
                      <a:pt x="5697" y="19151"/>
                    </a:lnTo>
                    <a:cubicBezTo>
                      <a:pt x="5915" y="19419"/>
                      <a:pt x="6183" y="19620"/>
                      <a:pt x="6501" y="19737"/>
                    </a:cubicBezTo>
                    <a:cubicBezTo>
                      <a:pt x="7557" y="20139"/>
                      <a:pt x="9283" y="20625"/>
                      <a:pt x="11394" y="20625"/>
                    </a:cubicBezTo>
                    <a:cubicBezTo>
                      <a:pt x="13404" y="20625"/>
                      <a:pt x="15415" y="20206"/>
                      <a:pt x="17358" y="19335"/>
                    </a:cubicBezTo>
                    <a:lnTo>
                      <a:pt x="19704" y="20793"/>
                    </a:lnTo>
                    <a:cubicBezTo>
                      <a:pt x="19939" y="20927"/>
                      <a:pt x="20207" y="20994"/>
                      <a:pt x="20491" y="20994"/>
                    </a:cubicBezTo>
                    <a:cubicBezTo>
                      <a:pt x="20827" y="20994"/>
                      <a:pt x="21128" y="20893"/>
                      <a:pt x="21379" y="20675"/>
                    </a:cubicBezTo>
                    <a:cubicBezTo>
                      <a:pt x="21865" y="20307"/>
                      <a:pt x="22083" y="19670"/>
                      <a:pt x="21882" y="19084"/>
                    </a:cubicBezTo>
                    <a:lnTo>
                      <a:pt x="20961" y="16152"/>
                    </a:lnTo>
                    <a:cubicBezTo>
                      <a:pt x="21178" y="15884"/>
                      <a:pt x="21363" y="15632"/>
                      <a:pt x="21530" y="15364"/>
                    </a:cubicBezTo>
                    <a:cubicBezTo>
                      <a:pt x="22837" y="13287"/>
                      <a:pt x="23256" y="10706"/>
                      <a:pt x="22636" y="8260"/>
                    </a:cubicBezTo>
                    <a:cubicBezTo>
                      <a:pt x="22016" y="5730"/>
                      <a:pt x="20006" y="1475"/>
                      <a:pt x="13538" y="503"/>
                    </a:cubicBezTo>
                    <a:cubicBezTo>
                      <a:pt x="13203" y="201"/>
                      <a:pt x="12784" y="0"/>
                      <a:pt x="12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1"/>
              <p:cNvSpPr/>
              <p:nvPr/>
            </p:nvSpPr>
            <p:spPr>
              <a:xfrm>
                <a:off x="3435700" y="3188525"/>
                <a:ext cx="522350" cy="424275"/>
              </a:xfrm>
              <a:custGeom>
                <a:avLst/>
                <a:gdLst/>
                <a:ahLst/>
                <a:cxnLst/>
                <a:rect l="l" t="t" r="r" b="b"/>
                <a:pathLst>
                  <a:path w="20894" h="16971" extrusionOk="0">
                    <a:moveTo>
                      <a:pt x="11074" y="0"/>
                    </a:moveTo>
                    <a:cubicBezTo>
                      <a:pt x="9434" y="0"/>
                      <a:pt x="2588" y="453"/>
                      <a:pt x="1307" y="7934"/>
                    </a:cubicBezTo>
                    <a:cubicBezTo>
                      <a:pt x="1307" y="7934"/>
                      <a:pt x="0" y="16378"/>
                      <a:pt x="10187" y="16964"/>
                    </a:cubicBezTo>
                    <a:cubicBezTo>
                      <a:pt x="10187" y="16964"/>
                      <a:pt x="10300" y="16971"/>
                      <a:pt x="10502" y="16971"/>
                    </a:cubicBezTo>
                    <a:cubicBezTo>
                      <a:pt x="11819" y="16971"/>
                      <a:pt x="16923" y="16706"/>
                      <a:pt x="19435" y="12742"/>
                    </a:cubicBezTo>
                    <a:cubicBezTo>
                      <a:pt x="20575" y="10983"/>
                      <a:pt x="20893" y="8805"/>
                      <a:pt x="20391" y="6778"/>
                    </a:cubicBezTo>
                    <a:cubicBezTo>
                      <a:pt x="19720" y="4130"/>
                      <a:pt x="17660" y="511"/>
                      <a:pt x="11427" y="9"/>
                    </a:cubicBezTo>
                    <a:cubicBezTo>
                      <a:pt x="11427" y="9"/>
                      <a:pt x="11300" y="0"/>
                      <a:pt x="110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1"/>
              <p:cNvSpPr/>
              <p:nvPr/>
            </p:nvSpPr>
            <p:spPr>
              <a:xfrm>
                <a:off x="3810150" y="3499950"/>
                <a:ext cx="116475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4659" h="5228" extrusionOk="0">
                    <a:moveTo>
                      <a:pt x="3000" y="0"/>
                    </a:moveTo>
                    <a:lnTo>
                      <a:pt x="1" y="2346"/>
                    </a:lnTo>
                    <a:lnTo>
                      <a:pt x="4659" y="5228"/>
                    </a:lnTo>
                    <a:lnTo>
                      <a:pt x="300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3880525" y="3321275"/>
                <a:ext cx="574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3244" extrusionOk="0">
                    <a:moveTo>
                      <a:pt x="780" y="1"/>
                    </a:moveTo>
                    <a:cubicBezTo>
                      <a:pt x="648" y="1"/>
                      <a:pt x="512" y="36"/>
                      <a:pt x="386" y="111"/>
                    </a:cubicBezTo>
                    <a:cubicBezTo>
                      <a:pt x="101" y="312"/>
                      <a:pt x="1" y="714"/>
                      <a:pt x="168" y="1032"/>
                    </a:cubicBezTo>
                    <a:cubicBezTo>
                      <a:pt x="453" y="1602"/>
                      <a:pt x="687" y="2238"/>
                      <a:pt x="805" y="2724"/>
                    </a:cubicBezTo>
                    <a:cubicBezTo>
                      <a:pt x="900" y="3050"/>
                      <a:pt x="1192" y="3243"/>
                      <a:pt x="1495" y="3243"/>
                    </a:cubicBezTo>
                    <a:cubicBezTo>
                      <a:pt x="1567" y="3243"/>
                      <a:pt x="1639" y="3232"/>
                      <a:pt x="1710" y="3210"/>
                    </a:cubicBezTo>
                    <a:lnTo>
                      <a:pt x="1726" y="3210"/>
                    </a:lnTo>
                    <a:cubicBezTo>
                      <a:pt x="2095" y="3076"/>
                      <a:pt x="2296" y="2707"/>
                      <a:pt x="2195" y="2356"/>
                    </a:cubicBezTo>
                    <a:cubicBezTo>
                      <a:pt x="1944" y="1384"/>
                      <a:pt x="1626" y="764"/>
                      <a:pt x="1391" y="362"/>
                    </a:cubicBezTo>
                    <a:cubicBezTo>
                      <a:pt x="1270" y="131"/>
                      <a:pt x="1033" y="1"/>
                      <a:pt x="780" y="1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1"/>
              <p:cNvSpPr/>
              <p:nvPr/>
            </p:nvSpPr>
            <p:spPr>
              <a:xfrm>
                <a:off x="3854975" y="3275025"/>
                <a:ext cx="410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643" extrusionOk="0">
                    <a:moveTo>
                      <a:pt x="821" y="0"/>
                    </a:moveTo>
                    <a:cubicBezTo>
                      <a:pt x="369" y="0"/>
                      <a:pt x="1" y="369"/>
                      <a:pt x="1" y="821"/>
                    </a:cubicBezTo>
                    <a:cubicBezTo>
                      <a:pt x="1" y="1274"/>
                      <a:pt x="369" y="1642"/>
                      <a:pt x="821" y="1642"/>
                    </a:cubicBezTo>
                    <a:cubicBezTo>
                      <a:pt x="1274" y="1642"/>
                      <a:pt x="1642" y="1274"/>
                      <a:pt x="1642" y="821"/>
                    </a:cubicBezTo>
                    <a:cubicBezTo>
                      <a:pt x="1642" y="369"/>
                      <a:pt x="1274" y="0"/>
                      <a:pt x="821" y="0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1"/>
              <p:cNvSpPr/>
              <p:nvPr/>
            </p:nvSpPr>
            <p:spPr>
              <a:xfrm>
                <a:off x="3582300" y="3562300"/>
                <a:ext cx="284425" cy="58725"/>
              </a:xfrm>
              <a:custGeom>
                <a:avLst/>
                <a:gdLst/>
                <a:ahLst/>
                <a:cxnLst/>
                <a:rect l="l" t="t" r="r" b="b"/>
                <a:pathLst>
                  <a:path w="11377" h="2349" extrusionOk="0">
                    <a:moveTo>
                      <a:pt x="10940" y="0"/>
                    </a:moveTo>
                    <a:cubicBezTo>
                      <a:pt x="10884" y="0"/>
                      <a:pt x="10827" y="12"/>
                      <a:pt x="10773" y="36"/>
                    </a:cubicBezTo>
                    <a:cubicBezTo>
                      <a:pt x="8516" y="1224"/>
                      <a:pt x="6428" y="1611"/>
                      <a:pt x="4669" y="1611"/>
                    </a:cubicBezTo>
                    <a:cubicBezTo>
                      <a:pt x="2929" y="1611"/>
                      <a:pt x="1511" y="1232"/>
                      <a:pt x="570" y="874"/>
                    </a:cubicBezTo>
                    <a:cubicBezTo>
                      <a:pt x="522" y="854"/>
                      <a:pt x="472" y="844"/>
                      <a:pt x="424" y="844"/>
                    </a:cubicBezTo>
                    <a:cubicBezTo>
                      <a:pt x="273" y="844"/>
                      <a:pt x="135" y="939"/>
                      <a:pt x="84" y="1092"/>
                    </a:cubicBezTo>
                    <a:cubicBezTo>
                      <a:pt x="0" y="1293"/>
                      <a:pt x="118" y="1511"/>
                      <a:pt x="302" y="1561"/>
                    </a:cubicBezTo>
                    <a:cubicBezTo>
                      <a:pt x="1307" y="1946"/>
                      <a:pt x="2815" y="2349"/>
                      <a:pt x="4675" y="2349"/>
                    </a:cubicBezTo>
                    <a:cubicBezTo>
                      <a:pt x="6518" y="2349"/>
                      <a:pt x="8713" y="1946"/>
                      <a:pt x="11125" y="690"/>
                    </a:cubicBezTo>
                    <a:cubicBezTo>
                      <a:pt x="11293" y="589"/>
                      <a:pt x="11377" y="371"/>
                      <a:pt x="11276" y="187"/>
                    </a:cubicBezTo>
                    <a:cubicBezTo>
                      <a:pt x="11205" y="69"/>
                      <a:pt x="11075" y="0"/>
                      <a:pt x="10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1"/>
              <p:cNvSpPr/>
              <p:nvPr/>
            </p:nvSpPr>
            <p:spPr>
              <a:xfrm>
                <a:off x="3538325" y="3562850"/>
                <a:ext cx="26825" cy="217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69" extrusionOk="0">
                    <a:moveTo>
                      <a:pt x="416" y="1"/>
                    </a:moveTo>
                    <a:cubicBezTo>
                      <a:pt x="297" y="1"/>
                      <a:pt x="181" y="60"/>
                      <a:pt x="117" y="165"/>
                    </a:cubicBezTo>
                    <a:cubicBezTo>
                      <a:pt x="0" y="333"/>
                      <a:pt x="50" y="567"/>
                      <a:pt x="218" y="668"/>
                    </a:cubicBezTo>
                    <a:cubicBezTo>
                      <a:pt x="218" y="668"/>
                      <a:pt x="318" y="735"/>
                      <a:pt x="486" y="835"/>
                    </a:cubicBezTo>
                    <a:cubicBezTo>
                      <a:pt x="553" y="852"/>
                      <a:pt x="620" y="869"/>
                      <a:pt x="670" y="869"/>
                    </a:cubicBezTo>
                    <a:cubicBezTo>
                      <a:pt x="804" y="869"/>
                      <a:pt x="922" y="819"/>
                      <a:pt x="972" y="685"/>
                    </a:cubicBezTo>
                    <a:cubicBezTo>
                      <a:pt x="1072" y="517"/>
                      <a:pt x="1005" y="282"/>
                      <a:pt x="838" y="182"/>
                    </a:cubicBezTo>
                    <a:cubicBezTo>
                      <a:pt x="704" y="115"/>
                      <a:pt x="620" y="65"/>
                      <a:pt x="620" y="65"/>
                    </a:cubicBezTo>
                    <a:cubicBezTo>
                      <a:pt x="558" y="21"/>
                      <a:pt x="487" y="1"/>
                      <a:pt x="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1"/>
              <p:cNvSpPr/>
              <p:nvPr/>
            </p:nvSpPr>
            <p:spPr>
              <a:xfrm>
                <a:off x="3516125" y="3179850"/>
                <a:ext cx="21405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8562" h="3690" extrusionOk="0">
                    <a:moveTo>
                      <a:pt x="7903" y="1"/>
                    </a:moveTo>
                    <a:cubicBezTo>
                      <a:pt x="2558" y="1"/>
                      <a:pt x="216" y="2988"/>
                      <a:pt x="117" y="3104"/>
                    </a:cubicBezTo>
                    <a:cubicBezTo>
                      <a:pt x="0" y="3254"/>
                      <a:pt x="17" y="3489"/>
                      <a:pt x="184" y="3606"/>
                    </a:cubicBezTo>
                    <a:cubicBezTo>
                      <a:pt x="268" y="3673"/>
                      <a:pt x="335" y="3690"/>
                      <a:pt x="419" y="3690"/>
                    </a:cubicBezTo>
                    <a:cubicBezTo>
                      <a:pt x="519" y="3690"/>
                      <a:pt x="620" y="3623"/>
                      <a:pt x="687" y="3573"/>
                    </a:cubicBezTo>
                    <a:cubicBezTo>
                      <a:pt x="703" y="3524"/>
                      <a:pt x="2913" y="737"/>
                      <a:pt x="7833" y="737"/>
                    </a:cubicBezTo>
                    <a:cubicBezTo>
                      <a:pt x="7946" y="737"/>
                      <a:pt x="8060" y="738"/>
                      <a:pt x="8176" y="741"/>
                    </a:cubicBezTo>
                    <a:cubicBezTo>
                      <a:pt x="8186" y="742"/>
                      <a:pt x="8196" y="742"/>
                      <a:pt x="8206" y="742"/>
                    </a:cubicBezTo>
                    <a:cubicBezTo>
                      <a:pt x="8409" y="742"/>
                      <a:pt x="8562" y="581"/>
                      <a:pt x="8562" y="389"/>
                    </a:cubicBezTo>
                    <a:cubicBezTo>
                      <a:pt x="8562" y="171"/>
                      <a:pt x="8411" y="4"/>
                      <a:pt x="8210" y="4"/>
                    </a:cubicBezTo>
                    <a:cubicBezTo>
                      <a:pt x="8107" y="2"/>
                      <a:pt x="8004" y="1"/>
                      <a:pt x="79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3" name="Google Shape;453;p31"/>
            <p:cNvSpPr/>
            <p:nvPr/>
          </p:nvSpPr>
          <p:spPr>
            <a:xfrm>
              <a:off x="7909471" y="2124988"/>
              <a:ext cx="190195" cy="7315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lt1"/>
                  </a:solidFill>
                  <a:latin typeface="Suez One"/>
                </a:rPr>
                <a:t>!</a:t>
              </a:r>
            </a:p>
          </p:txBody>
        </p:sp>
      </p:grpSp>
      <p:grpSp>
        <p:nvGrpSpPr>
          <p:cNvPr id="454" name="Google Shape;454;p31"/>
          <p:cNvGrpSpPr/>
          <p:nvPr/>
        </p:nvGrpSpPr>
        <p:grpSpPr>
          <a:xfrm>
            <a:off x="2413025" y="4173950"/>
            <a:ext cx="403825" cy="421825"/>
            <a:chOff x="5141775" y="398925"/>
            <a:chExt cx="403825" cy="421825"/>
          </a:xfrm>
        </p:grpSpPr>
        <p:sp>
          <p:nvSpPr>
            <p:cNvPr id="455" name="Google Shape;455;p31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1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31"/>
          <p:cNvGrpSpPr/>
          <p:nvPr/>
        </p:nvGrpSpPr>
        <p:grpSpPr>
          <a:xfrm>
            <a:off x="7605914" y="4319117"/>
            <a:ext cx="289393" cy="289393"/>
            <a:chOff x="3866175" y="1376150"/>
            <a:chExt cx="362375" cy="362375"/>
          </a:xfrm>
        </p:grpSpPr>
        <p:sp>
          <p:nvSpPr>
            <p:cNvPr id="460" name="Google Shape;460;p31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1"/>
          <p:cNvGrpSpPr/>
          <p:nvPr/>
        </p:nvGrpSpPr>
        <p:grpSpPr>
          <a:xfrm>
            <a:off x="2871025" y="4125168"/>
            <a:ext cx="289350" cy="289925"/>
            <a:chOff x="3902950" y="2067418"/>
            <a:chExt cx="289350" cy="289925"/>
          </a:xfrm>
        </p:grpSpPr>
        <p:sp>
          <p:nvSpPr>
            <p:cNvPr id="463" name="Google Shape;463;p31"/>
            <p:cNvSpPr/>
            <p:nvPr/>
          </p:nvSpPr>
          <p:spPr>
            <a:xfrm>
              <a:off x="3902950" y="2067418"/>
              <a:ext cx="289350" cy="289925"/>
            </a:xfrm>
            <a:custGeom>
              <a:avLst/>
              <a:gdLst/>
              <a:ahLst/>
              <a:cxnLst/>
              <a:rect l="l" t="t" r="r" b="b"/>
              <a:pathLst>
                <a:path w="11574" h="11597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29"/>
                  </a:cubicBezTo>
                  <a:cubicBezTo>
                    <a:pt x="3448" y="2966"/>
                    <a:pt x="2965" y="3471"/>
                    <a:pt x="2328" y="3471"/>
                  </a:cubicBezTo>
                  <a:cubicBezTo>
                    <a:pt x="1033" y="3471"/>
                    <a:pt x="1" y="4503"/>
                    <a:pt x="1" y="5799"/>
                  </a:cubicBezTo>
                  <a:cubicBezTo>
                    <a:pt x="1" y="7094"/>
                    <a:pt x="1033" y="8126"/>
                    <a:pt x="2328" y="8126"/>
                  </a:cubicBezTo>
                  <a:cubicBezTo>
                    <a:pt x="2965" y="8126"/>
                    <a:pt x="3448" y="8632"/>
                    <a:pt x="3448" y="9268"/>
                  </a:cubicBezTo>
                  <a:cubicBezTo>
                    <a:pt x="3448" y="10542"/>
                    <a:pt x="4503" y="11596"/>
                    <a:pt x="5776" y="11596"/>
                  </a:cubicBezTo>
                  <a:cubicBezTo>
                    <a:pt x="7072" y="11596"/>
                    <a:pt x="8126" y="10542"/>
                    <a:pt x="8126" y="9268"/>
                  </a:cubicBezTo>
                  <a:cubicBezTo>
                    <a:pt x="8126" y="8632"/>
                    <a:pt x="8609" y="8126"/>
                    <a:pt x="9246" y="8126"/>
                  </a:cubicBezTo>
                  <a:cubicBezTo>
                    <a:pt x="10542" y="8126"/>
                    <a:pt x="11574" y="7094"/>
                    <a:pt x="11574" y="5799"/>
                  </a:cubicBezTo>
                  <a:cubicBezTo>
                    <a:pt x="11574" y="4503"/>
                    <a:pt x="10542" y="3471"/>
                    <a:pt x="9246" y="3471"/>
                  </a:cubicBezTo>
                  <a:cubicBezTo>
                    <a:pt x="8609" y="3471"/>
                    <a:pt x="8126" y="2966"/>
                    <a:pt x="8126" y="2329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1"/>
            <p:cNvSpPr/>
            <p:nvPr/>
          </p:nvSpPr>
          <p:spPr>
            <a:xfrm>
              <a:off x="3950725" y="2115500"/>
              <a:ext cx="193825" cy="193300"/>
            </a:xfrm>
            <a:custGeom>
              <a:avLst/>
              <a:gdLst/>
              <a:ahLst/>
              <a:cxnLst/>
              <a:rect l="l" t="t" r="r" b="b"/>
              <a:pathLst>
                <a:path w="7753" h="7732" extrusionOk="0">
                  <a:moveTo>
                    <a:pt x="3865" y="2131"/>
                  </a:moveTo>
                  <a:cubicBezTo>
                    <a:pt x="4261" y="2878"/>
                    <a:pt x="4854" y="3493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515"/>
                    <a:pt x="3492" y="2878"/>
                    <a:pt x="3865" y="2131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77"/>
                    <a:pt x="3470" y="396"/>
                  </a:cubicBezTo>
                  <a:cubicBezTo>
                    <a:pt x="3470" y="2087"/>
                    <a:pt x="2086" y="3449"/>
                    <a:pt x="417" y="3449"/>
                  </a:cubicBezTo>
                  <a:cubicBezTo>
                    <a:pt x="198" y="3449"/>
                    <a:pt x="0" y="3646"/>
                    <a:pt x="0" y="3866"/>
                  </a:cubicBezTo>
                  <a:cubicBezTo>
                    <a:pt x="0" y="4086"/>
                    <a:pt x="198" y="4283"/>
                    <a:pt x="417" y="4283"/>
                  </a:cubicBezTo>
                  <a:cubicBezTo>
                    <a:pt x="2086" y="4283"/>
                    <a:pt x="3470" y="5645"/>
                    <a:pt x="3470" y="7336"/>
                  </a:cubicBezTo>
                  <a:cubicBezTo>
                    <a:pt x="3470" y="7555"/>
                    <a:pt x="3646" y="7731"/>
                    <a:pt x="3865" y="7731"/>
                  </a:cubicBezTo>
                  <a:cubicBezTo>
                    <a:pt x="4085" y="7731"/>
                    <a:pt x="4283" y="7577"/>
                    <a:pt x="4283" y="7336"/>
                  </a:cubicBezTo>
                  <a:cubicBezTo>
                    <a:pt x="4283" y="5645"/>
                    <a:pt x="5666" y="4283"/>
                    <a:pt x="7335" y="4283"/>
                  </a:cubicBezTo>
                  <a:cubicBezTo>
                    <a:pt x="7555" y="4283"/>
                    <a:pt x="7752" y="4086"/>
                    <a:pt x="7752" y="3866"/>
                  </a:cubicBezTo>
                  <a:cubicBezTo>
                    <a:pt x="7752" y="3646"/>
                    <a:pt x="7555" y="3449"/>
                    <a:pt x="7335" y="3449"/>
                  </a:cubicBezTo>
                  <a:cubicBezTo>
                    <a:pt x="5666" y="3449"/>
                    <a:pt x="4283" y="2087"/>
                    <a:pt x="4283" y="396"/>
                  </a:cubicBezTo>
                  <a:cubicBezTo>
                    <a:pt x="4283" y="177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31"/>
          <p:cNvGrpSpPr/>
          <p:nvPr/>
        </p:nvGrpSpPr>
        <p:grpSpPr>
          <a:xfrm>
            <a:off x="8013492" y="4161215"/>
            <a:ext cx="458988" cy="447280"/>
            <a:chOff x="6162412" y="1338282"/>
            <a:chExt cx="351850" cy="342875"/>
          </a:xfrm>
        </p:grpSpPr>
        <p:sp>
          <p:nvSpPr>
            <p:cNvPr id="466" name="Google Shape;466;p31"/>
            <p:cNvSpPr/>
            <p:nvPr/>
          </p:nvSpPr>
          <p:spPr>
            <a:xfrm>
              <a:off x="6162412" y="1338282"/>
              <a:ext cx="351850" cy="342875"/>
            </a:xfrm>
            <a:custGeom>
              <a:avLst/>
              <a:gdLst/>
              <a:ahLst/>
              <a:cxnLst/>
              <a:rect l="l" t="t" r="r" b="b"/>
              <a:pathLst>
                <a:path w="14074" h="13715" extrusionOk="0">
                  <a:moveTo>
                    <a:pt x="9863" y="1"/>
                  </a:moveTo>
                  <a:cubicBezTo>
                    <a:pt x="8872" y="46"/>
                    <a:pt x="7927" y="474"/>
                    <a:pt x="7206" y="1172"/>
                  </a:cubicBezTo>
                  <a:lnTo>
                    <a:pt x="7093" y="1284"/>
                  </a:lnTo>
                  <a:cubicBezTo>
                    <a:pt x="6418" y="699"/>
                    <a:pt x="5562" y="406"/>
                    <a:pt x="4662" y="406"/>
                  </a:cubicBezTo>
                  <a:cubicBezTo>
                    <a:pt x="4324" y="406"/>
                    <a:pt x="3986" y="451"/>
                    <a:pt x="3671" y="541"/>
                  </a:cubicBezTo>
                  <a:lnTo>
                    <a:pt x="3423" y="541"/>
                  </a:lnTo>
                  <a:cubicBezTo>
                    <a:pt x="2793" y="541"/>
                    <a:pt x="2185" y="812"/>
                    <a:pt x="1734" y="1262"/>
                  </a:cubicBezTo>
                  <a:cubicBezTo>
                    <a:pt x="451" y="2591"/>
                    <a:pt x="0" y="4932"/>
                    <a:pt x="1577" y="6869"/>
                  </a:cubicBezTo>
                  <a:cubicBezTo>
                    <a:pt x="901" y="7634"/>
                    <a:pt x="541" y="8580"/>
                    <a:pt x="541" y="9594"/>
                  </a:cubicBezTo>
                  <a:cubicBezTo>
                    <a:pt x="541" y="10697"/>
                    <a:pt x="969" y="11710"/>
                    <a:pt x="1757" y="12498"/>
                  </a:cubicBezTo>
                  <a:cubicBezTo>
                    <a:pt x="2522" y="13286"/>
                    <a:pt x="3558" y="13714"/>
                    <a:pt x="4662" y="13714"/>
                  </a:cubicBezTo>
                  <a:cubicBezTo>
                    <a:pt x="5675" y="13714"/>
                    <a:pt x="6621" y="13354"/>
                    <a:pt x="7409" y="12566"/>
                  </a:cubicBezTo>
                  <a:cubicBezTo>
                    <a:pt x="7837" y="12904"/>
                    <a:pt x="8377" y="13084"/>
                    <a:pt x="8895" y="13084"/>
                  </a:cubicBezTo>
                  <a:lnTo>
                    <a:pt x="9165" y="13084"/>
                  </a:lnTo>
                  <a:cubicBezTo>
                    <a:pt x="9458" y="13174"/>
                    <a:pt x="9796" y="13241"/>
                    <a:pt x="10133" y="13241"/>
                  </a:cubicBezTo>
                  <a:cubicBezTo>
                    <a:pt x="11124" y="13241"/>
                    <a:pt x="12047" y="12836"/>
                    <a:pt x="12768" y="12138"/>
                  </a:cubicBezTo>
                  <a:cubicBezTo>
                    <a:pt x="13466" y="11440"/>
                    <a:pt x="13849" y="10494"/>
                    <a:pt x="13849" y="9526"/>
                  </a:cubicBezTo>
                  <a:cubicBezTo>
                    <a:pt x="13849" y="8535"/>
                    <a:pt x="13466" y="7612"/>
                    <a:pt x="12768" y="6891"/>
                  </a:cubicBezTo>
                  <a:lnTo>
                    <a:pt x="12678" y="6824"/>
                  </a:lnTo>
                  <a:lnTo>
                    <a:pt x="12768" y="6734"/>
                  </a:lnTo>
                  <a:cubicBezTo>
                    <a:pt x="13736" y="5766"/>
                    <a:pt x="14074" y="4392"/>
                    <a:pt x="13714" y="3131"/>
                  </a:cubicBezTo>
                  <a:lnTo>
                    <a:pt x="13714" y="2883"/>
                  </a:lnTo>
                  <a:cubicBezTo>
                    <a:pt x="13714" y="2253"/>
                    <a:pt x="13466" y="1667"/>
                    <a:pt x="13016" y="1217"/>
                  </a:cubicBezTo>
                  <a:cubicBezTo>
                    <a:pt x="12835" y="1037"/>
                    <a:pt x="12655" y="879"/>
                    <a:pt x="12453" y="722"/>
                  </a:cubicBezTo>
                  <a:cubicBezTo>
                    <a:pt x="12047" y="474"/>
                    <a:pt x="11597" y="316"/>
                    <a:pt x="11147" y="316"/>
                  </a:cubicBezTo>
                  <a:cubicBezTo>
                    <a:pt x="10809" y="114"/>
                    <a:pt x="10426" y="1"/>
                    <a:pt x="9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6233150" y="1398625"/>
              <a:ext cx="231975" cy="223500"/>
            </a:xfrm>
            <a:custGeom>
              <a:avLst/>
              <a:gdLst/>
              <a:ahLst/>
              <a:cxnLst/>
              <a:rect l="l" t="t" r="r" b="b"/>
              <a:pathLst>
                <a:path w="9279" h="8940" extrusionOk="0">
                  <a:moveTo>
                    <a:pt x="1915" y="0"/>
                  </a:moveTo>
                  <a:cubicBezTo>
                    <a:pt x="1464" y="0"/>
                    <a:pt x="1014" y="169"/>
                    <a:pt x="676" y="507"/>
                  </a:cubicBezTo>
                  <a:cubicBezTo>
                    <a:pt x="1" y="1182"/>
                    <a:pt x="1" y="2308"/>
                    <a:pt x="676" y="2984"/>
                  </a:cubicBezTo>
                  <a:lnTo>
                    <a:pt x="2162" y="4470"/>
                  </a:lnTo>
                  <a:lnTo>
                    <a:pt x="676" y="5956"/>
                  </a:lnTo>
                  <a:cubicBezTo>
                    <a:pt x="1" y="6632"/>
                    <a:pt x="1" y="7758"/>
                    <a:pt x="676" y="8433"/>
                  </a:cubicBezTo>
                  <a:cubicBezTo>
                    <a:pt x="1014" y="8771"/>
                    <a:pt x="1464" y="8940"/>
                    <a:pt x="1915" y="8940"/>
                  </a:cubicBezTo>
                  <a:cubicBezTo>
                    <a:pt x="2365" y="8940"/>
                    <a:pt x="2815" y="8771"/>
                    <a:pt x="3153" y="8433"/>
                  </a:cubicBezTo>
                  <a:lnTo>
                    <a:pt x="4639" y="6947"/>
                  </a:lnTo>
                  <a:lnTo>
                    <a:pt x="6126" y="8433"/>
                  </a:lnTo>
                  <a:cubicBezTo>
                    <a:pt x="6463" y="8771"/>
                    <a:pt x="6914" y="8940"/>
                    <a:pt x="7364" y="8940"/>
                  </a:cubicBezTo>
                  <a:cubicBezTo>
                    <a:pt x="7814" y="8940"/>
                    <a:pt x="8265" y="8771"/>
                    <a:pt x="8602" y="8433"/>
                  </a:cubicBezTo>
                  <a:cubicBezTo>
                    <a:pt x="9278" y="7758"/>
                    <a:pt x="9278" y="6632"/>
                    <a:pt x="8602" y="5956"/>
                  </a:cubicBezTo>
                  <a:lnTo>
                    <a:pt x="7116" y="4470"/>
                  </a:lnTo>
                  <a:lnTo>
                    <a:pt x="8602" y="2984"/>
                  </a:lnTo>
                  <a:cubicBezTo>
                    <a:pt x="9278" y="2308"/>
                    <a:pt x="9278" y="1182"/>
                    <a:pt x="8602" y="507"/>
                  </a:cubicBezTo>
                  <a:cubicBezTo>
                    <a:pt x="8253" y="169"/>
                    <a:pt x="7803" y="0"/>
                    <a:pt x="7356" y="0"/>
                  </a:cubicBezTo>
                  <a:cubicBezTo>
                    <a:pt x="6908" y="0"/>
                    <a:pt x="6463" y="169"/>
                    <a:pt x="6126" y="507"/>
                  </a:cubicBezTo>
                  <a:lnTo>
                    <a:pt x="4639" y="1993"/>
                  </a:lnTo>
                  <a:lnTo>
                    <a:pt x="3153" y="507"/>
                  </a:lnTo>
                  <a:cubicBezTo>
                    <a:pt x="2815" y="169"/>
                    <a:pt x="2365" y="0"/>
                    <a:pt x="19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6372200" y="1595650"/>
              <a:ext cx="24800" cy="23375"/>
            </a:xfrm>
            <a:custGeom>
              <a:avLst/>
              <a:gdLst/>
              <a:ahLst/>
              <a:cxnLst/>
              <a:rect l="l" t="t" r="r" b="b"/>
              <a:pathLst>
                <a:path w="992" h="935" extrusionOk="0">
                  <a:moveTo>
                    <a:pt x="417" y="1"/>
                  </a:moveTo>
                  <a:cubicBezTo>
                    <a:pt x="316" y="1"/>
                    <a:pt x="215" y="34"/>
                    <a:pt x="136" y="102"/>
                  </a:cubicBezTo>
                  <a:cubicBezTo>
                    <a:pt x="1" y="282"/>
                    <a:pt x="1" y="530"/>
                    <a:pt x="136" y="665"/>
                  </a:cubicBezTo>
                  <a:lnTo>
                    <a:pt x="293" y="822"/>
                  </a:lnTo>
                  <a:cubicBezTo>
                    <a:pt x="361" y="890"/>
                    <a:pt x="451" y="935"/>
                    <a:pt x="564" y="935"/>
                  </a:cubicBezTo>
                  <a:cubicBezTo>
                    <a:pt x="676" y="935"/>
                    <a:pt x="766" y="890"/>
                    <a:pt x="856" y="822"/>
                  </a:cubicBezTo>
                  <a:cubicBezTo>
                    <a:pt x="991" y="642"/>
                    <a:pt x="991" y="395"/>
                    <a:pt x="856" y="259"/>
                  </a:cubicBezTo>
                  <a:lnTo>
                    <a:pt x="699" y="102"/>
                  </a:lnTo>
                  <a:cubicBezTo>
                    <a:pt x="620" y="34"/>
                    <a:pt x="519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6227525" y="1537250"/>
              <a:ext cx="149775" cy="94175"/>
            </a:xfrm>
            <a:custGeom>
              <a:avLst/>
              <a:gdLst/>
              <a:ahLst/>
              <a:cxnLst/>
              <a:rect l="l" t="t" r="r" b="b"/>
              <a:pathLst>
                <a:path w="5991" h="3767" extrusionOk="0">
                  <a:moveTo>
                    <a:pt x="882" y="0"/>
                  </a:moveTo>
                  <a:cubicBezTo>
                    <a:pt x="777" y="0"/>
                    <a:pt x="676" y="40"/>
                    <a:pt x="609" y="119"/>
                  </a:cubicBezTo>
                  <a:cubicBezTo>
                    <a:pt x="226" y="524"/>
                    <a:pt x="1" y="1042"/>
                    <a:pt x="1" y="1627"/>
                  </a:cubicBezTo>
                  <a:cubicBezTo>
                    <a:pt x="1" y="2213"/>
                    <a:pt x="226" y="2753"/>
                    <a:pt x="609" y="3158"/>
                  </a:cubicBezTo>
                  <a:cubicBezTo>
                    <a:pt x="1036" y="3564"/>
                    <a:pt x="1599" y="3766"/>
                    <a:pt x="2140" y="3766"/>
                  </a:cubicBezTo>
                  <a:cubicBezTo>
                    <a:pt x="2703" y="3766"/>
                    <a:pt x="3221" y="3564"/>
                    <a:pt x="3626" y="3113"/>
                  </a:cubicBezTo>
                  <a:lnTo>
                    <a:pt x="4842" y="1920"/>
                  </a:lnTo>
                  <a:lnTo>
                    <a:pt x="5292" y="2370"/>
                  </a:lnTo>
                  <a:cubicBezTo>
                    <a:pt x="5371" y="2438"/>
                    <a:pt x="5472" y="2472"/>
                    <a:pt x="5574" y="2472"/>
                  </a:cubicBezTo>
                  <a:cubicBezTo>
                    <a:pt x="5675" y="2472"/>
                    <a:pt x="5776" y="2438"/>
                    <a:pt x="5855" y="2370"/>
                  </a:cubicBezTo>
                  <a:cubicBezTo>
                    <a:pt x="5990" y="2190"/>
                    <a:pt x="5990" y="1942"/>
                    <a:pt x="5855" y="1807"/>
                  </a:cubicBezTo>
                  <a:lnTo>
                    <a:pt x="5135" y="1087"/>
                  </a:lnTo>
                  <a:cubicBezTo>
                    <a:pt x="5056" y="1019"/>
                    <a:pt x="4954" y="985"/>
                    <a:pt x="4853" y="985"/>
                  </a:cubicBezTo>
                  <a:cubicBezTo>
                    <a:pt x="4752" y="985"/>
                    <a:pt x="4650" y="1019"/>
                    <a:pt x="4572" y="1087"/>
                  </a:cubicBezTo>
                  <a:lnTo>
                    <a:pt x="3085" y="2595"/>
                  </a:lnTo>
                  <a:cubicBezTo>
                    <a:pt x="2838" y="2843"/>
                    <a:pt x="2500" y="2978"/>
                    <a:pt x="2140" y="2978"/>
                  </a:cubicBezTo>
                  <a:cubicBezTo>
                    <a:pt x="1757" y="2978"/>
                    <a:pt x="1419" y="2843"/>
                    <a:pt x="1171" y="2595"/>
                  </a:cubicBezTo>
                  <a:cubicBezTo>
                    <a:pt x="924" y="2325"/>
                    <a:pt x="789" y="1987"/>
                    <a:pt x="789" y="1627"/>
                  </a:cubicBezTo>
                  <a:cubicBezTo>
                    <a:pt x="789" y="1267"/>
                    <a:pt x="924" y="929"/>
                    <a:pt x="1171" y="681"/>
                  </a:cubicBezTo>
                  <a:cubicBezTo>
                    <a:pt x="1307" y="501"/>
                    <a:pt x="1307" y="254"/>
                    <a:pt x="1171" y="119"/>
                  </a:cubicBezTo>
                  <a:cubicBezTo>
                    <a:pt x="1093" y="40"/>
                    <a:pt x="986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6338425" y="1388775"/>
              <a:ext cx="85600" cy="69825"/>
            </a:xfrm>
            <a:custGeom>
              <a:avLst/>
              <a:gdLst/>
              <a:ahLst/>
              <a:cxnLst/>
              <a:rect l="l" t="t" r="r" b="b"/>
              <a:pathLst>
                <a:path w="3424" h="2793" extrusionOk="0">
                  <a:moveTo>
                    <a:pt x="3018" y="0"/>
                  </a:moveTo>
                  <a:cubicBezTo>
                    <a:pt x="2477" y="23"/>
                    <a:pt x="2005" y="248"/>
                    <a:pt x="1644" y="608"/>
                  </a:cubicBezTo>
                  <a:lnTo>
                    <a:pt x="136" y="2117"/>
                  </a:lnTo>
                  <a:cubicBezTo>
                    <a:pt x="1" y="2275"/>
                    <a:pt x="1" y="2522"/>
                    <a:pt x="136" y="2680"/>
                  </a:cubicBezTo>
                  <a:cubicBezTo>
                    <a:pt x="226" y="2747"/>
                    <a:pt x="316" y="2792"/>
                    <a:pt x="428" y="2792"/>
                  </a:cubicBezTo>
                  <a:cubicBezTo>
                    <a:pt x="541" y="2792"/>
                    <a:pt x="631" y="2725"/>
                    <a:pt x="699" y="2680"/>
                  </a:cubicBezTo>
                  <a:lnTo>
                    <a:pt x="2207" y="1171"/>
                  </a:lnTo>
                  <a:cubicBezTo>
                    <a:pt x="2432" y="946"/>
                    <a:pt x="2725" y="811"/>
                    <a:pt x="3063" y="788"/>
                  </a:cubicBezTo>
                  <a:cubicBezTo>
                    <a:pt x="3288" y="766"/>
                    <a:pt x="3423" y="586"/>
                    <a:pt x="3423" y="361"/>
                  </a:cubicBezTo>
                  <a:cubicBezTo>
                    <a:pt x="3401" y="135"/>
                    <a:pt x="324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6430750" y="1396375"/>
              <a:ext cx="27600" cy="24500"/>
            </a:xfrm>
            <a:custGeom>
              <a:avLst/>
              <a:gdLst/>
              <a:ahLst/>
              <a:cxnLst/>
              <a:rect l="l" t="t" r="r" b="b"/>
              <a:pathLst>
                <a:path w="1104" h="980" extrusionOk="0">
                  <a:moveTo>
                    <a:pt x="453" y="1"/>
                  </a:moveTo>
                  <a:cubicBezTo>
                    <a:pt x="320" y="1"/>
                    <a:pt x="187" y="65"/>
                    <a:pt x="113" y="169"/>
                  </a:cubicBezTo>
                  <a:cubicBezTo>
                    <a:pt x="0" y="349"/>
                    <a:pt x="45" y="597"/>
                    <a:pt x="226" y="710"/>
                  </a:cubicBezTo>
                  <a:cubicBezTo>
                    <a:pt x="316" y="755"/>
                    <a:pt x="361" y="822"/>
                    <a:pt x="428" y="867"/>
                  </a:cubicBezTo>
                  <a:cubicBezTo>
                    <a:pt x="496" y="957"/>
                    <a:pt x="586" y="980"/>
                    <a:pt x="698" y="980"/>
                  </a:cubicBezTo>
                  <a:cubicBezTo>
                    <a:pt x="789" y="980"/>
                    <a:pt x="901" y="935"/>
                    <a:pt x="946" y="867"/>
                  </a:cubicBezTo>
                  <a:cubicBezTo>
                    <a:pt x="1104" y="710"/>
                    <a:pt x="1104" y="462"/>
                    <a:pt x="946" y="304"/>
                  </a:cubicBezTo>
                  <a:cubicBezTo>
                    <a:pt x="834" y="214"/>
                    <a:pt x="766" y="147"/>
                    <a:pt x="653" y="57"/>
                  </a:cubicBezTo>
                  <a:cubicBezTo>
                    <a:pt x="592" y="18"/>
                    <a:pt x="522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6215700" y="1401025"/>
              <a:ext cx="45625" cy="81225"/>
            </a:xfrm>
            <a:custGeom>
              <a:avLst/>
              <a:gdLst/>
              <a:ahLst/>
              <a:cxnLst/>
              <a:rect l="l" t="t" r="r" b="b"/>
              <a:pathLst>
                <a:path w="1825" h="3249" extrusionOk="0">
                  <a:moveTo>
                    <a:pt x="1355" y="0"/>
                  </a:moveTo>
                  <a:cubicBezTo>
                    <a:pt x="1250" y="0"/>
                    <a:pt x="1149" y="39"/>
                    <a:pt x="1082" y="118"/>
                  </a:cubicBezTo>
                  <a:cubicBezTo>
                    <a:pt x="609" y="614"/>
                    <a:pt x="1" y="1852"/>
                    <a:pt x="1059" y="3113"/>
                  </a:cubicBezTo>
                  <a:cubicBezTo>
                    <a:pt x="1149" y="3203"/>
                    <a:pt x="1262" y="3248"/>
                    <a:pt x="1374" y="3248"/>
                  </a:cubicBezTo>
                  <a:cubicBezTo>
                    <a:pt x="1487" y="3248"/>
                    <a:pt x="1554" y="3226"/>
                    <a:pt x="1622" y="3203"/>
                  </a:cubicBezTo>
                  <a:cubicBezTo>
                    <a:pt x="1780" y="3046"/>
                    <a:pt x="1825" y="2798"/>
                    <a:pt x="1667" y="2640"/>
                  </a:cubicBezTo>
                  <a:cubicBezTo>
                    <a:pt x="834" y="1627"/>
                    <a:pt x="1554" y="771"/>
                    <a:pt x="1644" y="681"/>
                  </a:cubicBezTo>
                  <a:cubicBezTo>
                    <a:pt x="1825" y="524"/>
                    <a:pt x="1825" y="276"/>
                    <a:pt x="1644" y="118"/>
                  </a:cubicBezTo>
                  <a:cubicBezTo>
                    <a:pt x="1566" y="39"/>
                    <a:pt x="1459" y="0"/>
                    <a:pt x="1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31"/>
          <p:cNvGrpSpPr/>
          <p:nvPr/>
        </p:nvGrpSpPr>
        <p:grpSpPr>
          <a:xfrm>
            <a:off x="7445639" y="643030"/>
            <a:ext cx="289393" cy="289393"/>
            <a:chOff x="3866175" y="1376150"/>
            <a:chExt cx="362375" cy="362375"/>
          </a:xfrm>
        </p:grpSpPr>
        <p:sp>
          <p:nvSpPr>
            <p:cNvPr id="474" name="Google Shape;474;p31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31"/>
          <p:cNvGrpSpPr/>
          <p:nvPr/>
        </p:nvGrpSpPr>
        <p:grpSpPr>
          <a:xfrm>
            <a:off x="1427575" y="590443"/>
            <a:ext cx="289350" cy="289925"/>
            <a:chOff x="3902950" y="2067418"/>
            <a:chExt cx="289350" cy="289925"/>
          </a:xfrm>
        </p:grpSpPr>
        <p:sp>
          <p:nvSpPr>
            <p:cNvPr id="477" name="Google Shape;477;p31"/>
            <p:cNvSpPr/>
            <p:nvPr/>
          </p:nvSpPr>
          <p:spPr>
            <a:xfrm>
              <a:off x="3902950" y="2067418"/>
              <a:ext cx="289350" cy="289925"/>
            </a:xfrm>
            <a:custGeom>
              <a:avLst/>
              <a:gdLst/>
              <a:ahLst/>
              <a:cxnLst/>
              <a:rect l="l" t="t" r="r" b="b"/>
              <a:pathLst>
                <a:path w="11574" h="11597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29"/>
                  </a:cubicBezTo>
                  <a:cubicBezTo>
                    <a:pt x="3448" y="2966"/>
                    <a:pt x="2965" y="3471"/>
                    <a:pt x="2328" y="3471"/>
                  </a:cubicBezTo>
                  <a:cubicBezTo>
                    <a:pt x="1033" y="3471"/>
                    <a:pt x="1" y="4503"/>
                    <a:pt x="1" y="5799"/>
                  </a:cubicBezTo>
                  <a:cubicBezTo>
                    <a:pt x="1" y="7094"/>
                    <a:pt x="1033" y="8126"/>
                    <a:pt x="2328" y="8126"/>
                  </a:cubicBezTo>
                  <a:cubicBezTo>
                    <a:pt x="2965" y="8126"/>
                    <a:pt x="3448" y="8632"/>
                    <a:pt x="3448" y="9268"/>
                  </a:cubicBezTo>
                  <a:cubicBezTo>
                    <a:pt x="3448" y="10542"/>
                    <a:pt x="4503" y="11596"/>
                    <a:pt x="5776" y="11596"/>
                  </a:cubicBezTo>
                  <a:cubicBezTo>
                    <a:pt x="7072" y="11596"/>
                    <a:pt x="8126" y="10542"/>
                    <a:pt x="8126" y="9268"/>
                  </a:cubicBezTo>
                  <a:cubicBezTo>
                    <a:pt x="8126" y="8632"/>
                    <a:pt x="8609" y="8126"/>
                    <a:pt x="9246" y="8126"/>
                  </a:cubicBezTo>
                  <a:cubicBezTo>
                    <a:pt x="10542" y="8126"/>
                    <a:pt x="11574" y="7094"/>
                    <a:pt x="11574" y="5799"/>
                  </a:cubicBezTo>
                  <a:cubicBezTo>
                    <a:pt x="11574" y="4503"/>
                    <a:pt x="10542" y="3471"/>
                    <a:pt x="9246" y="3471"/>
                  </a:cubicBezTo>
                  <a:cubicBezTo>
                    <a:pt x="8609" y="3471"/>
                    <a:pt x="8126" y="2966"/>
                    <a:pt x="8126" y="2329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3950725" y="2115500"/>
              <a:ext cx="193825" cy="193300"/>
            </a:xfrm>
            <a:custGeom>
              <a:avLst/>
              <a:gdLst/>
              <a:ahLst/>
              <a:cxnLst/>
              <a:rect l="l" t="t" r="r" b="b"/>
              <a:pathLst>
                <a:path w="7753" h="7732" extrusionOk="0">
                  <a:moveTo>
                    <a:pt x="3865" y="2131"/>
                  </a:moveTo>
                  <a:cubicBezTo>
                    <a:pt x="4261" y="2878"/>
                    <a:pt x="4854" y="3493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515"/>
                    <a:pt x="3492" y="2878"/>
                    <a:pt x="3865" y="2131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77"/>
                    <a:pt x="3470" y="396"/>
                  </a:cubicBezTo>
                  <a:cubicBezTo>
                    <a:pt x="3470" y="2087"/>
                    <a:pt x="2086" y="3449"/>
                    <a:pt x="417" y="3449"/>
                  </a:cubicBezTo>
                  <a:cubicBezTo>
                    <a:pt x="198" y="3449"/>
                    <a:pt x="0" y="3646"/>
                    <a:pt x="0" y="3866"/>
                  </a:cubicBezTo>
                  <a:cubicBezTo>
                    <a:pt x="0" y="4086"/>
                    <a:pt x="198" y="4283"/>
                    <a:pt x="417" y="4283"/>
                  </a:cubicBezTo>
                  <a:cubicBezTo>
                    <a:pt x="2086" y="4283"/>
                    <a:pt x="3470" y="5645"/>
                    <a:pt x="3470" y="7336"/>
                  </a:cubicBezTo>
                  <a:cubicBezTo>
                    <a:pt x="3470" y="7555"/>
                    <a:pt x="3646" y="7731"/>
                    <a:pt x="3865" y="7731"/>
                  </a:cubicBezTo>
                  <a:cubicBezTo>
                    <a:pt x="4085" y="7731"/>
                    <a:pt x="4283" y="7577"/>
                    <a:pt x="4283" y="7336"/>
                  </a:cubicBezTo>
                  <a:cubicBezTo>
                    <a:pt x="4283" y="5645"/>
                    <a:pt x="5666" y="4283"/>
                    <a:pt x="7335" y="4283"/>
                  </a:cubicBezTo>
                  <a:cubicBezTo>
                    <a:pt x="7555" y="4283"/>
                    <a:pt x="7752" y="4086"/>
                    <a:pt x="7752" y="3866"/>
                  </a:cubicBezTo>
                  <a:cubicBezTo>
                    <a:pt x="7752" y="3646"/>
                    <a:pt x="7555" y="3449"/>
                    <a:pt x="7335" y="3449"/>
                  </a:cubicBezTo>
                  <a:cubicBezTo>
                    <a:pt x="5666" y="3449"/>
                    <a:pt x="4283" y="2087"/>
                    <a:pt x="4283" y="396"/>
                  </a:cubicBezTo>
                  <a:cubicBezTo>
                    <a:pt x="4283" y="177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2"/>
          <p:cNvSpPr/>
          <p:nvPr/>
        </p:nvSpPr>
        <p:spPr>
          <a:xfrm>
            <a:off x="-400333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32"/>
          <p:cNvGrpSpPr/>
          <p:nvPr/>
        </p:nvGrpSpPr>
        <p:grpSpPr>
          <a:xfrm>
            <a:off x="-349168" y="639181"/>
            <a:ext cx="8490186" cy="3199654"/>
            <a:chOff x="-349168" y="639181"/>
            <a:chExt cx="8490186" cy="3199654"/>
          </a:xfrm>
        </p:grpSpPr>
        <p:grpSp>
          <p:nvGrpSpPr>
            <p:cNvPr id="483" name="Google Shape;483;p32"/>
            <p:cNvGrpSpPr/>
            <p:nvPr/>
          </p:nvGrpSpPr>
          <p:grpSpPr>
            <a:xfrm rot="-745824">
              <a:off x="-91690" y="896659"/>
              <a:ext cx="2684697" cy="2684697"/>
              <a:chOff x="3151611" y="143882"/>
              <a:chExt cx="1124738" cy="1124738"/>
            </a:xfrm>
          </p:grpSpPr>
          <p:sp>
            <p:nvSpPr>
              <p:cNvPr id="484" name="Google Shape;484;p32"/>
              <p:cNvSpPr/>
              <p:nvPr/>
            </p:nvSpPr>
            <p:spPr>
              <a:xfrm rot="2045588" flipH="1">
                <a:off x="3739332" y="775451"/>
                <a:ext cx="253487" cy="400056"/>
              </a:xfrm>
              <a:custGeom>
                <a:avLst/>
                <a:gdLst/>
                <a:ahLst/>
                <a:cxnLst/>
                <a:rect l="l" t="t" r="r" b="b"/>
                <a:pathLst>
                  <a:path w="64294" h="101416" extrusionOk="0">
                    <a:moveTo>
                      <a:pt x="51344" y="1"/>
                    </a:moveTo>
                    <a:lnTo>
                      <a:pt x="19115" y="32229"/>
                    </a:lnTo>
                    <a:cubicBezTo>
                      <a:pt x="0" y="51312"/>
                      <a:pt x="0" y="82301"/>
                      <a:pt x="19115" y="101416"/>
                    </a:cubicBezTo>
                    <a:lnTo>
                      <a:pt x="32098" y="88433"/>
                    </a:lnTo>
                    <a:cubicBezTo>
                      <a:pt x="20159" y="76494"/>
                      <a:pt x="20159" y="57118"/>
                      <a:pt x="32098" y="45179"/>
                    </a:cubicBezTo>
                    <a:lnTo>
                      <a:pt x="64294" y="12983"/>
                    </a:lnTo>
                    <a:lnTo>
                      <a:pt x="513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2"/>
              <p:cNvSpPr/>
              <p:nvPr/>
            </p:nvSpPr>
            <p:spPr>
              <a:xfrm rot="2036757" flipH="1">
                <a:off x="3294516" y="337794"/>
                <a:ext cx="757924" cy="739378"/>
              </a:xfrm>
              <a:custGeom>
                <a:avLst/>
                <a:gdLst/>
                <a:ahLst/>
                <a:cxnLst/>
                <a:rect l="l" t="t" r="r" b="b"/>
                <a:pathLst>
                  <a:path w="195263" h="190485" extrusionOk="0">
                    <a:moveTo>
                      <a:pt x="161012" y="0"/>
                    </a:moveTo>
                    <a:lnTo>
                      <a:pt x="163165" y="15136"/>
                    </a:lnTo>
                    <a:cubicBezTo>
                      <a:pt x="175104" y="27075"/>
                      <a:pt x="175104" y="46451"/>
                      <a:pt x="163165" y="58390"/>
                    </a:cubicBezTo>
                    <a:lnTo>
                      <a:pt x="58390" y="163165"/>
                    </a:lnTo>
                    <a:cubicBezTo>
                      <a:pt x="52421" y="169134"/>
                      <a:pt x="44592" y="172119"/>
                      <a:pt x="36763" y="172119"/>
                    </a:cubicBezTo>
                    <a:cubicBezTo>
                      <a:pt x="28934" y="172119"/>
                      <a:pt x="21106" y="169134"/>
                      <a:pt x="15136" y="163165"/>
                    </a:cubicBezTo>
                    <a:lnTo>
                      <a:pt x="0" y="161012"/>
                    </a:lnTo>
                    <a:lnTo>
                      <a:pt x="2153" y="176148"/>
                    </a:lnTo>
                    <a:cubicBezTo>
                      <a:pt x="11711" y="185705"/>
                      <a:pt x="24237" y="190484"/>
                      <a:pt x="36759" y="190484"/>
                    </a:cubicBezTo>
                    <a:cubicBezTo>
                      <a:pt x="49281" y="190484"/>
                      <a:pt x="61799" y="185705"/>
                      <a:pt x="71340" y="176148"/>
                    </a:cubicBezTo>
                    <a:lnTo>
                      <a:pt x="176148" y="71340"/>
                    </a:lnTo>
                    <a:cubicBezTo>
                      <a:pt x="195263" y="52258"/>
                      <a:pt x="195263" y="21269"/>
                      <a:pt x="176148" y="2153"/>
                    </a:cubicBezTo>
                    <a:lnTo>
                      <a:pt x="161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2"/>
              <p:cNvSpPr/>
              <p:nvPr/>
            </p:nvSpPr>
            <p:spPr>
              <a:xfrm rot="2036757" flipH="1">
                <a:off x="3308807" y="301079"/>
                <a:ext cx="810344" cy="810344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56787" y="24473"/>
                    </a:moveTo>
                    <a:cubicBezTo>
                      <a:pt x="163833" y="24473"/>
                      <a:pt x="170879" y="27156"/>
                      <a:pt x="176245" y="32522"/>
                    </a:cubicBezTo>
                    <a:cubicBezTo>
                      <a:pt x="186977" y="43254"/>
                      <a:pt x="186977" y="60706"/>
                      <a:pt x="176245" y="71438"/>
                    </a:cubicBezTo>
                    <a:lnTo>
                      <a:pt x="71438" y="176245"/>
                    </a:lnTo>
                    <a:cubicBezTo>
                      <a:pt x="66072" y="181611"/>
                      <a:pt x="59026" y="184294"/>
                      <a:pt x="51980" y="184294"/>
                    </a:cubicBezTo>
                    <a:cubicBezTo>
                      <a:pt x="44934" y="184294"/>
                      <a:pt x="37888" y="181611"/>
                      <a:pt x="32522" y="176245"/>
                    </a:cubicBezTo>
                    <a:cubicBezTo>
                      <a:pt x="27335" y="171059"/>
                      <a:pt x="24465" y="164143"/>
                      <a:pt x="24465" y="156771"/>
                    </a:cubicBezTo>
                    <a:cubicBezTo>
                      <a:pt x="24465" y="149432"/>
                      <a:pt x="27335" y="142516"/>
                      <a:pt x="32522" y="137330"/>
                    </a:cubicBezTo>
                    <a:lnTo>
                      <a:pt x="40286" y="129566"/>
                    </a:lnTo>
                    <a:cubicBezTo>
                      <a:pt x="42014" y="133252"/>
                      <a:pt x="44396" y="136677"/>
                      <a:pt x="47429" y="139711"/>
                    </a:cubicBezTo>
                    <a:cubicBezTo>
                      <a:pt x="54589" y="146855"/>
                      <a:pt x="63992" y="150427"/>
                      <a:pt x="73391" y="150427"/>
                    </a:cubicBezTo>
                    <a:cubicBezTo>
                      <a:pt x="82789" y="150427"/>
                      <a:pt x="92184" y="146855"/>
                      <a:pt x="99327" y="139711"/>
                    </a:cubicBezTo>
                    <a:lnTo>
                      <a:pt x="165415" y="73623"/>
                    </a:lnTo>
                    <a:cubicBezTo>
                      <a:pt x="170210" y="68828"/>
                      <a:pt x="170210" y="61097"/>
                      <a:pt x="165415" y="56302"/>
                    </a:cubicBezTo>
                    <a:cubicBezTo>
                      <a:pt x="163034" y="53921"/>
                      <a:pt x="159903" y="52730"/>
                      <a:pt x="156771" y="52730"/>
                    </a:cubicBezTo>
                    <a:cubicBezTo>
                      <a:pt x="153640" y="52730"/>
                      <a:pt x="150508" y="53921"/>
                      <a:pt x="148127" y="56302"/>
                    </a:cubicBezTo>
                    <a:lnTo>
                      <a:pt x="82039" y="122390"/>
                    </a:lnTo>
                    <a:cubicBezTo>
                      <a:pt x="79723" y="124706"/>
                      <a:pt x="76657" y="125978"/>
                      <a:pt x="73395" y="125978"/>
                    </a:cubicBezTo>
                    <a:cubicBezTo>
                      <a:pt x="70133" y="125978"/>
                      <a:pt x="67034" y="124706"/>
                      <a:pt x="64750" y="122390"/>
                    </a:cubicBezTo>
                    <a:cubicBezTo>
                      <a:pt x="59955" y="117627"/>
                      <a:pt x="59955" y="109864"/>
                      <a:pt x="64750" y="105101"/>
                    </a:cubicBezTo>
                    <a:lnTo>
                      <a:pt x="137330" y="32522"/>
                    </a:lnTo>
                    <a:cubicBezTo>
                      <a:pt x="142696" y="27156"/>
                      <a:pt x="149741" y="24473"/>
                      <a:pt x="156787" y="24473"/>
                    </a:cubicBezTo>
                    <a:close/>
                    <a:moveTo>
                      <a:pt x="156771" y="0"/>
                    </a:moveTo>
                    <a:cubicBezTo>
                      <a:pt x="142908" y="0"/>
                      <a:pt x="129827" y="5415"/>
                      <a:pt x="120008" y="15233"/>
                    </a:cubicBezTo>
                    <a:lnTo>
                      <a:pt x="47429" y="87813"/>
                    </a:lnTo>
                    <a:cubicBezTo>
                      <a:pt x="37839" y="97403"/>
                      <a:pt x="34675" y="111005"/>
                      <a:pt x="37937" y="123238"/>
                    </a:cubicBezTo>
                    <a:lnTo>
                      <a:pt x="28216" y="132991"/>
                    </a:lnTo>
                    <a:cubicBezTo>
                      <a:pt x="21855" y="139352"/>
                      <a:pt x="18365" y="147801"/>
                      <a:pt x="18365" y="156771"/>
                    </a:cubicBezTo>
                    <a:cubicBezTo>
                      <a:pt x="18365" y="165774"/>
                      <a:pt x="21855" y="174223"/>
                      <a:pt x="28216" y="180551"/>
                    </a:cubicBezTo>
                    <a:cubicBezTo>
                      <a:pt x="34773" y="187124"/>
                      <a:pt x="43384" y="190410"/>
                      <a:pt x="51996" y="190410"/>
                    </a:cubicBezTo>
                    <a:cubicBezTo>
                      <a:pt x="60608" y="190410"/>
                      <a:pt x="69219" y="187124"/>
                      <a:pt x="75776" y="180551"/>
                    </a:cubicBezTo>
                    <a:lnTo>
                      <a:pt x="180551" y="75776"/>
                    </a:lnTo>
                    <a:cubicBezTo>
                      <a:pt x="193697" y="62663"/>
                      <a:pt x="193697" y="41329"/>
                      <a:pt x="180551" y="28216"/>
                    </a:cubicBezTo>
                    <a:cubicBezTo>
                      <a:pt x="173994" y="21643"/>
                      <a:pt x="165383" y="18357"/>
                      <a:pt x="156771" y="18357"/>
                    </a:cubicBezTo>
                    <a:cubicBezTo>
                      <a:pt x="148159" y="18357"/>
                      <a:pt x="139548" y="21643"/>
                      <a:pt x="132991" y="28216"/>
                    </a:cubicBezTo>
                    <a:lnTo>
                      <a:pt x="60412" y="100795"/>
                    </a:lnTo>
                    <a:cubicBezTo>
                      <a:pt x="56954" y="104253"/>
                      <a:pt x="55030" y="108852"/>
                      <a:pt x="55030" y="113745"/>
                    </a:cubicBezTo>
                    <a:cubicBezTo>
                      <a:pt x="55030" y="118671"/>
                      <a:pt x="56954" y="123270"/>
                      <a:pt x="60412" y="126728"/>
                    </a:cubicBezTo>
                    <a:cubicBezTo>
                      <a:pt x="63870" y="130186"/>
                      <a:pt x="68502" y="132110"/>
                      <a:pt x="73395" y="132110"/>
                    </a:cubicBezTo>
                    <a:cubicBezTo>
                      <a:pt x="78288" y="132110"/>
                      <a:pt x="82887" y="130186"/>
                      <a:pt x="86377" y="126728"/>
                    </a:cubicBezTo>
                    <a:lnTo>
                      <a:pt x="152465" y="60640"/>
                    </a:lnTo>
                    <a:cubicBezTo>
                      <a:pt x="153656" y="59450"/>
                      <a:pt x="155222" y="58854"/>
                      <a:pt x="156787" y="58854"/>
                    </a:cubicBezTo>
                    <a:cubicBezTo>
                      <a:pt x="158353" y="58854"/>
                      <a:pt x="159919" y="59450"/>
                      <a:pt x="161110" y="60640"/>
                    </a:cubicBezTo>
                    <a:cubicBezTo>
                      <a:pt x="163491" y="63022"/>
                      <a:pt x="163491" y="66903"/>
                      <a:pt x="161110" y="69285"/>
                    </a:cubicBezTo>
                    <a:lnTo>
                      <a:pt x="95022" y="135372"/>
                    </a:lnTo>
                    <a:cubicBezTo>
                      <a:pt x="89052" y="141342"/>
                      <a:pt x="81215" y="144327"/>
                      <a:pt x="73382" y="144327"/>
                    </a:cubicBezTo>
                    <a:cubicBezTo>
                      <a:pt x="65550" y="144327"/>
                      <a:pt x="57721" y="141342"/>
                      <a:pt x="51768" y="135372"/>
                    </a:cubicBezTo>
                    <a:cubicBezTo>
                      <a:pt x="39829" y="123466"/>
                      <a:pt x="39829" y="104057"/>
                      <a:pt x="51768" y="92118"/>
                    </a:cubicBezTo>
                    <a:lnTo>
                      <a:pt x="124347" y="19539"/>
                    </a:lnTo>
                    <a:cubicBezTo>
                      <a:pt x="132991" y="10895"/>
                      <a:pt x="144539" y="6133"/>
                      <a:pt x="156771" y="6133"/>
                    </a:cubicBezTo>
                    <a:cubicBezTo>
                      <a:pt x="169036" y="6133"/>
                      <a:pt x="180551" y="10895"/>
                      <a:pt x="189228" y="19539"/>
                    </a:cubicBezTo>
                    <a:cubicBezTo>
                      <a:pt x="197872" y="28216"/>
                      <a:pt x="202667" y="39731"/>
                      <a:pt x="202667" y="51996"/>
                    </a:cubicBezTo>
                    <a:cubicBezTo>
                      <a:pt x="202667" y="64229"/>
                      <a:pt x="197872" y="75776"/>
                      <a:pt x="189228" y="84420"/>
                    </a:cubicBezTo>
                    <a:lnTo>
                      <a:pt x="84420" y="189228"/>
                    </a:lnTo>
                    <a:cubicBezTo>
                      <a:pt x="75776" y="197872"/>
                      <a:pt x="64229" y="202667"/>
                      <a:pt x="51996" y="202667"/>
                    </a:cubicBezTo>
                    <a:cubicBezTo>
                      <a:pt x="39731" y="202667"/>
                      <a:pt x="28216" y="197872"/>
                      <a:pt x="19539" y="189228"/>
                    </a:cubicBezTo>
                    <a:cubicBezTo>
                      <a:pt x="10895" y="180551"/>
                      <a:pt x="6133" y="169036"/>
                      <a:pt x="6133" y="156771"/>
                    </a:cubicBezTo>
                    <a:cubicBezTo>
                      <a:pt x="6133" y="144539"/>
                      <a:pt x="10895" y="132991"/>
                      <a:pt x="19539" y="124347"/>
                    </a:cubicBezTo>
                    <a:lnTo>
                      <a:pt x="29749" y="114170"/>
                    </a:lnTo>
                    <a:cubicBezTo>
                      <a:pt x="30924" y="112963"/>
                      <a:pt x="30924" y="111038"/>
                      <a:pt x="29749" y="109831"/>
                    </a:cubicBezTo>
                    <a:cubicBezTo>
                      <a:pt x="29146" y="109228"/>
                      <a:pt x="28363" y="108926"/>
                      <a:pt x="27580" y="108926"/>
                    </a:cubicBezTo>
                    <a:cubicBezTo>
                      <a:pt x="26797" y="108926"/>
                      <a:pt x="26014" y="109228"/>
                      <a:pt x="25411" y="109831"/>
                    </a:cubicBezTo>
                    <a:lnTo>
                      <a:pt x="15233" y="120008"/>
                    </a:lnTo>
                    <a:cubicBezTo>
                      <a:pt x="5415" y="129827"/>
                      <a:pt x="0" y="142908"/>
                      <a:pt x="0" y="156771"/>
                    </a:cubicBezTo>
                    <a:cubicBezTo>
                      <a:pt x="0" y="170667"/>
                      <a:pt x="5415" y="183715"/>
                      <a:pt x="15233" y="193534"/>
                    </a:cubicBezTo>
                    <a:cubicBezTo>
                      <a:pt x="25052" y="203352"/>
                      <a:pt x="38100" y="208767"/>
                      <a:pt x="51996" y="208767"/>
                    </a:cubicBezTo>
                    <a:cubicBezTo>
                      <a:pt x="65860" y="208767"/>
                      <a:pt x="78940" y="203352"/>
                      <a:pt x="88759" y="193534"/>
                    </a:cubicBezTo>
                    <a:lnTo>
                      <a:pt x="193534" y="88759"/>
                    </a:lnTo>
                    <a:cubicBezTo>
                      <a:pt x="203352" y="78940"/>
                      <a:pt x="208767" y="65860"/>
                      <a:pt x="208767" y="51996"/>
                    </a:cubicBezTo>
                    <a:cubicBezTo>
                      <a:pt x="208767" y="38100"/>
                      <a:pt x="203352" y="25052"/>
                      <a:pt x="193534" y="15233"/>
                    </a:cubicBezTo>
                    <a:cubicBezTo>
                      <a:pt x="183715" y="5415"/>
                      <a:pt x="170667" y="0"/>
                      <a:pt x="1567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32"/>
            <p:cNvSpPr/>
            <p:nvPr/>
          </p:nvSpPr>
          <p:spPr>
            <a:xfrm rot="1290688" flipH="1">
              <a:off x="549322" y="1286731"/>
              <a:ext cx="1435320" cy="1337329"/>
            </a:xfrm>
            <a:custGeom>
              <a:avLst/>
              <a:gdLst/>
              <a:ahLst/>
              <a:cxnLst/>
              <a:rect l="l" t="t" r="r" b="b"/>
              <a:pathLst>
                <a:path w="154912" h="144336" extrusionOk="0">
                  <a:moveTo>
                    <a:pt x="120306" y="1"/>
                  </a:moveTo>
                  <a:cubicBezTo>
                    <a:pt x="107784" y="1"/>
                    <a:pt x="95266" y="4780"/>
                    <a:pt x="85725" y="14337"/>
                  </a:cubicBezTo>
                  <a:lnTo>
                    <a:pt x="13146" y="86917"/>
                  </a:lnTo>
                  <a:cubicBezTo>
                    <a:pt x="0" y="100062"/>
                    <a:pt x="0" y="121363"/>
                    <a:pt x="13146" y="134476"/>
                  </a:cubicBezTo>
                  <a:cubicBezTo>
                    <a:pt x="19702" y="141049"/>
                    <a:pt x="28306" y="144336"/>
                    <a:pt x="36913" y="144336"/>
                  </a:cubicBezTo>
                  <a:cubicBezTo>
                    <a:pt x="45521" y="144336"/>
                    <a:pt x="54133" y="141049"/>
                    <a:pt x="60706" y="134476"/>
                  </a:cubicBezTo>
                  <a:lnTo>
                    <a:pt x="126793" y="68389"/>
                  </a:lnTo>
                  <a:cubicBezTo>
                    <a:pt x="130382" y="64833"/>
                    <a:pt x="130382" y="58994"/>
                    <a:pt x="126793" y="55438"/>
                  </a:cubicBezTo>
                  <a:cubicBezTo>
                    <a:pt x="124999" y="53644"/>
                    <a:pt x="122651" y="52747"/>
                    <a:pt x="120302" y="52747"/>
                  </a:cubicBezTo>
                  <a:cubicBezTo>
                    <a:pt x="117953" y="52747"/>
                    <a:pt x="115605" y="53644"/>
                    <a:pt x="113811" y="55438"/>
                  </a:cubicBezTo>
                  <a:lnTo>
                    <a:pt x="47723" y="121526"/>
                  </a:lnTo>
                  <a:cubicBezTo>
                    <a:pt x="44738" y="124511"/>
                    <a:pt x="40824" y="126003"/>
                    <a:pt x="36909" y="126003"/>
                  </a:cubicBezTo>
                  <a:cubicBezTo>
                    <a:pt x="32995" y="126003"/>
                    <a:pt x="29081" y="124511"/>
                    <a:pt x="26096" y="121526"/>
                  </a:cubicBezTo>
                  <a:cubicBezTo>
                    <a:pt x="20126" y="115557"/>
                    <a:pt x="20126" y="105869"/>
                    <a:pt x="26096" y="99899"/>
                  </a:cubicBezTo>
                  <a:lnTo>
                    <a:pt x="98675" y="27320"/>
                  </a:lnTo>
                  <a:cubicBezTo>
                    <a:pt x="104645" y="21351"/>
                    <a:pt x="112473" y="18366"/>
                    <a:pt x="120302" y="18366"/>
                  </a:cubicBezTo>
                  <a:cubicBezTo>
                    <a:pt x="128131" y="18366"/>
                    <a:pt x="135960" y="21351"/>
                    <a:pt x="141929" y="27320"/>
                  </a:cubicBezTo>
                  <a:lnTo>
                    <a:pt x="154912" y="14337"/>
                  </a:lnTo>
                  <a:cubicBezTo>
                    <a:pt x="145354" y="4780"/>
                    <a:pt x="132828" y="1"/>
                    <a:pt x="120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 rot="1290688" flipH="1">
              <a:off x="549322" y="1286731"/>
              <a:ext cx="1435320" cy="1337329"/>
            </a:xfrm>
            <a:custGeom>
              <a:avLst/>
              <a:gdLst/>
              <a:ahLst/>
              <a:cxnLst/>
              <a:rect l="l" t="t" r="r" b="b"/>
              <a:pathLst>
                <a:path w="154912" h="144336" extrusionOk="0">
                  <a:moveTo>
                    <a:pt x="120306" y="1"/>
                  </a:moveTo>
                  <a:cubicBezTo>
                    <a:pt x="107784" y="1"/>
                    <a:pt x="95266" y="4780"/>
                    <a:pt x="85725" y="14337"/>
                  </a:cubicBezTo>
                  <a:lnTo>
                    <a:pt x="13146" y="86917"/>
                  </a:lnTo>
                  <a:cubicBezTo>
                    <a:pt x="0" y="100062"/>
                    <a:pt x="0" y="121363"/>
                    <a:pt x="13146" y="134476"/>
                  </a:cubicBezTo>
                  <a:cubicBezTo>
                    <a:pt x="19702" y="141049"/>
                    <a:pt x="28306" y="144336"/>
                    <a:pt x="36913" y="144336"/>
                  </a:cubicBezTo>
                  <a:cubicBezTo>
                    <a:pt x="45521" y="144336"/>
                    <a:pt x="54133" y="141049"/>
                    <a:pt x="60706" y="134476"/>
                  </a:cubicBezTo>
                  <a:lnTo>
                    <a:pt x="126793" y="68389"/>
                  </a:lnTo>
                  <a:cubicBezTo>
                    <a:pt x="130382" y="64833"/>
                    <a:pt x="130382" y="58994"/>
                    <a:pt x="126793" y="55438"/>
                  </a:cubicBezTo>
                  <a:cubicBezTo>
                    <a:pt x="124999" y="53644"/>
                    <a:pt x="122651" y="52747"/>
                    <a:pt x="120302" y="52747"/>
                  </a:cubicBezTo>
                  <a:cubicBezTo>
                    <a:pt x="117953" y="52747"/>
                    <a:pt x="115605" y="53644"/>
                    <a:pt x="113811" y="55438"/>
                  </a:cubicBezTo>
                  <a:lnTo>
                    <a:pt x="47723" y="121526"/>
                  </a:lnTo>
                  <a:cubicBezTo>
                    <a:pt x="44738" y="124511"/>
                    <a:pt x="40824" y="126003"/>
                    <a:pt x="36909" y="126003"/>
                  </a:cubicBezTo>
                  <a:cubicBezTo>
                    <a:pt x="32995" y="126003"/>
                    <a:pt x="29081" y="124511"/>
                    <a:pt x="26096" y="121526"/>
                  </a:cubicBezTo>
                  <a:cubicBezTo>
                    <a:pt x="20126" y="115557"/>
                    <a:pt x="20126" y="105869"/>
                    <a:pt x="26096" y="99899"/>
                  </a:cubicBezTo>
                  <a:lnTo>
                    <a:pt x="98675" y="27320"/>
                  </a:lnTo>
                  <a:cubicBezTo>
                    <a:pt x="104645" y="21351"/>
                    <a:pt x="112473" y="18366"/>
                    <a:pt x="120302" y="18366"/>
                  </a:cubicBezTo>
                  <a:cubicBezTo>
                    <a:pt x="128131" y="18366"/>
                    <a:pt x="135960" y="21351"/>
                    <a:pt x="141929" y="27320"/>
                  </a:cubicBezTo>
                  <a:lnTo>
                    <a:pt x="154912" y="14337"/>
                  </a:lnTo>
                  <a:cubicBezTo>
                    <a:pt x="145354" y="4780"/>
                    <a:pt x="132828" y="1"/>
                    <a:pt x="120306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D03A"/>
                </a:solidFill>
              </a:endParaRPr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1016275" y="1468200"/>
              <a:ext cx="7124743" cy="2370630"/>
            </a:xfrm>
            <a:custGeom>
              <a:avLst/>
              <a:gdLst/>
              <a:ahLst/>
              <a:cxnLst/>
              <a:rect l="l" t="t" r="r" b="b"/>
              <a:pathLst>
                <a:path w="56531" h="18595" extrusionOk="0">
                  <a:moveTo>
                    <a:pt x="854" y="3719"/>
                  </a:moveTo>
                  <a:cubicBezTo>
                    <a:pt x="261" y="5552"/>
                    <a:pt x="692" y="10510"/>
                    <a:pt x="854" y="12774"/>
                  </a:cubicBezTo>
                  <a:cubicBezTo>
                    <a:pt x="1016" y="15038"/>
                    <a:pt x="-1625" y="16332"/>
                    <a:pt x="1824" y="17302"/>
                  </a:cubicBezTo>
                  <a:cubicBezTo>
                    <a:pt x="5274" y="18272"/>
                    <a:pt x="13682" y="18595"/>
                    <a:pt x="21551" y="18595"/>
                  </a:cubicBezTo>
                  <a:cubicBezTo>
                    <a:pt x="29420" y="18595"/>
                    <a:pt x="43488" y="17787"/>
                    <a:pt x="49040" y="17302"/>
                  </a:cubicBezTo>
                  <a:cubicBezTo>
                    <a:pt x="54592" y="16817"/>
                    <a:pt x="53837" y="16979"/>
                    <a:pt x="54861" y="15685"/>
                  </a:cubicBezTo>
                  <a:cubicBezTo>
                    <a:pt x="55885" y="14391"/>
                    <a:pt x="54969" y="11912"/>
                    <a:pt x="55184" y="9540"/>
                  </a:cubicBezTo>
                  <a:cubicBezTo>
                    <a:pt x="55400" y="7168"/>
                    <a:pt x="57286" y="3018"/>
                    <a:pt x="56154" y="1455"/>
                  </a:cubicBezTo>
                  <a:cubicBezTo>
                    <a:pt x="55022" y="-108"/>
                    <a:pt x="53837" y="324"/>
                    <a:pt x="48393" y="162"/>
                  </a:cubicBezTo>
                  <a:cubicBezTo>
                    <a:pt x="42949" y="0"/>
                    <a:pt x="30821" y="216"/>
                    <a:pt x="23491" y="485"/>
                  </a:cubicBezTo>
                  <a:cubicBezTo>
                    <a:pt x="16161" y="755"/>
                    <a:pt x="8184" y="1240"/>
                    <a:pt x="4411" y="1779"/>
                  </a:cubicBezTo>
                  <a:cubicBezTo>
                    <a:pt x="638" y="2318"/>
                    <a:pt x="1447" y="1887"/>
                    <a:pt x="854" y="3719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sp>
          <p:nvSpPr>
            <p:cNvPr id="490" name="Google Shape;490;p32"/>
            <p:cNvSpPr/>
            <p:nvPr/>
          </p:nvSpPr>
          <p:spPr>
            <a:xfrm rot="1290688" flipH="1">
              <a:off x="549819" y="1289463"/>
              <a:ext cx="1435320" cy="1337329"/>
            </a:xfrm>
            <a:custGeom>
              <a:avLst/>
              <a:gdLst/>
              <a:ahLst/>
              <a:cxnLst/>
              <a:rect l="l" t="t" r="r" b="b"/>
              <a:pathLst>
                <a:path w="154912" h="144336" extrusionOk="0">
                  <a:moveTo>
                    <a:pt x="120306" y="1"/>
                  </a:moveTo>
                  <a:cubicBezTo>
                    <a:pt x="107784" y="1"/>
                    <a:pt x="95266" y="4780"/>
                    <a:pt x="85725" y="14337"/>
                  </a:cubicBezTo>
                  <a:lnTo>
                    <a:pt x="13146" y="86917"/>
                  </a:lnTo>
                  <a:cubicBezTo>
                    <a:pt x="0" y="100062"/>
                    <a:pt x="0" y="121363"/>
                    <a:pt x="13146" y="134476"/>
                  </a:cubicBezTo>
                  <a:cubicBezTo>
                    <a:pt x="19702" y="141049"/>
                    <a:pt x="28306" y="144336"/>
                    <a:pt x="36913" y="144336"/>
                  </a:cubicBezTo>
                  <a:cubicBezTo>
                    <a:pt x="45521" y="144336"/>
                    <a:pt x="54133" y="141049"/>
                    <a:pt x="60706" y="134476"/>
                  </a:cubicBezTo>
                  <a:lnTo>
                    <a:pt x="126793" y="68389"/>
                  </a:lnTo>
                  <a:cubicBezTo>
                    <a:pt x="130382" y="64833"/>
                    <a:pt x="130382" y="58994"/>
                    <a:pt x="126793" y="55438"/>
                  </a:cubicBezTo>
                  <a:cubicBezTo>
                    <a:pt x="124999" y="53644"/>
                    <a:pt x="122651" y="52747"/>
                    <a:pt x="120302" y="52747"/>
                  </a:cubicBezTo>
                  <a:cubicBezTo>
                    <a:pt x="117953" y="52747"/>
                    <a:pt x="115605" y="53644"/>
                    <a:pt x="113811" y="55438"/>
                  </a:cubicBezTo>
                  <a:lnTo>
                    <a:pt x="47723" y="121526"/>
                  </a:lnTo>
                  <a:cubicBezTo>
                    <a:pt x="44738" y="124511"/>
                    <a:pt x="40824" y="126003"/>
                    <a:pt x="36909" y="126003"/>
                  </a:cubicBezTo>
                  <a:cubicBezTo>
                    <a:pt x="32995" y="126003"/>
                    <a:pt x="29081" y="124511"/>
                    <a:pt x="26096" y="121526"/>
                  </a:cubicBezTo>
                  <a:cubicBezTo>
                    <a:pt x="20126" y="115557"/>
                    <a:pt x="20126" y="105869"/>
                    <a:pt x="26096" y="99899"/>
                  </a:cubicBezTo>
                  <a:lnTo>
                    <a:pt x="98675" y="27320"/>
                  </a:lnTo>
                  <a:cubicBezTo>
                    <a:pt x="104645" y="21351"/>
                    <a:pt x="112473" y="18366"/>
                    <a:pt x="120302" y="18366"/>
                  </a:cubicBezTo>
                  <a:cubicBezTo>
                    <a:pt x="128131" y="18366"/>
                    <a:pt x="135960" y="21351"/>
                    <a:pt x="141929" y="27320"/>
                  </a:cubicBezTo>
                  <a:lnTo>
                    <a:pt x="154912" y="14337"/>
                  </a:lnTo>
                  <a:cubicBezTo>
                    <a:pt x="145354" y="4780"/>
                    <a:pt x="132828" y="1"/>
                    <a:pt x="120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 rot="1290688" flipH="1">
              <a:off x="549819" y="1289463"/>
              <a:ext cx="1435320" cy="1337329"/>
            </a:xfrm>
            <a:custGeom>
              <a:avLst/>
              <a:gdLst/>
              <a:ahLst/>
              <a:cxnLst/>
              <a:rect l="l" t="t" r="r" b="b"/>
              <a:pathLst>
                <a:path w="154912" h="144336" extrusionOk="0">
                  <a:moveTo>
                    <a:pt x="120306" y="1"/>
                  </a:moveTo>
                  <a:cubicBezTo>
                    <a:pt x="107784" y="1"/>
                    <a:pt x="95266" y="4780"/>
                    <a:pt x="85725" y="14337"/>
                  </a:cubicBezTo>
                  <a:lnTo>
                    <a:pt x="13146" y="86917"/>
                  </a:lnTo>
                  <a:cubicBezTo>
                    <a:pt x="0" y="100062"/>
                    <a:pt x="0" y="121363"/>
                    <a:pt x="13146" y="134476"/>
                  </a:cubicBezTo>
                  <a:cubicBezTo>
                    <a:pt x="19702" y="141049"/>
                    <a:pt x="28306" y="144336"/>
                    <a:pt x="36913" y="144336"/>
                  </a:cubicBezTo>
                  <a:cubicBezTo>
                    <a:pt x="45521" y="144336"/>
                    <a:pt x="54133" y="141049"/>
                    <a:pt x="60706" y="134476"/>
                  </a:cubicBezTo>
                  <a:lnTo>
                    <a:pt x="126793" y="68389"/>
                  </a:lnTo>
                  <a:cubicBezTo>
                    <a:pt x="130382" y="64833"/>
                    <a:pt x="130382" y="58994"/>
                    <a:pt x="126793" y="55438"/>
                  </a:cubicBezTo>
                  <a:cubicBezTo>
                    <a:pt x="124999" y="53644"/>
                    <a:pt x="122651" y="52747"/>
                    <a:pt x="120302" y="52747"/>
                  </a:cubicBezTo>
                  <a:cubicBezTo>
                    <a:pt x="117953" y="52747"/>
                    <a:pt x="115605" y="53644"/>
                    <a:pt x="113811" y="55438"/>
                  </a:cubicBezTo>
                  <a:lnTo>
                    <a:pt x="47723" y="121526"/>
                  </a:lnTo>
                  <a:cubicBezTo>
                    <a:pt x="44738" y="124511"/>
                    <a:pt x="40824" y="126003"/>
                    <a:pt x="36909" y="126003"/>
                  </a:cubicBezTo>
                  <a:cubicBezTo>
                    <a:pt x="32995" y="126003"/>
                    <a:pt x="29081" y="124511"/>
                    <a:pt x="26096" y="121526"/>
                  </a:cubicBezTo>
                  <a:cubicBezTo>
                    <a:pt x="20126" y="115557"/>
                    <a:pt x="20126" y="105869"/>
                    <a:pt x="26096" y="99899"/>
                  </a:cubicBezTo>
                  <a:lnTo>
                    <a:pt x="98675" y="27320"/>
                  </a:lnTo>
                  <a:cubicBezTo>
                    <a:pt x="104645" y="21351"/>
                    <a:pt x="112473" y="18366"/>
                    <a:pt x="120302" y="18366"/>
                  </a:cubicBezTo>
                  <a:cubicBezTo>
                    <a:pt x="128131" y="18366"/>
                    <a:pt x="135960" y="21351"/>
                    <a:pt x="141929" y="27320"/>
                  </a:cubicBezTo>
                  <a:lnTo>
                    <a:pt x="154912" y="14337"/>
                  </a:lnTo>
                  <a:cubicBezTo>
                    <a:pt x="145354" y="4780"/>
                    <a:pt x="132828" y="1"/>
                    <a:pt x="120306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D03A"/>
                </a:solidFill>
              </a:endParaRPr>
            </a:p>
          </p:txBody>
        </p:sp>
        <p:sp>
          <p:nvSpPr>
            <p:cNvPr id="492" name="Google Shape;492;p32"/>
            <p:cNvSpPr/>
            <p:nvPr/>
          </p:nvSpPr>
          <p:spPr>
            <a:xfrm rot="-1343902">
              <a:off x="911541" y="1042655"/>
              <a:ext cx="710297" cy="1743542"/>
            </a:xfrm>
            <a:custGeom>
              <a:avLst/>
              <a:gdLst/>
              <a:ahLst/>
              <a:cxnLst/>
              <a:rect l="l" t="t" r="r" b="b"/>
              <a:pathLst>
                <a:path w="75549" h="191040" extrusionOk="0">
                  <a:moveTo>
                    <a:pt x="21503" y="0"/>
                  </a:moveTo>
                  <a:cubicBezTo>
                    <a:pt x="21132" y="0"/>
                    <a:pt x="20760" y="4"/>
                    <a:pt x="20388" y="12"/>
                  </a:cubicBezTo>
                  <a:lnTo>
                    <a:pt x="20388" y="6112"/>
                  </a:lnTo>
                  <a:lnTo>
                    <a:pt x="20453" y="6112"/>
                  </a:lnTo>
                  <a:cubicBezTo>
                    <a:pt x="20745" y="6107"/>
                    <a:pt x="21037" y="6104"/>
                    <a:pt x="21328" y="6104"/>
                  </a:cubicBezTo>
                  <a:cubicBezTo>
                    <a:pt x="33239" y="6104"/>
                    <a:pt x="44510" y="10653"/>
                    <a:pt x="53171" y="18932"/>
                  </a:cubicBezTo>
                  <a:cubicBezTo>
                    <a:pt x="61979" y="27413"/>
                    <a:pt x="66969" y="38862"/>
                    <a:pt x="67230" y="51095"/>
                  </a:cubicBezTo>
                  <a:lnTo>
                    <a:pt x="69187" y="153717"/>
                  </a:lnTo>
                  <a:cubicBezTo>
                    <a:pt x="69514" y="170549"/>
                    <a:pt x="56042" y="184543"/>
                    <a:pt x="39177" y="184869"/>
                  </a:cubicBezTo>
                  <a:cubicBezTo>
                    <a:pt x="38977" y="184873"/>
                    <a:pt x="38777" y="184875"/>
                    <a:pt x="38577" y="184875"/>
                  </a:cubicBezTo>
                  <a:cubicBezTo>
                    <a:pt x="22014" y="184875"/>
                    <a:pt x="8348" y="171555"/>
                    <a:pt x="8025" y="154859"/>
                  </a:cubicBezTo>
                  <a:lnTo>
                    <a:pt x="6231" y="61403"/>
                  </a:lnTo>
                  <a:cubicBezTo>
                    <a:pt x="6133" y="58010"/>
                    <a:pt x="8841" y="55238"/>
                    <a:pt x="12233" y="55172"/>
                  </a:cubicBezTo>
                  <a:cubicBezTo>
                    <a:pt x="12292" y="55171"/>
                    <a:pt x="12351" y="55170"/>
                    <a:pt x="12410" y="55170"/>
                  </a:cubicBezTo>
                  <a:cubicBezTo>
                    <a:pt x="15690" y="55170"/>
                    <a:pt x="18367" y="57842"/>
                    <a:pt x="18464" y="61174"/>
                  </a:cubicBezTo>
                  <a:lnTo>
                    <a:pt x="20258" y="154630"/>
                  </a:lnTo>
                  <a:cubicBezTo>
                    <a:pt x="20388" y="160045"/>
                    <a:pt x="22769" y="165069"/>
                    <a:pt x="27010" y="168526"/>
                  </a:cubicBezTo>
                  <a:cubicBezTo>
                    <a:pt x="29946" y="170940"/>
                    <a:pt x="33599" y="172343"/>
                    <a:pt x="37383" y="172604"/>
                  </a:cubicBezTo>
                  <a:cubicBezTo>
                    <a:pt x="37769" y="172627"/>
                    <a:pt x="38154" y="172639"/>
                    <a:pt x="38537" y="172639"/>
                  </a:cubicBezTo>
                  <a:cubicBezTo>
                    <a:pt x="43559" y="172639"/>
                    <a:pt x="48285" y="170663"/>
                    <a:pt x="51801" y="167026"/>
                  </a:cubicBezTo>
                  <a:cubicBezTo>
                    <a:pt x="55194" y="163470"/>
                    <a:pt x="57020" y="158871"/>
                    <a:pt x="56955" y="153913"/>
                  </a:cubicBezTo>
                  <a:lnTo>
                    <a:pt x="54998" y="51291"/>
                  </a:lnTo>
                  <a:cubicBezTo>
                    <a:pt x="54645" y="32982"/>
                    <a:pt x="39606" y="18299"/>
                    <a:pt x="21342" y="18299"/>
                  </a:cubicBezTo>
                  <a:cubicBezTo>
                    <a:pt x="21025" y="18299"/>
                    <a:pt x="20707" y="18303"/>
                    <a:pt x="20388" y="18312"/>
                  </a:cubicBezTo>
                  <a:lnTo>
                    <a:pt x="20388" y="24412"/>
                  </a:lnTo>
                  <a:lnTo>
                    <a:pt x="20812" y="24412"/>
                  </a:lnTo>
                  <a:cubicBezTo>
                    <a:pt x="20973" y="24409"/>
                    <a:pt x="21133" y="24408"/>
                    <a:pt x="21294" y="24408"/>
                  </a:cubicBezTo>
                  <a:cubicBezTo>
                    <a:pt x="36247" y="24408"/>
                    <a:pt x="48607" y="36414"/>
                    <a:pt x="48865" y="51421"/>
                  </a:cubicBezTo>
                  <a:lnTo>
                    <a:pt x="50823" y="154043"/>
                  </a:lnTo>
                  <a:cubicBezTo>
                    <a:pt x="50953" y="160763"/>
                    <a:pt x="45571" y="166406"/>
                    <a:pt x="38851" y="166537"/>
                  </a:cubicBezTo>
                  <a:cubicBezTo>
                    <a:pt x="38767" y="166538"/>
                    <a:pt x="38684" y="166539"/>
                    <a:pt x="38600" y="166539"/>
                  </a:cubicBezTo>
                  <a:cubicBezTo>
                    <a:pt x="35430" y="166539"/>
                    <a:pt x="32429" y="165336"/>
                    <a:pt x="30109" y="163112"/>
                  </a:cubicBezTo>
                  <a:cubicBezTo>
                    <a:pt x="27760" y="160828"/>
                    <a:pt x="26455" y="157795"/>
                    <a:pt x="26358" y="154533"/>
                  </a:cubicBezTo>
                  <a:lnTo>
                    <a:pt x="24564" y="61077"/>
                  </a:lnTo>
                  <a:cubicBezTo>
                    <a:pt x="24467" y="54437"/>
                    <a:pt x="18988" y="49103"/>
                    <a:pt x="12343" y="49103"/>
                  </a:cubicBezTo>
                  <a:cubicBezTo>
                    <a:pt x="12263" y="49103"/>
                    <a:pt x="12183" y="49104"/>
                    <a:pt x="12103" y="49105"/>
                  </a:cubicBezTo>
                  <a:cubicBezTo>
                    <a:pt x="5383" y="49203"/>
                    <a:pt x="1" y="54814"/>
                    <a:pt x="99" y="61566"/>
                  </a:cubicBezTo>
                  <a:lnTo>
                    <a:pt x="1893" y="155022"/>
                  </a:lnTo>
                  <a:cubicBezTo>
                    <a:pt x="2280" y="175025"/>
                    <a:pt x="18719" y="191040"/>
                    <a:pt x="38647" y="191040"/>
                  </a:cubicBezTo>
                  <a:cubicBezTo>
                    <a:pt x="38867" y="191040"/>
                    <a:pt x="39087" y="191038"/>
                    <a:pt x="39308" y="191034"/>
                  </a:cubicBezTo>
                  <a:cubicBezTo>
                    <a:pt x="43581" y="190936"/>
                    <a:pt x="47691" y="190121"/>
                    <a:pt x="51475" y="188718"/>
                  </a:cubicBezTo>
                  <a:lnTo>
                    <a:pt x="53334" y="188066"/>
                  </a:lnTo>
                  <a:cubicBezTo>
                    <a:pt x="54215" y="187642"/>
                    <a:pt x="55324" y="187120"/>
                    <a:pt x="55715" y="186859"/>
                  </a:cubicBezTo>
                  <a:lnTo>
                    <a:pt x="57575" y="185717"/>
                  </a:lnTo>
                  <a:cubicBezTo>
                    <a:pt x="68405" y="179161"/>
                    <a:pt x="75548" y="167189"/>
                    <a:pt x="75320" y="153587"/>
                  </a:cubicBezTo>
                  <a:lnTo>
                    <a:pt x="73363" y="50964"/>
                  </a:lnTo>
                  <a:cubicBezTo>
                    <a:pt x="73102" y="37068"/>
                    <a:pt x="67426" y="24151"/>
                    <a:pt x="57412" y="14528"/>
                  </a:cubicBezTo>
                  <a:cubicBezTo>
                    <a:pt x="47666" y="5164"/>
                    <a:pt x="34955" y="0"/>
                    <a:pt x="21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32"/>
          <p:cNvGrpSpPr/>
          <p:nvPr/>
        </p:nvGrpSpPr>
        <p:grpSpPr>
          <a:xfrm>
            <a:off x="3205445" y="587864"/>
            <a:ext cx="499168" cy="521418"/>
            <a:chOff x="5141775" y="398925"/>
            <a:chExt cx="403825" cy="421825"/>
          </a:xfrm>
        </p:grpSpPr>
        <p:sp>
          <p:nvSpPr>
            <p:cNvPr id="494" name="Google Shape;494;p32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32"/>
          <p:cNvGrpSpPr/>
          <p:nvPr/>
        </p:nvGrpSpPr>
        <p:grpSpPr>
          <a:xfrm>
            <a:off x="8179314" y="3954285"/>
            <a:ext cx="499168" cy="521418"/>
            <a:chOff x="5141775" y="398925"/>
            <a:chExt cx="403825" cy="421825"/>
          </a:xfrm>
        </p:grpSpPr>
        <p:sp>
          <p:nvSpPr>
            <p:cNvPr id="499" name="Google Shape;499;p32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32"/>
          <p:cNvGrpSpPr/>
          <p:nvPr/>
        </p:nvGrpSpPr>
        <p:grpSpPr>
          <a:xfrm>
            <a:off x="6200922" y="3360613"/>
            <a:ext cx="1655362" cy="1329204"/>
            <a:chOff x="6072947" y="3049238"/>
            <a:chExt cx="1655362" cy="1329204"/>
          </a:xfrm>
        </p:grpSpPr>
        <p:sp>
          <p:nvSpPr>
            <p:cNvPr id="504" name="Google Shape;504;p32"/>
            <p:cNvSpPr/>
            <p:nvPr/>
          </p:nvSpPr>
          <p:spPr>
            <a:xfrm rot="-970260">
              <a:off x="6178814" y="3231170"/>
              <a:ext cx="1443628" cy="965340"/>
            </a:xfrm>
            <a:custGeom>
              <a:avLst/>
              <a:gdLst/>
              <a:ahLst/>
              <a:cxnLst/>
              <a:rect l="l" t="t" r="r" b="b"/>
              <a:pathLst>
                <a:path w="35906" h="24010" extrusionOk="0">
                  <a:moveTo>
                    <a:pt x="16855" y="0"/>
                  </a:moveTo>
                  <a:cubicBezTo>
                    <a:pt x="16068" y="0"/>
                    <a:pt x="15398" y="637"/>
                    <a:pt x="15398" y="1441"/>
                  </a:cubicBezTo>
                  <a:lnTo>
                    <a:pt x="15314" y="8143"/>
                  </a:lnTo>
                  <a:cubicBezTo>
                    <a:pt x="14912" y="8428"/>
                    <a:pt x="14644" y="8880"/>
                    <a:pt x="14577" y="9383"/>
                  </a:cubicBezTo>
                  <a:cubicBezTo>
                    <a:pt x="14560" y="9433"/>
                    <a:pt x="14560" y="9517"/>
                    <a:pt x="14560" y="9584"/>
                  </a:cubicBezTo>
                  <a:cubicBezTo>
                    <a:pt x="14174" y="9751"/>
                    <a:pt x="13839" y="10070"/>
                    <a:pt x="13655" y="10489"/>
                  </a:cubicBezTo>
                  <a:cubicBezTo>
                    <a:pt x="13571" y="10656"/>
                    <a:pt x="13538" y="10841"/>
                    <a:pt x="13504" y="11025"/>
                  </a:cubicBezTo>
                  <a:cubicBezTo>
                    <a:pt x="13203" y="11326"/>
                    <a:pt x="12918" y="11561"/>
                    <a:pt x="12700" y="11695"/>
                  </a:cubicBezTo>
                  <a:cubicBezTo>
                    <a:pt x="12164" y="11595"/>
                    <a:pt x="11661" y="11527"/>
                    <a:pt x="11142" y="11494"/>
                  </a:cubicBezTo>
                  <a:lnTo>
                    <a:pt x="11108" y="11494"/>
                  </a:lnTo>
                  <a:cubicBezTo>
                    <a:pt x="11058" y="11477"/>
                    <a:pt x="11025" y="11477"/>
                    <a:pt x="10958" y="11477"/>
                  </a:cubicBezTo>
                  <a:lnTo>
                    <a:pt x="10857" y="11477"/>
                  </a:lnTo>
                  <a:cubicBezTo>
                    <a:pt x="10706" y="11444"/>
                    <a:pt x="10555" y="11444"/>
                    <a:pt x="10405" y="11444"/>
                  </a:cubicBezTo>
                  <a:lnTo>
                    <a:pt x="10204" y="11444"/>
                  </a:lnTo>
                  <a:cubicBezTo>
                    <a:pt x="10053" y="11444"/>
                    <a:pt x="9885" y="11477"/>
                    <a:pt x="9734" y="11477"/>
                  </a:cubicBezTo>
                  <a:lnTo>
                    <a:pt x="9584" y="11477"/>
                  </a:lnTo>
                  <a:cubicBezTo>
                    <a:pt x="9433" y="11477"/>
                    <a:pt x="9249" y="11494"/>
                    <a:pt x="9098" y="11511"/>
                  </a:cubicBezTo>
                  <a:lnTo>
                    <a:pt x="9014" y="11511"/>
                  </a:lnTo>
                  <a:cubicBezTo>
                    <a:pt x="8796" y="11527"/>
                    <a:pt x="8612" y="11578"/>
                    <a:pt x="8444" y="11595"/>
                  </a:cubicBezTo>
                  <a:cubicBezTo>
                    <a:pt x="5898" y="11997"/>
                    <a:pt x="3653" y="13438"/>
                    <a:pt x="2262" y="15532"/>
                  </a:cubicBezTo>
                  <a:cubicBezTo>
                    <a:pt x="2078" y="15783"/>
                    <a:pt x="1927" y="16051"/>
                    <a:pt x="1776" y="16336"/>
                  </a:cubicBezTo>
                  <a:cubicBezTo>
                    <a:pt x="1474" y="16504"/>
                    <a:pt x="1190" y="16772"/>
                    <a:pt x="1022" y="17107"/>
                  </a:cubicBezTo>
                  <a:cubicBezTo>
                    <a:pt x="0" y="19134"/>
                    <a:pt x="436" y="21966"/>
                    <a:pt x="553" y="22502"/>
                  </a:cubicBezTo>
                  <a:cubicBezTo>
                    <a:pt x="721" y="23390"/>
                    <a:pt x="1474" y="24010"/>
                    <a:pt x="2346" y="24010"/>
                  </a:cubicBezTo>
                  <a:lnTo>
                    <a:pt x="11494" y="24010"/>
                  </a:lnTo>
                  <a:cubicBezTo>
                    <a:pt x="11896" y="24010"/>
                    <a:pt x="12281" y="23876"/>
                    <a:pt x="12583" y="23641"/>
                  </a:cubicBezTo>
                  <a:lnTo>
                    <a:pt x="34062" y="23641"/>
                  </a:lnTo>
                  <a:cubicBezTo>
                    <a:pt x="34866" y="23641"/>
                    <a:pt x="35520" y="22988"/>
                    <a:pt x="35520" y="22167"/>
                  </a:cubicBezTo>
                  <a:lnTo>
                    <a:pt x="35520" y="18514"/>
                  </a:lnTo>
                  <a:cubicBezTo>
                    <a:pt x="35754" y="18213"/>
                    <a:pt x="35905" y="17844"/>
                    <a:pt x="35905" y="17425"/>
                  </a:cubicBezTo>
                  <a:cubicBezTo>
                    <a:pt x="35905" y="17023"/>
                    <a:pt x="35754" y="16638"/>
                    <a:pt x="35520" y="16336"/>
                  </a:cubicBezTo>
                  <a:lnTo>
                    <a:pt x="35520" y="7741"/>
                  </a:lnTo>
                  <a:cubicBezTo>
                    <a:pt x="35754" y="7456"/>
                    <a:pt x="35905" y="7054"/>
                    <a:pt x="35905" y="6652"/>
                  </a:cubicBezTo>
                  <a:cubicBezTo>
                    <a:pt x="35905" y="6250"/>
                    <a:pt x="35754" y="5881"/>
                    <a:pt x="35520" y="5563"/>
                  </a:cubicBezTo>
                  <a:lnTo>
                    <a:pt x="35520" y="1458"/>
                  </a:lnTo>
                  <a:cubicBezTo>
                    <a:pt x="35520" y="637"/>
                    <a:pt x="34866" y="0"/>
                    <a:pt x="34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 rot="-970260">
              <a:off x="6278710" y="3573118"/>
              <a:ext cx="1306888" cy="542295"/>
            </a:xfrm>
            <a:custGeom>
              <a:avLst/>
              <a:gdLst/>
              <a:ahLst/>
              <a:cxnLst/>
              <a:rect l="l" t="t" r="r" b="b"/>
              <a:pathLst>
                <a:path w="32505" h="13488" extrusionOk="0">
                  <a:moveTo>
                    <a:pt x="15180" y="0"/>
                  </a:moveTo>
                  <a:cubicBezTo>
                    <a:pt x="14108" y="3100"/>
                    <a:pt x="11360" y="4558"/>
                    <a:pt x="11360" y="4558"/>
                  </a:cubicBezTo>
                  <a:cubicBezTo>
                    <a:pt x="10377" y="4312"/>
                    <a:pt x="9469" y="4216"/>
                    <a:pt x="8653" y="4216"/>
                  </a:cubicBezTo>
                  <a:cubicBezTo>
                    <a:pt x="8078" y="4216"/>
                    <a:pt x="7549" y="4264"/>
                    <a:pt x="7071" y="4340"/>
                  </a:cubicBezTo>
                  <a:cubicBezTo>
                    <a:pt x="4960" y="4675"/>
                    <a:pt x="3050" y="5865"/>
                    <a:pt x="1877" y="7657"/>
                  </a:cubicBezTo>
                  <a:cubicBezTo>
                    <a:pt x="0" y="10506"/>
                    <a:pt x="771" y="13488"/>
                    <a:pt x="771" y="13488"/>
                  </a:cubicBezTo>
                  <a:lnTo>
                    <a:pt x="32504" y="13488"/>
                  </a:lnTo>
                  <a:lnTo>
                    <a:pt x="325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 rot="-970260">
              <a:off x="6787157" y="3668597"/>
              <a:ext cx="206818" cy="163678"/>
            </a:xfrm>
            <a:custGeom>
              <a:avLst/>
              <a:gdLst/>
              <a:ahLst/>
              <a:cxnLst/>
              <a:rect l="l" t="t" r="r" b="b"/>
              <a:pathLst>
                <a:path w="5144" h="4071" extrusionOk="0">
                  <a:moveTo>
                    <a:pt x="413" y="0"/>
                  </a:moveTo>
                  <a:cubicBezTo>
                    <a:pt x="271" y="0"/>
                    <a:pt x="145" y="82"/>
                    <a:pt x="84" y="217"/>
                  </a:cubicBezTo>
                  <a:cubicBezTo>
                    <a:pt x="0" y="402"/>
                    <a:pt x="84" y="619"/>
                    <a:pt x="268" y="703"/>
                  </a:cubicBezTo>
                  <a:cubicBezTo>
                    <a:pt x="285" y="720"/>
                    <a:pt x="3518" y="2178"/>
                    <a:pt x="4423" y="3887"/>
                  </a:cubicBezTo>
                  <a:cubicBezTo>
                    <a:pt x="4473" y="4004"/>
                    <a:pt x="4608" y="4071"/>
                    <a:pt x="4725" y="4071"/>
                  </a:cubicBezTo>
                  <a:cubicBezTo>
                    <a:pt x="4792" y="4071"/>
                    <a:pt x="4859" y="4054"/>
                    <a:pt x="4892" y="4021"/>
                  </a:cubicBezTo>
                  <a:cubicBezTo>
                    <a:pt x="5060" y="3920"/>
                    <a:pt x="5144" y="3719"/>
                    <a:pt x="5043" y="3518"/>
                  </a:cubicBezTo>
                  <a:cubicBezTo>
                    <a:pt x="4038" y="1625"/>
                    <a:pt x="704" y="83"/>
                    <a:pt x="570" y="33"/>
                  </a:cubicBezTo>
                  <a:cubicBezTo>
                    <a:pt x="517" y="11"/>
                    <a:pt x="464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 rot="-970260">
              <a:off x="6808134" y="3589727"/>
              <a:ext cx="221694" cy="144942"/>
            </a:xfrm>
            <a:custGeom>
              <a:avLst/>
              <a:gdLst/>
              <a:ahLst/>
              <a:cxnLst/>
              <a:rect l="l" t="t" r="r" b="b"/>
              <a:pathLst>
                <a:path w="5514" h="3605" extrusionOk="0">
                  <a:moveTo>
                    <a:pt x="403" y="1"/>
                  </a:moveTo>
                  <a:cubicBezTo>
                    <a:pt x="215" y="1"/>
                    <a:pt x="49" y="131"/>
                    <a:pt x="18" y="320"/>
                  </a:cubicBezTo>
                  <a:cubicBezTo>
                    <a:pt x="1" y="538"/>
                    <a:pt x="135" y="723"/>
                    <a:pt x="336" y="739"/>
                  </a:cubicBezTo>
                  <a:cubicBezTo>
                    <a:pt x="353" y="739"/>
                    <a:pt x="2765" y="1091"/>
                    <a:pt x="4826" y="3487"/>
                  </a:cubicBezTo>
                  <a:cubicBezTo>
                    <a:pt x="4876" y="3571"/>
                    <a:pt x="4994" y="3604"/>
                    <a:pt x="5094" y="3604"/>
                  </a:cubicBezTo>
                  <a:cubicBezTo>
                    <a:pt x="5178" y="3604"/>
                    <a:pt x="5262" y="3588"/>
                    <a:pt x="5346" y="3521"/>
                  </a:cubicBezTo>
                  <a:cubicBezTo>
                    <a:pt x="5496" y="3370"/>
                    <a:pt x="5513" y="3152"/>
                    <a:pt x="5379" y="3001"/>
                  </a:cubicBezTo>
                  <a:cubicBezTo>
                    <a:pt x="3151" y="387"/>
                    <a:pt x="554" y="36"/>
                    <a:pt x="436" y="2"/>
                  </a:cubicBezTo>
                  <a:cubicBezTo>
                    <a:pt x="425" y="1"/>
                    <a:pt x="414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 rot="-970260">
              <a:off x="6762586" y="3212685"/>
              <a:ext cx="695921" cy="299816"/>
            </a:xfrm>
            <a:custGeom>
              <a:avLst/>
              <a:gdLst/>
              <a:ahLst/>
              <a:cxnLst/>
              <a:rect l="l" t="t" r="r" b="b"/>
              <a:pathLst>
                <a:path w="17309" h="7256" extrusionOk="0">
                  <a:moveTo>
                    <a:pt x="85" y="1"/>
                  </a:moveTo>
                  <a:lnTo>
                    <a:pt x="1" y="7255"/>
                  </a:lnTo>
                  <a:lnTo>
                    <a:pt x="17308" y="7255"/>
                  </a:lnTo>
                  <a:lnTo>
                    <a:pt x="173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 rot="-970260">
              <a:off x="7236484" y="3176646"/>
              <a:ext cx="171839" cy="67385"/>
            </a:xfrm>
            <a:custGeom>
              <a:avLst/>
              <a:gdLst/>
              <a:ahLst/>
              <a:cxnLst/>
              <a:rect l="l" t="t" r="r" b="b"/>
              <a:pathLst>
                <a:path w="4274" h="1676" extrusionOk="0">
                  <a:moveTo>
                    <a:pt x="838" y="0"/>
                  </a:moveTo>
                  <a:cubicBezTo>
                    <a:pt x="369" y="0"/>
                    <a:pt x="1" y="385"/>
                    <a:pt x="1" y="838"/>
                  </a:cubicBezTo>
                  <a:cubicBezTo>
                    <a:pt x="1" y="1307"/>
                    <a:pt x="369" y="1676"/>
                    <a:pt x="838" y="1676"/>
                  </a:cubicBezTo>
                  <a:lnTo>
                    <a:pt x="3435" y="1676"/>
                  </a:lnTo>
                  <a:cubicBezTo>
                    <a:pt x="3888" y="1676"/>
                    <a:pt x="4273" y="1307"/>
                    <a:pt x="4273" y="838"/>
                  </a:cubicBezTo>
                  <a:cubicBezTo>
                    <a:pt x="4273" y="385"/>
                    <a:pt x="3888" y="0"/>
                    <a:pt x="3435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 rot="-970260">
              <a:off x="6302962" y="3739020"/>
              <a:ext cx="1306204" cy="372949"/>
            </a:xfrm>
            <a:custGeom>
              <a:avLst/>
              <a:gdLst/>
              <a:ahLst/>
              <a:cxnLst/>
              <a:rect l="l" t="t" r="r" b="b"/>
              <a:pathLst>
                <a:path w="32488" h="9276" extrusionOk="0">
                  <a:moveTo>
                    <a:pt x="8614" y="0"/>
                  </a:moveTo>
                  <a:cubicBezTo>
                    <a:pt x="8056" y="0"/>
                    <a:pt x="7541" y="55"/>
                    <a:pt x="7071" y="128"/>
                  </a:cubicBezTo>
                  <a:cubicBezTo>
                    <a:pt x="4959" y="463"/>
                    <a:pt x="3049" y="1653"/>
                    <a:pt x="1877" y="3445"/>
                  </a:cubicBezTo>
                  <a:cubicBezTo>
                    <a:pt x="0" y="6294"/>
                    <a:pt x="771" y="9276"/>
                    <a:pt x="771" y="9276"/>
                  </a:cubicBezTo>
                  <a:lnTo>
                    <a:pt x="32487" y="9276"/>
                  </a:lnTo>
                  <a:lnTo>
                    <a:pt x="32487" y="4501"/>
                  </a:lnTo>
                  <a:lnTo>
                    <a:pt x="15079" y="4501"/>
                  </a:lnTo>
                  <a:cubicBezTo>
                    <a:pt x="14845" y="3646"/>
                    <a:pt x="14443" y="2943"/>
                    <a:pt x="13990" y="2373"/>
                  </a:cubicBezTo>
                  <a:cubicBezTo>
                    <a:pt x="12851" y="949"/>
                    <a:pt x="11092" y="128"/>
                    <a:pt x="9282" y="27"/>
                  </a:cubicBezTo>
                  <a:cubicBezTo>
                    <a:pt x="9053" y="9"/>
                    <a:pt x="8830" y="0"/>
                    <a:pt x="8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 rot="-970260">
              <a:off x="6405192" y="3941956"/>
              <a:ext cx="132759" cy="118205"/>
            </a:xfrm>
            <a:custGeom>
              <a:avLst/>
              <a:gdLst/>
              <a:ahLst/>
              <a:cxnLst/>
              <a:rect l="l" t="t" r="r" b="b"/>
              <a:pathLst>
                <a:path w="3302" h="2940" extrusionOk="0">
                  <a:moveTo>
                    <a:pt x="2526" y="0"/>
                  </a:moveTo>
                  <a:cubicBezTo>
                    <a:pt x="2437" y="0"/>
                    <a:pt x="2348" y="17"/>
                    <a:pt x="2262" y="52"/>
                  </a:cubicBezTo>
                  <a:cubicBezTo>
                    <a:pt x="1173" y="572"/>
                    <a:pt x="520" y="1359"/>
                    <a:pt x="185" y="1879"/>
                  </a:cubicBezTo>
                  <a:cubicBezTo>
                    <a:pt x="1" y="2163"/>
                    <a:pt x="51" y="2532"/>
                    <a:pt x="336" y="2750"/>
                  </a:cubicBezTo>
                  <a:lnTo>
                    <a:pt x="386" y="2800"/>
                  </a:lnTo>
                  <a:cubicBezTo>
                    <a:pt x="507" y="2894"/>
                    <a:pt x="650" y="2940"/>
                    <a:pt x="792" y="2940"/>
                  </a:cubicBezTo>
                  <a:cubicBezTo>
                    <a:pt x="1003" y="2940"/>
                    <a:pt x="1211" y="2839"/>
                    <a:pt x="1341" y="2649"/>
                  </a:cubicBezTo>
                  <a:cubicBezTo>
                    <a:pt x="1844" y="1895"/>
                    <a:pt x="2430" y="1460"/>
                    <a:pt x="2866" y="1208"/>
                  </a:cubicBezTo>
                  <a:cubicBezTo>
                    <a:pt x="3201" y="1024"/>
                    <a:pt x="3301" y="588"/>
                    <a:pt x="3067" y="270"/>
                  </a:cubicBezTo>
                  <a:cubicBezTo>
                    <a:pt x="2937" y="94"/>
                    <a:pt x="2734" y="0"/>
                    <a:pt x="2526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 rot="-970260">
              <a:off x="6539054" y="3878790"/>
              <a:ext cx="60670" cy="60670"/>
            </a:xfrm>
            <a:custGeom>
              <a:avLst/>
              <a:gdLst/>
              <a:ahLst/>
              <a:cxnLst/>
              <a:rect l="l" t="t" r="r" b="b"/>
              <a:pathLst>
                <a:path w="1509" h="1509" extrusionOk="0">
                  <a:moveTo>
                    <a:pt x="755" y="1"/>
                  </a:moveTo>
                  <a:cubicBezTo>
                    <a:pt x="336" y="1"/>
                    <a:pt x="1" y="336"/>
                    <a:pt x="1" y="755"/>
                  </a:cubicBezTo>
                  <a:cubicBezTo>
                    <a:pt x="1" y="1174"/>
                    <a:pt x="336" y="1509"/>
                    <a:pt x="755" y="1509"/>
                  </a:cubicBezTo>
                  <a:cubicBezTo>
                    <a:pt x="1174" y="1509"/>
                    <a:pt x="1509" y="1174"/>
                    <a:pt x="1509" y="755"/>
                  </a:cubicBezTo>
                  <a:cubicBezTo>
                    <a:pt x="1509" y="336"/>
                    <a:pt x="1174" y="1"/>
                    <a:pt x="755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 rot="-970260">
              <a:off x="7297479" y="3924247"/>
              <a:ext cx="169105" cy="52589"/>
            </a:xfrm>
            <a:custGeom>
              <a:avLst/>
              <a:gdLst/>
              <a:ahLst/>
              <a:cxnLst/>
              <a:rect l="l" t="t" r="r" b="b"/>
              <a:pathLst>
                <a:path w="4206" h="1308" extrusionOk="0">
                  <a:moveTo>
                    <a:pt x="654" y="0"/>
                  </a:moveTo>
                  <a:cubicBezTo>
                    <a:pt x="302" y="0"/>
                    <a:pt x="0" y="302"/>
                    <a:pt x="0" y="654"/>
                  </a:cubicBezTo>
                  <a:cubicBezTo>
                    <a:pt x="0" y="1022"/>
                    <a:pt x="302" y="1307"/>
                    <a:pt x="654" y="1307"/>
                  </a:cubicBezTo>
                  <a:lnTo>
                    <a:pt x="3569" y="1307"/>
                  </a:lnTo>
                  <a:cubicBezTo>
                    <a:pt x="3921" y="1307"/>
                    <a:pt x="4206" y="1022"/>
                    <a:pt x="4206" y="654"/>
                  </a:cubicBezTo>
                  <a:cubicBezTo>
                    <a:pt x="4206" y="302"/>
                    <a:pt x="3921" y="0"/>
                    <a:pt x="3569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 rot="-970260">
              <a:off x="7196158" y="3474830"/>
              <a:ext cx="203481" cy="204125"/>
            </a:xfrm>
            <a:custGeom>
              <a:avLst/>
              <a:gdLst/>
              <a:ahLst/>
              <a:cxnLst/>
              <a:rect l="l" t="t" r="r" b="b"/>
              <a:pathLst>
                <a:path w="5061" h="5077" extrusionOk="0">
                  <a:moveTo>
                    <a:pt x="2530" y="0"/>
                  </a:moveTo>
                  <a:cubicBezTo>
                    <a:pt x="1123" y="0"/>
                    <a:pt x="0" y="1140"/>
                    <a:pt x="0" y="2547"/>
                  </a:cubicBezTo>
                  <a:cubicBezTo>
                    <a:pt x="0" y="3938"/>
                    <a:pt x="1123" y="5077"/>
                    <a:pt x="2530" y="5077"/>
                  </a:cubicBezTo>
                  <a:cubicBezTo>
                    <a:pt x="3938" y="5077"/>
                    <a:pt x="5060" y="3938"/>
                    <a:pt x="5060" y="2547"/>
                  </a:cubicBezTo>
                  <a:cubicBezTo>
                    <a:pt x="5060" y="1140"/>
                    <a:pt x="3938" y="0"/>
                    <a:pt x="2530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 rot="-970260">
              <a:off x="7306005" y="3759869"/>
              <a:ext cx="295753" cy="30355"/>
            </a:xfrm>
            <a:custGeom>
              <a:avLst/>
              <a:gdLst/>
              <a:ahLst/>
              <a:cxnLst/>
              <a:rect l="l" t="t" r="r" b="b"/>
              <a:pathLst>
                <a:path w="7356" h="755" extrusionOk="0">
                  <a:moveTo>
                    <a:pt x="386" y="0"/>
                  </a:moveTo>
                  <a:cubicBezTo>
                    <a:pt x="168" y="0"/>
                    <a:pt x="1" y="168"/>
                    <a:pt x="1" y="369"/>
                  </a:cubicBezTo>
                  <a:cubicBezTo>
                    <a:pt x="1" y="587"/>
                    <a:pt x="168" y="754"/>
                    <a:pt x="386" y="754"/>
                  </a:cubicBezTo>
                  <a:lnTo>
                    <a:pt x="6987" y="754"/>
                  </a:lnTo>
                  <a:cubicBezTo>
                    <a:pt x="7172" y="754"/>
                    <a:pt x="7356" y="587"/>
                    <a:pt x="7356" y="369"/>
                  </a:cubicBezTo>
                  <a:cubicBezTo>
                    <a:pt x="7356" y="168"/>
                    <a:pt x="7188" y="0"/>
                    <a:pt x="6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 rot="-970260">
              <a:off x="7200880" y="3825906"/>
              <a:ext cx="50539" cy="30355"/>
            </a:xfrm>
            <a:custGeom>
              <a:avLst/>
              <a:gdLst/>
              <a:ahLst/>
              <a:cxnLst/>
              <a:rect l="l" t="t" r="r" b="b"/>
              <a:pathLst>
                <a:path w="1257" h="755" extrusionOk="0">
                  <a:moveTo>
                    <a:pt x="386" y="0"/>
                  </a:moveTo>
                  <a:cubicBezTo>
                    <a:pt x="168" y="0"/>
                    <a:pt x="0" y="168"/>
                    <a:pt x="0" y="369"/>
                  </a:cubicBezTo>
                  <a:cubicBezTo>
                    <a:pt x="0" y="587"/>
                    <a:pt x="168" y="754"/>
                    <a:pt x="386" y="754"/>
                  </a:cubicBezTo>
                  <a:lnTo>
                    <a:pt x="888" y="754"/>
                  </a:lnTo>
                  <a:cubicBezTo>
                    <a:pt x="1089" y="754"/>
                    <a:pt x="1257" y="587"/>
                    <a:pt x="1257" y="369"/>
                  </a:cubicBezTo>
                  <a:cubicBezTo>
                    <a:pt x="1257" y="168"/>
                    <a:pt x="1089" y="0"/>
                    <a:pt x="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6738500" y="3124100"/>
              <a:ext cx="723375" cy="295800"/>
            </a:xfrm>
            <a:custGeom>
              <a:avLst/>
              <a:gdLst/>
              <a:ahLst/>
              <a:cxnLst/>
              <a:rect l="l" t="t" r="r" b="b"/>
              <a:pathLst>
                <a:path w="28935" h="11832" extrusionOk="0">
                  <a:moveTo>
                    <a:pt x="0" y="7571"/>
                  </a:moveTo>
                  <a:lnTo>
                    <a:pt x="396" y="9073"/>
                  </a:lnTo>
                  <a:lnTo>
                    <a:pt x="2247" y="8569"/>
                  </a:lnTo>
                  <a:lnTo>
                    <a:pt x="4654" y="8692"/>
                  </a:lnTo>
                  <a:lnTo>
                    <a:pt x="6449" y="8748"/>
                  </a:lnTo>
                  <a:lnTo>
                    <a:pt x="8748" y="9197"/>
                  </a:lnTo>
                  <a:lnTo>
                    <a:pt x="11159" y="10038"/>
                  </a:lnTo>
                  <a:lnTo>
                    <a:pt x="13065" y="11103"/>
                  </a:lnTo>
                  <a:lnTo>
                    <a:pt x="14467" y="11832"/>
                  </a:lnTo>
                  <a:lnTo>
                    <a:pt x="16318" y="11664"/>
                  </a:lnTo>
                  <a:lnTo>
                    <a:pt x="28935" y="7963"/>
                  </a:lnTo>
                  <a:lnTo>
                    <a:pt x="265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18" name="Google Shape;518;p32"/>
            <p:cNvSpPr/>
            <p:nvPr/>
          </p:nvSpPr>
          <p:spPr>
            <a:xfrm rot="-970260">
              <a:off x="6344798" y="4047259"/>
              <a:ext cx="418381" cy="200305"/>
            </a:xfrm>
            <a:custGeom>
              <a:avLst/>
              <a:gdLst/>
              <a:ahLst/>
              <a:cxnLst/>
              <a:rect l="l" t="t" r="r" b="b"/>
              <a:pathLst>
                <a:path w="10406" h="4982" extrusionOk="0">
                  <a:moveTo>
                    <a:pt x="1180" y="0"/>
                  </a:moveTo>
                  <a:cubicBezTo>
                    <a:pt x="1044" y="0"/>
                    <a:pt x="913" y="67"/>
                    <a:pt x="855" y="206"/>
                  </a:cubicBezTo>
                  <a:cubicBezTo>
                    <a:pt x="1" y="1882"/>
                    <a:pt x="470" y="4579"/>
                    <a:pt x="503" y="4680"/>
                  </a:cubicBezTo>
                  <a:cubicBezTo>
                    <a:pt x="520" y="4847"/>
                    <a:pt x="687" y="4981"/>
                    <a:pt x="855" y="4981"/>
                  </a:cubicBezTo>
                  <a:lnTo>
                    <a:pt x="10003" y="4981"/>
                  </a:lnTo>
                  <a:cubicBezTo>
                    <a:pt x="10221" y="4981"/>
                    <a:pt x="10405" y="4831"/>
                    <a:pt x="10405" y="4613"/>
                  </a:cubicBezTo>
                  <a:cubicBezTo>
                    <a:pt x="10405" y="4412"/>
                    <a:pt x="10238" y="4244"/>
                    <a:pt x="10020" y="4244"/>
                  </a:cubicBezTo>
                  <a:lnTo>
                    <a:pt x="1190" y="4244"/>
                  </a:lnTo>
                  <a:cubicBezTo>
                    <a:pt x="1106" y="3524"/>
                    <a:pt x="939" y="1714"/>
                    <a:pt x="1525" y="542"/>
                  </a:cubicBezTo>
                  <a:cubicBezTo>
                    <a:pt x="1609" y="340"/>
                    <a:pt x="1542" y="123"/>
                    <a:pt x="1358" y="39"/>
                  </a:cubicBezTo>
                  <a:cubicBezTo>
                    <a:pt x="1301" y="13"/>
                    <a:pt x="1240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 rot="-970260">
              <a:off x="6792792" y="3231822"/>
              <a:ext cx="672321" cy="197491"/>
            </a:xfrm>
            <a:custGeom>
              <a:avLst/>
              <a:gdLst/>
              <a:ahLst/>
              <a:cxnLst/>
              <a:rect l="l" t="t" r="r" b="b"/>
              <a:pathLst>
                <a:path w="16722" h="4912" extrusionOk="0">
                  <a:moveTo>
                    <a:pt x="417" y="1"/>
                  </a:moveTo>
                  <a:cubicBezTo>
                    <a:pt x="215" y="1"/>
                    <a:pt x="50" y="131"/>
                    <a:pt x="34" y="321"/>
                  </a:cubicBezTo>
                  <a:cubicBezTo>
                    <a:pt x="1" y="539"/>
                    <a:pt x="135" y="723"/>
                    <a:pt x="336" y="740"/>
                  </a:cubicBezTo>
                  <a:cubicBezTo>
                    <a:pt x="386" y="740"/>
                    <a:pt x="3888" y="1309"/>
                    <a:pt x="6334" y="4090"/>
                  </a:cubicBezTo>
                  <a:cubicBezTo>
                    <a:pt x="6803" y="4610"/>
                    <a:pt x="7440" y="4911"/>
                    <a:pt x="8160" y="4911"/>
                  </a:cubicBezTo>
                  <a:lnTo>
                    <a:pt x="16353" y="4911"/>
                  </a:lnTo>
                  <a:cubicBezTo>
                    <a:pt x="16538" y="4911"/>
                    <a:pt x="16722" y="4761"/>
                    <a:pt x="16722" y="4560"/>
                  </a:cubicBezTo>
                  <a:cubicBezTo>
                    <a:pt x="16722" y="4342"/>
                    <a:pt x="16554" y="4174"/>
                    <a:pt x="16353" y="4174"/>
                  </a:cubicBezTo>
                  <a:lnTo>
                    <a:pt x="8144" y="4174"/>
                  </a:lnTo>
                  <a:cubicBezTo>
                    <a:pt x="7641" y="4174"/>
                    <a:pt x="7172" y="3973"/>
                    <a:pt x="6853" y="3605"/>
                  </a:cubicBezTo>
                  <a:cubicBezTo>
                    <a:pt x="4240" y="622"/>
                    <a:pt x="604" y="36"/>
                    <a:pt x="453" y="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2"/>
          <p:cNvGrpSpPr/>
          <p:nvPr/>
        </p:nvGrpSpPr>
        <p:grpSpPr>
          <a:xfrm>
            <a:off x="2850467" y="1027598"/>
            <a:ext cx="289356" cy="289356"/>
            <a:chOff x="3866175" y="1376150"/>
            <a:chExt cx="362375" cy="362375"/>
          </a:xfrm>
        </p:grpSpPr>
        <p:sp>
          <p:nvSpPr>
            <p:cNvPr id="521" name="Google Shape;521;p32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32"/>
          <p:cNvGrpSpPr/>
          <p:nvPr/>
        </p:nvGrpSpPr>
        <p:grpSpPr>
          <a:xfrm>
            <a:off x="1527463" y="4015126"/>
            <a:ext cx="399725" cy="399700"/>
            <a:chOff x="3846950" y="732063"/>
            <a:chExt cx="399725" cy="399700"/>
          </a:xfrm>
        </p:grpSpPr>
        <p:sp>
          <p:nvSpPr>
            <p:cNvPr id="524" name="Google Shape;524;p32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32"/>
          <p:cNvGrpSpPr/>
          <p:nvPr/>
        </p:nvGrpSpPr>
        <p:grpSpPr>
          <a:xfrm>
            <a:off x="7742525" y="938118"/>
            <a:ext cx="289350" cy="289900"/>
            <a:chOff x="3902950" y="2619743"/>
            <a:chExt cx="289350" cy="289900"/>
          </a:xfrm>
        </p:grpSpPr>
        <p:sp>
          <p:nvSpPr>
            <p:cNvPr id="527" name="Google Shape;527;p32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32"/>
          <p:cNvGrpSpPr/>
          <p:nvPr/>
        </p:nvGrpSpPr>
        <p:grpSpPr>
          <a:xfrm>
            <a:off x="1786907" y="3578364"/>
            <a:ext cx="499168" cy="521418"/>
            <a:chOff x="5141775" y="398925"/>
            <a:chExt cx="403825" cy="421825"/>
          </a:xfrm>
        </p:grpSpPr>
        <p:sp>
          <p:nvSpPr>
            <p:cNvPr id="530" name="Google Shape;530;p32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32"/>
          <p:cNvGrpSpPr/>
          <p:nvPr/>
        </p:nvGrpSpPr>
        <p:grpSpPr>
          <a:xfrm>
            <a:off x="6719812" y="1062582"/>
            <a:ext cx="972973" cy="734794"/>
            <a:chOff x="3597450" y="3122250"/>
            <a:chExt cx="543925" cy="410775"/>
          </a:xfrm>
        </p:grpSpPr>
        <p:sp>
          <p:nvSpPr>
            <p:cNvPr id="535" name="Google Shape;535;p32"/>
            <p:cNvSpPr/>
            <p:nvPr/>
          </p:nvSpPr>
          <p:spPr>
            <a:xfrm>
              <a:off x="3597450" y="3122250"/>
              <a:ext cx="543925" cy="410775"/>
            </a:xfrm>
            <a:custGeom>
              <a:avLst/>
              <a:gdLst/>
              <a:ahLst/>
              <a:cxnLst/>
              <a:rect l="l" t="t" r="r" b="b"/>
              <a:pathLst>
                <a:path w="21757" h="16431" extrusionOk="0">
                  <a:moveTo>
                    <a:pt x="7752" y="0"/>
                  </a:moveTo>
                  <a:cubicBezTo>
                    <a:pt x="7404" y="0"/>
                    <a:pt x="7056" y="46"/>
                    <a:pt x="6723" y="121"/>
                  </a:cubicBezTo>
                  <a:cubicBezTo>
                    <a:pt x="6405" y="212"/>
                    <a:pt x="6117" y="379"/>
                    <a:pt x="5905" y="636"/>
                  </a:cubicBezTo>
                  <a:cubicBezTo>
                    <a:pt x="4966" y="954"/>
                    <a:pt x="4179" y="1575"/>
                    <a:pt x="3634" y="2392"/>
                  </a:cubicBezTo>
                  <a:cubicBezTo>
                    <a:pt x="3074" y="3240"/>
                    <a:pt x="2847" y="4255"/>
                    <a:pt x="2998" y="5254"/>
                  </a:cubicBezTo>
                  <a:cubicBezTo>
                    <a:pt x="2105" y="5481"/>
                    <a:pt x="1333" y="6026"/>
                    <a:pt x="818" y="6783"/>
                  </a:cubicBezTo>
                  <a:cubicBezTo>
                    <a:pt x="182" y="7737"/>
                    <a:pt x="1" y="8903"/>
                    <a:pt x="303" y="10008"/>
                  </a:cubicBezTo>
                  <a:lnTo>
                    <a:pt x="288" y="10129"/>
                  </a:lnTo>
                  <a:cubicBezTo>
                    <a:pt x="212" y="10553"/>
                    <a:pt x="318" y="10977"/>
                    <a:pt x="591" y="11325"/>
                  </a:cubicBezTo>
                  <a:cubicBezTo>
                    <a:pt x="1378" y="12400"/>
                    <a:pt x="2589" y="13096"/>
                    <a:pt x="3922" y="13202"/>
                  </a:cubicBezTo>
                  <a:cubicBezTo>
                    <a:pt x="3952" y="13566"/>
                    <a:pt x="4043" y="13914"/>
                    <a:pt x="4164" y="14247"/>
                  </a:cubicBezTo>
                  <a:cubicBezTo>
                    <a:pt x="4558" y="15216"/>
                    <a:pt x="5345" y="15973"/>
                    <a:pt x="6329" y="16321"/>
                  </a:cubicBezTo>
                  <a:cubicBezTo>
                    <a:pt x="6511" y="16397"/>
                    <a:pt x="6723" y="16427"/>
                    <a:pt x="6919" y="16427"/>
                  </a:cubicBezTo>
                  <a:cubicBezTo>
                    <a:pt x="6954" y="16430"/>
                    <a:pt x="6989" y="16431"/>
                    <a:pt x="7024" y="16431"/>
                  </a:cubicBezTo>
                  <a:cubicBezTo>
                    <a:pt x="7185" y="16431"/>
                    <a:pt x="7345" y="16404"/>
                    <a:pt x="7495" y="16366"/>
                  </a:cubicBezTo>
                  <a:cubicBezTo>
                    <a:pt x="7737" y="16397"/>
                    <a:pt x="7994" y="16427"/>
                    <a:pt x="8237" y="16427"/>
                  </a:cubicBezTo>
                  <a:lnTo>
                    <a:pt x="8403" y="16427"/>
                  </a:lnTo>
                  <a:cubicBezTo>
                    <a:pt x="9599" y="16366"/>
                    <a:pt x="10553" y="15973"/>
                    <a:pt x="11219" y="15291"/>
                  </a:cubicBezTo>
                  <a:cubicBezTo>
                    <a:pt x="11991" y="15852"/>
                    <a:pt x="12915" y="16185"/>
                    <a:pt x="13869" y="16245"/>
                  </a:cubicBezTo>
                  <a:lnTo>
                    <a:pt x="14141" y="16245"/>
                  </a:lnTo>
                  <a:cubicBezTo>
                    <a:pt x="16382" y="16245"/>
                    <a:pt x="18168" y="14353"/>
                    <a:pt x="18047" y="12112"/>
                  </a:cubicBezTo>
                  <a:cubicBezTo>
                    <a:pt x="20333" y="11658"/>
                    <a:pt x="21242" y="10462"/>
                    <a:pt x="21590" y="9463"/>
                  </a:cubicBezTo>
                  <a:cubicBezTo>
                    <a:pt x="21756" y="9024"/>
                    <a:pt x="21711" y="8539"/>
                    <a:pt x="21484" y="8146"/>
                  </a:cubicBezTo>
                  <a:cubicBezTo>
                    <a:pt x="21696" y="7752"/>
                    <a:pt x="21741" y="7313"/>
                    <a:pt x="21605" y="6904"/>
                  </a:cubicBezTo>
                  <a:cubicBezTo>
                    <a:pt x="21575" y="6768"/>
                    <a:pt x="21529" y="6632"/>
                    <a:pt x="21469" y="6510"/>
                  </a:cubicBezTo>
                  <a:cubicBezTo>
                    <a:pt x="21317" y="6147"/>
                    <a:pt x="21030" y="5859"/>
                    <a:pt x="20681" y="5693"/>
                  </a:cubicBezTo>
                  <a:cubicBezTo>
                    <a:pt x="19834" y="4467"/>
                    <a:pt x="18638" y="3800"/>
                    <a:pt x="17260" y="3800"/>
                  </a:cubicBezTo>
                  <a:lnTo>
                    <a:pt x="17048" y="3800"/>
                  </a:lnTo>
                  <a:cubicBezTo>
                    <a:pt x="16972" y="3180"/>
                    <a:pt x="16730" y="2589"/>
                    <a:pt x="16336" y="2105"/>
                  </a:cubicBezTo>
                  <a:cubicBezTo>
                    <a:pt x="15610" y="1181"/>
                    <a:pt x="14504" y="651"/>
                    <a:pt x="13339" y="651"/>
                  </a:cubicBezTo>
                  <a:cubicBezTo>
                    <a:pt x="12536" y="651"/>
                    <a:pt x="11749" y="909"/>
                    <a:pt x="11113" y="1408"/>
                  </a:cubicBezTo>
                  <a:cubicBezTo>
                    <a:pt x="10220" y="500"/>
                    <a:pt x="9009" y="0"/>
                    <a:pt x="7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3631125" y="3163775"/>
              <a:ext cx="472775" cy="335150"/>
            </a:xfrm>
            <a:custGeom>
              <a:avLst/>
              <a:gdLst/>
              <a:ahLst/>
              <a:cxnLst/>
              <a:rect l="l" t="t" r="r" b="b"/>
              <a:pathLst>
                <a:path w="18911" h="13406" extrusionOk="0">
                  <a:moveTo>
                    <a:pt x="6348" y="1"/>
                  </a:moveTo>
                  <a:cubicBezTo>
                    <a:pt x="6175" y="1"/>
                    <a:pt x="5992" y="12"/>
                    <a:pt x="5800" y="35"/>
                  </a:cubicBezTo>
                  <a:cubicBezTo>
                    <a:pt x="4831" y="126"/>
                    <a:pt x="3952" y="656"/>
                    <a:pt x="3407" y="1458"/>
                  </a:cubicBezTo>
                  <a:cubicBezTo>
                    <a:pt x="2893" y="2215"/>
                    <a:pt x="2620" y="3351"/>
                    <a:pt x="3529" y="4849"/>
                  </a:cubicBezTo>
                  <a:cubicBezTo>
                    <a:pt x="3529" y="4849"/>
                    <a:pt x="3233" y="4779"/>
                    <a:pt x="2813" y="4779"/>
                  </a:cubicBezTo>
                  <a:cubicBezTo>
                    <a:pt x="2149" y="4779"/>
                    <a:pt x="1173" y="4955"/>
                    <a:pt x="561" y="5864"/>
                  </a:cubicBezTo>
                  <a:cubicBezTo>
                    <a:pt x="1" y="6727"/>
                    <a:pt x="1" y="7832"/>
                    <a:pt x="546" y="8695"/>
                  </a:cubicBezTo>
                  <a:cubicBezTo>
                    <a:pt x="957" y="9346"/>
                    <a:pt x="1697" y="9998"/>
                    <a:pt x="3018" y="9998"/>
                  </a:cubicBezTo>
                  <a:cubicBezTo>
                    <a:pt x="3447" y="9998"/>
                    <a:pt x="3937" y="9929"/>
                    <a:pt x="4497" y="9770"/>
                  </a:cubicBezTo>
                  <a:lnTo>
                    <a:pt x="4497" y="9770"/>
                  </a:lnTo>
                  <a:cubicBezTo>
                    <a:pt x="4497" y="9770"/>
                    <a:pt x="3302" y="12177"/>
                    <a:pt x="5572" y="13146"/>
                  </a:cubicBezTo>
                  <a:cubicBezTo>
                    <a:pt x="5994" y="13315"/>
                    <a:pt x="6442" y="13405"/>
                    <a:pt x="6891" y="13405"/>
                  </a:cubicBezTo>
                  <a:cubicBezTo>
                    <a:pt x="6926" y="13405"/>
                    <a:pt x="6961" y="13404"/>
                    <a:pt x="6996" y="13403"/>
                  </a:cubicBezTo>
                  <a:cubicBezTo>
                    <a:pt x="7889" y="13373"/>
                    <a:pt x="9327" y="13025"/>
                    <a:pt x="9509" y="11254"/>
                  </a:cubicBezTo>
                  <a:cubicBezTo>
                    <a:pt x="9509" y="11254"/>
                    <a:pt x="10417" y="13101"/>
                    <a:pt x="12597" y="13237"/>
                  </a:cubicBezTo>
                  <a:cubicBezTo>
                    <a:pt x="12660" y="13241"/>
                    <a:pt x="12722" y="13243"/>
                    <a:pt x="12783" y="13243"/>
                  </a:cubicBezTo>
                  <a:cubicBezTo>
                    <a:pt x="14942" y="13243"/>
                    <a:pt x="16205" y="10691"/>
                    <a:pt x="14762" y="9013"/>
                  </a:cubicBezTo>
                  <a:cubicBezTo>
                    <a:pt x="14747" y="8998"/>
                    <a:pt x="14732" y="8967"/>
                    <a:pt x="14702" y="8952"/>
                  </a:cubicBezTo>
                  <a:lnTo>
                    <a:pt x="14702" y="8952"/>
                  </a:lnTo>
                  <a:cubicBezTo>
                    <a:pt x="14702" y="8952"/>
                    <a:pt x="14896" y="8973"/>
                    <a:pt x="15200" y="8973"/>
                  </a:cubicBezTo>
                  <a:cubicBezTo>
                    <a:pt x="16126" y="8973"/>
                    <a:pt x="18072" y="8784"/>
                    <a:pt x="18653" y="7257"/>
                  </a:cubicBezTo>
                  <a:cubicBezTo>
                    <a:pt x="18911" y="6515"/>
                    <a:pt x="18820" y="5697"/>
                    <a:pt x="18411" y="5046"/>
                  </a:cubicBezTo>
                  <a:cubicBezTo>
                    <a:pt x="17989" y="4328"/>
                    <a:pt x="17205" y="3455"/>
                    <a:pt x="15907" y="3455"/>
                  </a:cubicBezTo>
                  <a:cubicBezTo>
                    <a:pt x="15344" y="3455"/>
                    <a:pt x="14684" y="3620"/>
                    <a:pt x="13914" y="4032"/>
                  </a:cubicBezTo>
                  <a:cubicBezTo>
                    <a:pt x="13914" y="4032"/>
                    <a:pt x="14959" y="2533"/>
                    <a:pt x="13945" y="1261"/>
                  </a:cubicBezTo>
                  <a:cubicBezTo>
                    <a:pt x="13462" y="658"/>
                    <a:pt x="12740" y="315"/>
                    <a:pt x="11983" y="315"/>
                  </a:cubicBezTo>
                  <a:cubicBezTo>
                    <a:pt x="11790" y="315"/>
                    <a:pt x="11595" y="337"/>
                    <a:pt x="11401" y="383"/>
                  </a:cubicBezTo>
                  <a:cubicBezTo>
                    <a:pt x="10735" y="565"/>
                    <a:pt x="9963" y="1049"/>
                    <a:pt x="9448" y="2306"/>
                  </a:cubicBezTo>
                  <a:cubicBezTo>
                    <a:pt x="9448" y="2306"/>
                    <a:pt x="8865" y="1"/>
                    <a:pt x="6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3634300" y="3373525"/>
              <a:ext cx="146750" cy="126475"/>
            </a:xfrm>
            <a:custGeom>
              <a:avLst/>
              <a:gdLst/>
              <a:ahLst/>
              <a:cxnLst/>
              <a:rect l="l" t="t" r="r" b="b"/>
              <a:pathLst>
                <a:path w="5870" h="5059" extrusionOk="0">
                  <a:moveTo>
                    <a:pt x="428" y="0"/>
                  </a:moveTo>
                  <a:cubicBezTo>
                    <a:pt x="209" y="0"/>
                    <a:pt x="1" y="255"/>
                    <a:pt x="177" y="487"/>
                  </a:cubicBezTo>
                  <a:cubicBezTo>
                    <a:pt x="996" y="1597"/>
                    <a:pt x="2155" y="1860"/>
                    <a:pt x="3065" y="1860"/>
                  </a:cubicBezTo>
                  <a:cubicBezTo>
                    <a:pt x="3383" y="1860"/>
                    <a:pt x="3670" y="1828"/>
                    <a:pt x="3901" y="1789"/>
                  </a:cubicBezTo>
                  <a:lnTo>
                    <a:pt x="3901" y="1789"/>
                  </a:lnTo>
                  <a:cubicBezTo>
                    <a:pt x="3704" y="2424"/>
                    <a:pt x="3704" y="3091"/>
                    <a:pt x="3931" y="3711"/>
                  </a:cubicBezTo>
                  <a:cubicBezTo>
                    <a:pt x="4174" y="4332"/>
                    <a:pt x="4688" y="4817"/>
                    <a:pt x="5339" y="5029"/>
                  </a:cubicBezTo>
                  <a:cubicBezTo>
                    <a:pt x="5370" y="5044"/>
                    <a:pt x="5400" y="5059"/>
                    <a:pt x="5445" y="5059"/>
                  </a:cubicBezTo>
                  <a:cubicBezTo>
                    <a:pt x="5778" y="5044"/>
                    <a:pt x="5869" y="4589"/>
                    <a:pt x="5551" y="4468"/>
                  </a:cubicBezTo>
                  <a:cubicBezTo>
                    <a:pt x="5082" y="4302"/>
                    <a:pt x="4688" y="3954"/>
                    <a:pt x="4492" y="3499"/>
                  </a:cubicBezTo>
                  <a:cubicBezTo>
                    <a:pt x="4143" y="2606"/>
                    <a:pt x="4643" y="1516"/>
                    <a:pt x="4643" y="1516"/>
                  </a:cubicBezTo>
                  <a:cubicBezTo>
                    <a:pt x="4748" y="1307"/>
                    <a:pt x="4592" y="1074"/>
                    <a:pt x="4381" y="1074"/>
                  </a:cubicBezTo>
                  <a:cubicBezTo>
                    <a:pt x="4349" y="1074"/>
                    <a:pt x="4314" y="1080"/>
                    <a:pt x="4280" y="1092"/>
                  </a:cubicBezTo>
                  <a:cubicBezTo>
                    <a:pt x="4238" y="1106"/>
                    <a:pt x="3737" y="1264"/>
                    <a:pt x="3086" y="1264"/>
                  </a:cubicBezTo>
                  <a:cubicBezTo>
                    <a:pt x="2321" y="1264"/>
                    <a:pt x="1348" y="1047"/>
                    <a:pt x="661" y="123"/>
                  </a:cubicBezTo>
                  <a:cubicBezTo>
                    <a:pt x="595" y="36"/>
                    <a:pt x="511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4004700" y="3338250"/>
              <a:ext cx="103800" cy="57300"/>
            </a:xfrm>
            <a:custGeom>
              <a:avLst/>
              <a:gdLst/>
              <a:ahLst/>
              <a:cxnLst/>
              <a:rect l="l" t="t" r="r" b="b"/>
              <a:pathLst>
                <a:path w="4152" h="2292" extrusionOk="0">
                  <a:moveTo>
                    <a:pt x="3707" y="0"/>
                  </a:moveTo>
                  <a:cubicBezTo>
                    <a:pt x="3599" y="0"/>
                    <a:pt x="3504" y="50"/>
                    <a:pt x="3483" y="172"/>
                  </a:cubicBezTo>
                  <a:cubicBezTo>
                    <a:pt x="3165" y="1065"/>
                    <a:pt x="2090" y="1580"/>
                    <a:pt x="379" y="1686"/>
                  </a:cubicBezTo>
                  <a:cubicBezTo>
                    <a:pt x="1" y="1716"/>
                    <a:pt x="16" y="2261"/>
                    <a:pt x="395" y="2291"/>
                  </a:cubicBezTo>
                  <a:lnTo>
                    <a:pt x="410" y="2276"/>
                  </a:lnTo>
                  <a:cubicBezTo>
                    <a:pt x="2408" y="2170"/>
                    <a:pt x="3634" y="1519"/>
                    <a:pt x="4043" y="368"/>
                  </a:cubicBezTo>
                  <a:cubicBezTo>
                    <a:pt x="4152" y="172"/>
                    <a:pt x="3908" y="0"/>
                    <a:pt x="3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4087875" y="3293800"/>
              <a:ext cx="19425" cy="20000"/>
            </a:xfrm>
            <a:custGeom>
              <a:avLst/>
              <a:gdLst/>
              <a:ahLst/>
              <a:cxnLst/>
              <a:rect l="l" t="t" r="r" b="b"/>
              <a:pathLst>
                <a:path w="777" h="800" extrusionOk="0">
                  <a:moveTo>
                    <a:pt x="379" y="0"/>
                  </a:moveTo>
                  <a:cubicBezTo>
                    <a:pt x="189" y="0"/>
                    <a:pt x="1" y="177"/>
                    <a:pt x="80" y="405"/>
                  </a:cubicBezTo>
                  <a:cubicBezTo>
                    <a:pt x="111" y="466"/>
                    <a:pt x="126" y="527"/>
                    <a:pt x="141" y="587"/>
                  </a:cubicBezTo>
                  <a:cubicBezTo>
                    <a:pt x="186" y="723"/>
                    <a:pt x="292" y="799"/>
                    <a:pt x="429" y="799"/>
                  </a:cubicBezTo>
                  <a:cubicBezTo>
                    <a:pt x="459" y="799"/>
                    <a:pt x="489" y="799"/>
                    <a:pt x="519" y="784"/>
                  </a:cubicBezTo>
                  <a:cubicBezTo>
                    <a:pt x="686" y="738"/>
                    <a:pt x="777" y="557"/>
                    <a:pt x="716" y="405"/>
                  </a:cubicBezTo>
                  <a:cubicBezTo>
                    <a:pt x="686" y="254"/>
                    <a:pt x="641" y="163"/>
                    <a:pt x="641" y="163"/>
                  </a:cubicBezTo>
                  <a:cubicBezTo>
                    <a:pt x="578" y="49"/>
                    <a:pt x="478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3765175" y="3155275"/>
              <a:ext cx="99900" cy="50275"/>
            </a:xfrm>
            <a:custGeom>
              <a:avLst/>
              <a:gdLst/>
              <a:ahLst/>
              <a:cxnLst/>
              <a:rect l="l" t="t" r="r" b="b"/>
              <a:pathLst>
                <a:path w="3996" h="2011" extrusionOk="0">
                  <a:moveTo>
                    <a:pt x="1052" y="0"/>
                  </a:moveTo>
                  <a:cubicBezTo>
                    <a:pt x="823" y="0"/>
                    <a:pt x="592" y="24"/>
                    <a:pt x="362" y="72"/>
                  </a:cubicBezTo>
                  <a:cubicBezTo>
                    <a:pt x="0" y="169"/>
                    <a:pt x="98" y="675"/>
                    <a:pt x="422" y="675"/>
                  </a:cubicBezTo>
                  <a:cubicBezTo>
                    <a:pt x="450" y="675"/>
                    <a:pt x="481" y="671"/>
                    <a:pt x="513" y="663"/>
                  </a:cubicBezTo>
                  <a:cubicBezTo>
                    <a:pt x="539" y="657"/>
                    <a:pt x="754" y="604"/>
                    <a:pt x="1072" y="604"/>
                  </a:cubicBezTo>
                  <a:cubicBezTo>
                    <a:pt x="1674" y="604"/>
                    <a:pt x="2646" y="798"/>
                    <a:pt x="3390" y="1889"/>
                  </a:cubicBezTo>
                  <a:cubicBezTo>
                    <a:pt x="3450" y="1965"/>
                    <a:pt x="3541" y="2010"/>
                    <a:pt x="3647" y="2010"/>
                  </a:cubicBezTo>
                  <a:cubicBezTo>
                    <a:pt x="3708" y="2010"/>
                    <a:pt x="3768" y="1995"/>
                    <a:pt x="3814" y="1965"/>
                  </a:cubicBezTo>
                  <a:cubicBezTo>
                    <a:pt x="3950" y="1874"/>
                    <a:pt x="3995" y="1677"/>
                    <a:pt x="3889" y="1541"/>
                  </a:cubicBezTo>
                  <a:cubicBezTo>
                    <a:pt x="3260" y="572"/>
                    <a:pt x="2181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3647400" y="3307525"/>
              <a:ext cx="38275" cy="55850"/>
            </a:xfrm>
            <a:custGeom>
              <a:avLst/>
              <a:gdLst/>
              <a:ahLst/>
              <a:cxnLst/>
              <a:rect l="l" t="t" r="r" b="b"/>
              <a:pathLst>
                <a:path w="1531" h="2234" extrusionOk="0">
                  <a:moveTo>
                    <a:pt x="1044" y="1"/>
                  </a:moveTo>
                  <a:cubicBezTo>
                    <a:pt x="978" y="1"/>
                    <a:pt x="912" y="13"/>
                    <a:pt x="849" y="38"/>
                  </a:cubicBezTo>
                  <a:cubicBezTo>
                    <a:pt x="697" y="84"/>
                    <a:pt x="561" y="174"/>
                    <a:pt x="455" y="295"/>
                  </a:cubicBezTo>
                  <a:cubicBezTo>
                    <a:pt x="213" y="568"/>
                    <a:pt x="62" y="916"/>
                    <a:pt x="31" y="1295"/>
                  </a:cubicBezTo>
                  <a:cubicBezTo>
                    <a:pt x="1" y="1582"/>
                    <a:pt x="16" y="2067"/>
                    <a:pt x="334" y="2203"/>
                  </a:cubicBezTo>
                  <a:cubicBezTo>
                    <a:pt x="386" y="2224"/>
                    <a:pt x="440" y="2234"/>
                    <a:pt x="493" y="2234"/>
                  </a:cubicBezTo>
                  <a:cubicBezTo>
                    <a:pt x="594" y="2234"/>
                    <a:pt x="694" y="2197"/>
                    <a:pt x="773" y="2127"/>
                  </a:cubicBezTo>
                  <a:cubicBezTo>
                    <a:pt x="940" y="1946"/>
                    <a:pt x="788" y="1688"/>
                    <a:pt x="803" y="1476"/>
                  </a:cubicBezTo>
                  <a:cubicBezTo>
                    <a:pt x="803" y="1280"/>
                    <a:pt x="864" y="1098"/>
                    <a:pt x="970" y="946"/>
                  </a:cubicBezTo>
                  <a:cubicBezTo>
                    <a:pt x="1091" y="780"/>
                    <a:pt x="1439" y="674"/>
                    <a:pt x="1500" y="477"/>
                  </a:cubicBezTo>
                  <a:cubicBezTo>
                    <a:pt x="1530" y="326"/>
                    <a:pt x="1454" y="159"/>
                    <a:pt x="1318" y="68"/>
                  </a:cubicBezTo>
                  <a:cubicBezTo>
                    <a:pt x="1230" y="24"/>
                    <a:pt x="1137" y="1"/>
                    <a:pt x="1044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3693975" y="3296625"/>
              <a:ext cx="24250" cy="21225"/>
            </a:xfrm>
            <a:custGeom>
              <a:avLst/>
              <a:gdLst/>
              <a:ahLst/>
              <a:cxnLst/>
              <a:rect l="l" t="t" r="r" b="b"/>
              <a:pathLst>
                <a:path w="970" h="849" extrusionOk="0">
                  <a:moveTo>
                    <a:pt x="512" y="1"/>
                  </a:moveTo>
                  <a:cubicBezTo>
                    <a:pt x="310" y="1"/>
                    <a:pt x="128" y="130"/>
                    <a:pt x="46" y="323"/>
                  </a:cubicBezTo>
                  <a:cubicBezTo>
                    <a:pt x="0" y="414"/>
                    <a:pt x="0" y="520"/>
                    <a:pt x="15" y="625"/>
                  </a:cubicBezTo>
                  <a:cubicBezTo>
                    <a:pt x="63" y="796"/>
                    <a:pt x="217" y="848"/>
                    <a:pt x="378" y="848"/>
                  </a:cubicBezTo>
                  <a:cubicBezTo>
                    <a:pt x="474" y="848"/>
                    <a:pt x="572" y="830"/>
                    <a:pt x="651" y="807"/>
                  </a:cubicBezTo>
                  <a:cubicBezTo>
                    <a:pt x="848" y="777"/>
                    <a:pt x="969" y="610"/>
                    <a:pt x="969" y="429"/>
                  </a:cubicBezTo>
                  <a:cubicBezTo>
                    <a:pt x="954" y="217"/>
                    <a:pt x="787" y="35"/>
                    <a:pt x="575" y="5"/>
                  </a:cubicBezTo>
                  <a:cubicBezTo>
                    <a:pt x="554" y="2"/>
                    <a:pt x="533" y="1"/>
                    <a:pt x="512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3943775" y="3192300"/>
              <a:ext cx="37875" cy="43300"/>
            </a:xfrm>
            <a:custGeom>
              <a:avLst/>
              <a:gdLst/>
              <a:ahLst/>
              <a:cxnLst/>
              <a:rect l="l" t="t" r="r" b="b"/>
              <a:pathLst>
                <a:path w="1515" h="1732" extrusionOk="0">
                  <a:moveTo>
                    <a:pt x="433" y="1"/>
                  </a:moveTo>
                  <a:cubicBezTo>
                    <a:pt x="354" y="1"/>
                    <a:pt x="276" y="16"/>
                    <a:pt x="197" y="45"/>
                  </a:cubicBezTo>
                  <a:cubicBezTo>
                    <a:pt x="152" y="75"/>
                    <a:pt x="122" y="105"/>
                    <a:pt x="76" y="135"/>
                  </a:cubicBezTo>
                  <a:cubicBezTo>
                    <a:pt x="0" y="257"/>
                    <a:pt x="16" y="423"/>
                    <a:pt x="106" y="529"/>
                  </a:cubicBezTo>
                  <a:cubicBezTo>
                    <a:pt x="197" y="635"/>
                    <a:pt x="303" y="741"/>
                    <a:pt x="424" y="832"/>
                  </a:cubicBezTo>
                  <a:cubicBezTo>
                    <a:pt x="606" y="998"/>
                    <a:pt x="742" y="1241"/>
                    <a:pt x="803" y="1498"/>
                  </a:cubicBezTo>
                  <a:cubicBezTo>
                    <a:pt x="803" y="1543"/>
                    <a:pt x="818" y="1604"/>
                    <a:pt x="848" y="1634"/>
                  </a:cubicBezTo>
                  <a:cubicBezTo>
                    <a:pt x="879" y="1665"/>
                    <a:pt x="909" y="1695"/>
                    <a:pt x="954" y="1695"/>
                  </a:cubicBezTo>
                  <a:cubicBezTo>
                    <a:pt x="1004" y="1720"/>
                    <a:pt x="1059" y="1731"/>
                    <a:pt x="1115" y="1731"/>
                  </a:cubicBezTo>
                  <a:cubicBezTo>
                    <a:pt x="1162" y="1731"/>
                    <a:pt x="1209" y="1724"/>
                    <a:pt x="1257" y="1710"/>
                  </a:cubicBezTo>
                  <a:cubicBezTo>
                    <a:pt x="1514" y="1619"/>
                    <a:pt x="1469" y="1301"/>
                    <a:pt x="1424" y="1104"/>
                  </a:cubicBezTo>
                  <a:cubicBezTo>
                    <a:pt x="1363" y="832"/>
                    <a:pt x="1242" y="590"/>
                    <a:pt x="1075" y="378"/>
                  </a:cubicBezTo>
                  <a:cubicBezTo>
                    <a:pt x="969" y="257"/>
                    <a:pt x="833" y="135"/>
                    <a:pt x="697" y="60"/>
                  </a:cubicBezTo>
                  <a:cubicBezTo>
                    <a:pt x="609" y="20"/>
                    <a:pt x="521" y="1"/>
                    <a:pt x="433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3914625" y="3179675"/>
              <a:ext cx="26750" cy="20225"/>
            </a:xfrm>
            <a:custGeom>
              <a:avLst/>
              <a:gdLst/>
              <a:ahLst/>
              <a:cxnLst/>
              <a:rect l="l" t="t" r="r" b="b"/>
              <a:pathLst>
                <a:path w="1070" h="809" extrusionOk="0">
                  <a:moveTo>
                    <a:pt x="454" y="1"/>
                  </a:moveTo>
                  <a:cubicBezTo>
                    <a:pt x="350" y="1"/>
                    <a:pt x="240" y="32"/>
                    <a:pt x="152" y="95"/>
                  </a:cubicBezTo>
                  <a:cubicBezTo>
                    <a:pt x="46" y="186"/>
                    <a:pt x="1" y="307"/>
                    <a:pt x="16" y="444"/>
                  </a:cubicBezTo>
                  <a:cubicBezTo>
                    <a:pt x="46" y="534"/>
                    <a:pt x="107" y="625"/>
                    <a:pt x="197" y="671"/>
                  </a:cubicBezTo>
                  <a:cubicBezTo>
                    <a:pt x="288" y="746"/>
                    <a:pt x="394" y="792"/>
                    <a:pt x="515" y="807"/>
                  </a:cubicBezTo>
                  <a:cubicBezTo>
                    <a:pt x="529" y="808"/>
                    <a:pt x="542" y="809"/>
                    <a:pt x="556" y="809"/>
                  </a:cubicBezTo>
                  <a:cubicBezTo>
                    <a:pt x="853" y="809"/>
                    <a:pt x="1069" y="492"/>
                    <a:pt x="924" y="217"/>
                  </a:cubicBezTo>
                  <a:cubicBezTo>
                    <a:pt x="864" y="50"/>
                    <a:pt x="682" y="20"/>
                    <a:pt x="515" y="5"/>
                  </a:cubicBezTo>
                  <a:cubicBezTo>
                    <a:pt x="495" y="2"/>
                    <a:pt x="475" y="1"/>
                    <a:pt x="454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-429065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082200" y="2512977"/>
            <a:ext cx="534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082200" y="1243627"/>
            <a:ext cx="1982100" cy="13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1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082200" y="3240173"/>
            <a:ext cx="33579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-429065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4" name="Google Shape;24;p4"/>
          <p:cNvGrpSpPr/>
          <p:nvPr/>
        </p:nvGrpSpPr>
        <p:grpSpPr>
          <a:xfrm>
            <a:off x="7182887" y="363569"/>
            <a:ext cx="1183400" cy="342875"/>
            <a:chOff x="7182887" y="363569"/>
            <a:chExt cx="1183400" cy="342875"/>
          </a:xfrm>
        </p:grpSpPr>
        <p:grpSp>
          <p:nvGrpSpPr>
            <p:cNvPr id="25" name="Google Shape;25;p4"/>
            <p:cNvGrpSpPr/>
            <p:nvPr/>
          </p:nvGrpSpPr>
          <p:grpSpPr>
            <a:xfrm>
              <a:off x="7182887" y="363569"/>
              <a:ext cx="351850" cy="342875"/>
              <a:chOff x="6162412" y="1338282"/>
              <a:chExt cx="351850" cy="342875"/>
            </a:xfrm>
          </p:grpSpPr>
          <p:sp>
            <p:nvSpPr>
              <p:cNvPr id="26" name="Google Shape;26;p4"/>
              <p:cNvSpPr/>
              <p:nvPr/>
            </p:nvSpPr>
            <p:spPr>
              <a:xfrm>
                <a:off x="6162412" y="1338282"/>
                <a:ext cx="351850" cy="342875"/>
              </a:xfrm>
              <a:custGeom>
                <a:avLst/>
                <a:gdLst/>
                <a:ahLst/>
                <a:cxnLst/>
                <a:rect l="l" t="t" r="r" b="b"/>
                <a:pathLst>
                  <a:path w="14074" h="13715" extrusionOk="0">
                    <a:moveTo>
                      <a:pt x="9863" y="1"/>
                    </a:moveTo>
                    <a:cubicBezTo>
                      <a:pt x="8872" y="46"/>
                      <a:pt x="7927" y="474"/>
                      <a:pt x="7206" y="1172"/>
                    </a:cubicBezTo>
                    <a:lnTo>
                      <a:pt x="7093" y="1284"/>
                    </a:lnTo>
                    <a:cubicBezTo>
                      <a:pt x="6418" y="699"/>
                      <a:pt x="5562" y="406"/>
                      <a:pt x="4662" y="406"/>
                    </a:cubicBezTo>
                    <a:cubicBezTo>
                      <a:pt x="4324" y="406"/>
                      <a:pt x="3986" y="451"/>
                      <a:pt x="3671" y="541"/>
                    </a:cubicBezTo>
                    <a:lnTo>
                      <a:pt x="3423" y="541"/>
                    </a:lnTo>
                    <a:cubicBezTo>
                      <a:pt x="2793" y="541"/>
                      <a:pt x="2185" y="812"/>
                      <a:pt x="1734" y="1262"/>
                    </a:cubicBezTo>
                    <a:cubicBezTo>
                      <a:pt x="451" y="2591"/>
                      <a:pt x="0" y="4932"/>
                      <a:pt x="1577" y="6869"/>
                    </a:cubicBezTo>
                    <a:cubicBezTo>
                      <a:pt x="901" y="7634"/>
                      <a:pt x="541" y="8580"/>
                      <a:pt x="541" y="9594"/>
                    </a:cubicBezTo>
                    <a:cubicBezTo>
                      <a:pt x="541" y="10697"/>
                      <a:pt x="969" y="11710"/>
                      <a:pt x="1757" y="12498"/>
                    </a:cubicBezTo>
                    <a:cubicBezTo>
                      <a:pt x="2522" y="13286"/>
                      <a:pt x="3558" y="13714"/>
                      <a:pt x="4662" y="13714"/>
                    </a:cubicBezTo>
                    <a:cubicBezTo>
                      <a:pt x="5675" y="13714"/>
                      <a:pt x="6621" y="13354"/>
                      <a:pt x="7409" y="12566"/>
                    </a:cubicBezTo>
                    <a:cubicBezTo>
                      <a:pt x="7837" y="12904"/>
                      <a:pt x="8377" y="13084"/>
                      <a:pt x="8895" y="13084"/>
                    </a:cubicBezTo>
                    <a:lnTo>
                      <a:pt x="9165" y="13084"/>
                    </a:lnTo>
                    <a:cubicBezTo>
                      <a:pt x="9458" y="13174"/>
                      <a:pt x="9796" y="13241"/>
                      <a:pt x="10133" y="13241"/>
                    </a:cubicBezTo>
                    <a:cubicBezTo>
                      <a:pt x="11124" y="13241"/>
                      <a:pt x="12047" y="12836"/>
                      <a:pt x="12768" y="12138"/>
                    </a:cubicBezTo>
                    <a:cubicBezTo>
                      <a:pt x="13466" y="11440"/>
                      <a:pt x="13849" y="10494"/>
                      <a:pt x="13849" y="9526"/>
                    </a:cubicBezTo>
                    <a:cubicBezTo>
                      <a:pt x="13849" y="8535"/>
                      <a:pt x="13466" y="7612"/>
                      <a:pt x="12768" y="6891"/>
                    </a:cubicBezTo>
                    <a:lnTo>
                      <a:pt x="12678" y="6824"/>
                    </a:lnTo>
                    <a:lnTo>
                      <a:pt x="12768" y="6734"/>
                    </a:lnTo>
                    <a:cubicBezTo>
                      <a:pt x="13736" y="5766"/>
                      <a:pt x="14074" y="4392"/>
                      <a:pt x="13714" y="3131"/>
                    </a:cubicBezTo>
                    <a:lnTo>
                      <a:pt x="13714" y="2883"/>
                    </a:lnTo>
                    <a:cubicBezTo>
                      <a:pt x="13714" y="2253"/>
                      <a:pt x="13466" y="1667"/>
                      <a:pt x="13016" y="1217"/>
                    </a:cubicBezTo>
                    <a:cubicBezTo>
                      <a:pt x="12835" y="1037"/>
                      <a:pt x="12655" y="879"/>
                      <a:pt x="12453" y="722"/>
                    </a:cubicBezTo>
                    <a:cubicBezTo>
                      <a:pt x="12047" y="474"/>
                      <a:pt x="11597" y="316"/>
                      <a:pt x="11147" y="316"/>
                    </a:cubicBezTo>
                    <a:cubicBezTo>
                      <a:pt x="10809" y="114"/>
                      <a:pt x="10426" y="1"/>
                      <a:pt x="99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6233150" y="1398625"/>
                <a:ext cx="231975" cy="223500"/>
              </a:xfrm>
              <a:custGeom>
                <a:avLst/>
                <a:gdLst/>
                <a:ahLst/>
                <a:cxnLst/>
                <a:rect l="l" t="t" r="r" b="b"/>
                <a:pathLst>
                  <a:path w="9279" h="8940" extrusionOk="0">
                    <a:moveTo>
                      <a:pt x="1915" y="0"/>
                    </a:moveTo>
                    <a:cubicBezTo>
                      <a:pt x="1464" y="0"/>
                      <a:pt x="1014" y="169"/>
                      <a:pt x="676" y="507"/>
                    </a:cubicBezTo>
                    <a:cubicBezTo>
                      <a:pt x="1" y="1182"/>
                      <a:pt x="1" y="2308"/>
                      <a:pt x="676" y="2984"/>
                    </a:cubicBezTo>
                    <a:lnTo>
                      <a:pt x="2162" y="4470"/>
                    </a:lnTo>
                    <a:lnTo>
                      <a:pt x="676" y="5956"/>
                    </a:lnTo>
                    <a:cubicBezTo>
                      <a:pt x="1" y="6632"/>
                      <a:pt x="1" y="7758"/>
                      <a:pt x="676" y="8433"/>
                    </a:cubicBezTo>
                    <a:cubicBezTo>
                      <a:pt x="1014" y="8771"/>
                      <a:pt x="1464" y="8940"/>
                      <a:pt x="1915" y="8940"/>
                    </a:cubicBezTo>
                    <a:cubicBezTo>
                      <a:pt x="2365" y="8940"/>
                      <a:pt x="2815" y="8771"/>
                      <a:pt x="3153" y="8433"/>
                    </a:cubicBezTo>
                    <a:lnTo>
                      <a:pt x="4639" y="6947"/>
                    </a:lnTo>
                    <a:lnTo>
                      <a:pt x="6126" y="8433"/>
                    </a:lnTo>
                    <a:cubicBezTo>
                      <a:pt x="6463" y="8771"/>
                      <a:pt x="6914" y="8940"/>
                      <a:pt x="7364" y="8940"/>
                    </a:cubicBezTo>
                    <a:cubicBezTo>
                      <a:pt x="7814" y="8940"/>
                      <a:pt x="8265" y="8771"/>
                      <a:pt x="8602" y="8433"/>
                    </a:cubicBezTo>
                    <a:cubicBezTo>
                      <a:pt x="9278" y="7758"/>
                      <a:pt x="9278" y="6632"/>
                      <a:pt x="8602" y="5956"/>
                    </a:cubicBezTo>
                    <a:lnTo>
                      <a:pt x="7116" y="4470"/>
                    </a:lnTo>
                    <a:lnTo>
                      <a:pt x="8602" y="2984"/>
                    </a:lnTo>
                    <a:cubicBezTo>
                      <a:pt x="9278" y="2308"/>
                      <a:pt x="9278" y="1182"/>
                      <a:pt x="8602" y="507"/>
                    </a:cubicBezTo>
                    <a:cubicBezTo>
                      <a:pt x="8253" y="169"/>
                      <a:pt x="7803" y="0"/>
                      <a:pt x="7356" y="0"/>
                    </a:cubicBezTo>
                    <a:cubicBezTo>
                      <a:pt x="6908" y="0"/>
                      <a:pt x="6463" y="169"/>
                      <a:pt x="6126" y="507"/>
                    </a:cubicBezTo>
                    <a:lnTo>
                      <a:pt x="4639" y="1993"/>
                    </a:lnTo>
                    <a:lnTo>
                      <a:pt x="3153" y="507"/>
                    </a:lnTo>
                    <a:cubicBezTo>
                      <a:pt x="2815" y="169"/>
                      <a:pt x="2365" y="0"/>
                      <a:pt x="19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6372200" y="1595650"/>
                <a:ext cx="248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35" extrusionOk="0">
                    <a:moveTo>
                      <a:pt x="417" y="1"/>
                    </a:moveTo>
                    <a:cubicBezTo>
                      <a:pt x="316" y="1"/>
                      <a:pt x="215" y="34"/>
                      <a:pt x="136" y="102"/>
                    </a:cubicBezTo>
                    <a:cubicBezTo>
                      <a:pt x="1" y="282"/>
                      <a:pt x="1" y="530"/>
                      <a:pt x="136" y="665"/>
                    </a:cubicBezTo>
                    <a:lnTo>
                      <a:pt x="293" y="822"/>
                    </a:lnTo>
                    <a:cubicBezTo>
                      <a:pt x="361" y="890"/>
                      <a:pt x="451" y="935"/>
                      <a:pt x="564" y="935"/>
                    </a:cubicBezTo>
                    <a:cubicBezTo>
                      <a:pt x="676" y="935"/>
                      <a:pt x="766" y="890"/>
                      <a:pt x="856" y="822"/>
                    </a:cubicBezTo>
                    <a:cubicBezTo>
                      <a:pt x="991" y="642"/>
                      <a:pt x="991" y="395"/>
                      <a:pt x="856" y="259"/>
                    </a:cubicBezTo>
                    <a:lnTo>
                      <a:pt x="699" y="102"/>
                    </a:lnTo>
                    <a:cubicBezTo>
                      <a:pt x="620" y="34"/>
                      <a:pt x="519" y="1"/>
                      <a:pt x="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6227525" y="1537250"/>
                <a:ext cx="149775" cy="941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3767" extrusionOk="0">
                    <a:moveTo>
                      <a:pt x="882" y="0"/>
                    </a:moveTo>
                    <a:cubicBezTo>
                      <a:pt x="777" y="0"/>
                      <a:pt x="676" y="40"/>
                      <a:pt x="609" y="119"/>
                    </a:cubicBezTo>
                    <a:cubicBezTo>
                      <a:pt x="226" y="524"/>
                      <a:pt x="1" y="1042"/>
                      <a:pt x="1" y="1627"/>
                    </a:cubicBezTo>
                    <a:cubicBezTo>
                      <a:pt x="1" y="2213"/>
                      <a:pt x="226" y="2753"/>
                      <a:pt x="609" y="3158"/>
                    </a:cubicBezTo>
                    <a:cubicBezTo>
                      <a:pt x="1036" y="3564"/>
                      <a:pt x="1599" y="3766"/>
                      <a:pt x="2140" y="3766"/>
                    </a:cubicBezTo>
                    <a:cubicBezTo>
                      <a:pt x="2703" y="3766"/>
                      <a:pt x="3221" y="3564"/>
                      <a:pt x="3626" y="3113"/>
                    </a:cubicBezTo>
                    <a:lnTo>
                      <a:pt x="4842" y="1920"/>
                    </a:lnTo>
                    <a:lnTo>
                      <a:pt x="5292" y="2370"/>
                    </a:lnTo>
                    <a:cubicBezTo>
                      <a:pt x="5371" y="2438"/>
                      <a:pt x="5472" y="2472"/>
                      <a:pt x="5574" y="2472"/>
                    </a:cubicBezTo>
                    <a:cubicBezTo>
                      <a:pt x="5675" y="2472"/>
                      <a:pt x="5776" y="2438"/>
                      <a:pt x="5855" y="2370"/>
                    </a:cubicBezTo>
                    <a:cubicBezTo>
                      <a:pt x="5990" y="2190"/>
                      <a:pt x="5990" y="1942"/>
                      <a:pt x="5855" y="1807"/>
                    </a:cubicBezTo>
                    <a:lnTo>
                      <a:pt x="5135" y="1087"/>
                    </a:lnTo>
                    <a:cubicBezTo>
                      <a:pt x="5056" y="1019"/>
                      <a:pt x="4954" y="985"/>
                      <a:pt x="4853" y="985"/>
                    </a:cubicBezTo>
                    <a:cubicBezTo>
                      <a:pt x="4752" y="985"/>
                      <a:pt x="4650" y="1019"/>
                      <a:pt x="4572" y="1087"/>
                    </a:cubicBezTo>
                    <a:lnTo>
                      <a:pt x="3085" y="2595"/>
                    </a:lnTo>
                    <a:cubicBezTo>
                      <a:pt x="2838" y="2843"/>
                      <a:pt x="2500" y="2978"/>
                      <a:pt x="2140" y="2978"/>
                    </a:cubicBezTo>
                    <a:cubicBezTo>
                      <a:pt x="1757" y="2978"/>
                      <a:pt x="1419" y="2843"/>
                      <a:pt x="1171" y="2595"/>
                    </a:cubicBezTo>
                    <a:cubicBezTo>
                      <a:pt x="924" y="2325"/>
                      <a:pt x="789" y="1987"/>
                      <a:pt x="789" y="1627"/>
                    </a:cubicBezTo>
                    <a:cubicBezTo>
                      <a:pt x="789" y="1267"/>
                      <a:pt x="924" y="929"/>
                      <a:pt x="1171" y="681"/>
                    </a:cubicBezTo>
                    <a:cubicBezTo>
                      <a:pt x="1307" y="501"/>
                      <a:pt x="1307" y="254"/>
                      <a:pt x="1171" y="119"/>
                    </a:cubicBezTo>
                    <a:cubicBezTo>
                      <a:pt x="1093" y="40"/>
                      <a:pt x="986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6338425" y="1388775"/>
                <a:ext cx="85600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793" extrusionOk="0">
                    <a:moveTo>
                      <a:pt x="3018" y="0"/>
                    </a:moveTo>
                    <a:cubicBezTo>
                      <a:pt x="2477" y="23"/>
                      <a:pt x="2005" y="248"/>
                      <a:pt x="1644" y="608"/>
                    </a:cubicBezTo>
                    <a:lnTo>
                      <a:pt x="136" y="2117"/>
                    </a:lnTo>
                    <a:cubicBezTo>
                      <a:pt x="1" y="2275"/>
                      <a:pt x="1" y="2522"/>
                      <a:pt x="136" y="2680"/>
                    </a:cubicBezTo>
                    <a:cubicBezTo>
                      <a:pt x="226" y="2747"/>
                      <a:pt x="316" y="2792"/>
                      <a:pt x="428" y="2792"/>
                    </a:cubicBezTo>
                    <a:cubicBezTo>
                      <a:pt x="541" y="2792"/>
                      <a:pt x="631" y="2725"/>
                      <a:pt x="699" y="2680"/>
                    </a:cubicBezTo>
                    <a:lnTo>
                      <a:pt x="2207" y="1171"/>
                    </a:lnTo>
                    <a:cubicBezTo>
                      <a:pt x="2432" y="946"/>
                      <a:pt x="2725" y="811"/>
                      <a:pt x="3063" y="788"/>
                    </a:cubicBezTo>
                    <a:cubicBezTo>
                      <a:pt x="3288" y="766"/>
                      <a:pt x="3423" y="586"/>
                      <a:pt x="3423" y="361"/>
                    </a:cubicBezTo>
                    <a:cubicBezTo>
                      <a:pt x="3401" y="135"/>
                      <a:pt x="324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6430750" y="1396375"/>
                <a:ext cx="2760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80" extrusionOk="0">
                    <a:moveTo>
                      <a:pt x="453" y="1"/>
                    </a:moveTo>
                    <a:cubicBezTo>
                      <a:pt x="320" y="1"/>
                      <a:pt x="187" y="65"/>
                      <a:pt x="113" y="169"/>
                    </a:cubicBezTo>
                    <a:cubicBezTo>
                      <a:pt x="0" y="349"/>
                      <a:pt x="45" y="597"/>
                      <a:pt x="226" y="710"/>
                    </a:cubicBezTo>
                    <a:cubicBezTo>
                      <a:pt x="316" y="755"/>
                      <a:pt x="361" y="822"/>
                      <a:pt x="428" y="867"/>
                    </a:cubicBezTo>
                    <a:cubicBezTo>
                      <a:pt x="496" y="957"/>
                      <a:pt x="586" y="980"/>
                      <a:pt x="698" y="980"/>
                    </a:cubicBezTo>
                    <a:cubicBezTo>
                      <a:pt x="789" y="980"/>
                      <a:pt x="901" y="935"/>
                      <a:pt x="946" y="867"/>
                    </a:cubicBezTo>
                    <a:cubicBezTo>
                      <a:pt x="1104" y="710"/>
                      <a:pt x="1104" y="462"/>
                      <a:pt x="946" y="304"/>
                    </a:cubicBezTo>
                    <a:cubicBezTo>
                      <a:pt x="834" y="214"/>
                      <a:pt x="766" y="147"/>
                      <a:pt x="653" y="57"/>
                    </a:cubicBezTo>
                    <a:cubicBezTo>
                      <a:pt x="592" y="18"/>
                      <a:pt x="522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6215700" y="1401025"/>
                <a:ext cx="45625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3249" extrusionOk="0">
                    <a:moveTo>
                      <a:pt x="1355" y="0"/>
                    </a:moveTo>
                    <a:cubicBezTo>
                      <a:pt x="1250" y="0"/>
                      <a:pt x="1149" y="39"/>
                      <a:pt x="1082" y="118"/>
                    </a:cubicBezTo>
                    <a:cubicBezTo>
                      <a:pt x="609" y="614"/>
                      <a:pt x="1" y="1852"/>
                      <a:pt x="1059" y="3113"/>
                    </a:cubicBezTo>
                    <a:cubicBezTo>
                      <a:pt x="1149" y="3203"/>
                      <a:pt x="1262" y="3248"/>
                      <a:pt x="1374" y="3248"/>
                    </a:cubicBezTo>
                    <a:cubicBezTo>
                      <a:pt x="1487" y="3248"/>
                      <a:pt x="1554" y="3226"/>
                      <a:pt x="1622" y="3203"/>
                    </a:cubicBezTo>
                    <a:cubicBezTo>
                      <a:pt x="1780" y="3046"/>
                      <a:pt x="1825" y="2798"/>
                      <a:pt x="1667" y="2640"/>
                    </a:cubicBezTo>
                    <a:cubicBezTo>
                      <a:pt x="834" y="1627"/>
                      <a:pt x="1554" y="771"/>
                      <a:pt x="1644" y="681"/>
                    </a:cubicBezTo>
                    <a:cubicBezTo>
                      <a:pt x="1825" y="524"/>
                      <a:pt x="1825" y="276"/>
                      <a:pt x="1644" y="118"/>
                    </a:cubicBezTo>
                    <a:cubicBezTo>
                      <a:pt x="1566" y="39"/>
                      <a:pt x="1459" y="0"/>
                      <a:pt x="13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33;p4"/>
            <p:cNvGrpSpPr/>
            <p:nvPr/>
          </p:nvGrpSpPr>
          <p:grpSpPr>
            <a:xfrm>
              <a:off x="7598662" y="363569"/>
              <a:ext cx="351850" cy="342875"/>
              <a:chOff x="6162412" y="1338282"/>
              <a:chExt cx="351850" cy="342875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6162412" y="1338282"/>
                <a:ext cx="351850" cy="342875"/>
              </a:xfrm>
              <a:custGeom>
                <a:avLst/>
                <a:gdLst/>
                <a:ahLst/>
                <a:cxnLst/>
                <a:rect l="l" t="t" r="r" b="b"/>
                <a:pathLst>
                  <a:path w="14074" h="13715" extrusionOk="0">
                    <a:moveTo>
                      <a:pt x="9863" y="1"/>
                    </a:moveTo>
                    <a:cubicBezTo>
                      <a:pt x="8872" y="46"/>
                      <a:pt x="7927" y="474"/>
                      <a:pt x="7206" y="1172"/>
                    </a:cubicBezTo>
                    <a:lnTo>
                      <a:pt x="7093" y="1284"/>
                    </a:lnTo>
                    <a:cubicBezTo>
                      <a:pt x="6418" y="699"/>
                      <a:pt x="5562" y="406"/>
                      <a:pt x="4662" y="406"/>
                    </a:cubicBezTo>
                    <a:cubicBezTo>
                      <a:pt x="4324" y="406"/>
                      <a:pt x="3986" y="451"/>
                      <a:pt x="3671" y="541"/>
                    </a:cubicBezTo>
                    <a:lnTo>
                      <a:pt x="3423" y="541"/>
                    </a:lnTo>
                    <a:cubicBezTo>
                      <a:pt x="2793" y="541"/>
                      <a:pt x="2185" y="812"/>
                      <a:pt x="1734" y="1262"/>
                    </a:cubicBezTo>
                    <a:cubicBezTo>
                      <a:pt x="451" y="2591"/>
                      <a:pt x="0" y="4932"/>
                      <a:pt x="1577" y="6869"/>
                    </a:cubicBezTo>
                    <a:cubicBezTo>
                      <a:pt x="901" y="7634"/>
                      <a:pt x="541" y="8580"/>
                      <a:pt x="541" y="9594"/>
                    </a:cubicBezTo>
                    <a:cubicBezTo>
                      <a:pt x="541" y="10697"/>
                      <a:pt x="969" y="11710"/>
                      <a:pt x="1757" y="12498"/>
                    </a:cubicBezTo>
                    <a:cubicBezTo>
                      <a:pt x="2522" y="13286"/>
                      <a:pt x="3558" y="13714"/>
                      <a:pt x="4662" y="13714"/>
                    </a:cubicBezTo>
                    <a:cubicBezTo>
                      <a:pt x="5675" y="13714"/>
                      <a:pt x="6621" y="13354"/>
                      <a:pt x="7409" y="12566"/>
                    </a:cubicBezTo>
                    <a:cubicBezTo>
                      <a:pt x="7837" y="12904"/>
                      <a:pt x="8377" y="13084"/>
                      <a:pt x="8895" y="13084"/>
                    </a:cubicBezTo>
                    <a:lnTo>
                      <a:pt x="9165" y="13084"/>
                    </a:lnTo>
                    <a:cubicBezTo>
                      <a:pt x="9458" y="13174"/>
                      <a:pt x="9796" y="13241"/>
                      <a:pt x="10133" y="13241"/>
                    </a:cubicBezTo>
                    <a:cubicBezTo>
                      <a:pt x="11124" y="13241"/>
                      <a:pt x="12047" y="12836"/>
                      <a:pt x="12768" y="12138"/>
                    </a:cubicBezTo>
                    <a:cubicBezTo>
                      <a:pt x="13466" y="11440"/>
                      <a:pt x="13849" y="10494"/>
                      <a:pt x="13849" y="9526"/>
                    </a:cubicBezTo>
                    <a:cubicBezTo>
                      <a:pt x="13849" y="8535"/>
                      <a:pt x="13466" y="7612"/>
                      <a:pt x="12768" y="6891"/>
                    </a:cubicBezTo>
                    <a:lnTo>
                      <a:pt x="12678" y="6824"/>
                    </a:lnTo>
                    <a:lnTo>
                      <a:pt x="12768" y="6734"/>
                    </a:lnTo>
                    <a:cubicBezTo>
                      <a:pt x="13736" y="5766"/>
                      <a:pt x="14074" y="4392"/>
                      <a:pt x="13714" y="3131"/>
                    </a:cubicBezTo>
                    <a:lnTo>
                      <a:pt x="13714" y="2883"/>
                    </a:lnTo>
                    <a:cubicBezTo>
                      <a:pt x="13714" y="2253"/>
                      <a:pt x="13466" y="1667"/>
                      <a:pt x="13016" y="1217"/>
                    </a:cubicBezTo>
                    <a:cubicBezTo>
                      <a:pt x="12835" y="1037"/>
                      <a:pt x="12655" y="879"/>
                      <a:pt x="12453" y="722"/>
                    </a:cubicBezTo>
                    <a:cubicBezTo>
                      <a:pt x="12047" y="474"/>
                      <a:pt x="11597" y="316"/>
                      <a:pt x="11147" y="316"/>
                    </a:cubicBezTo>
                    <a:cubicBezTo>
                      <a:pt x="10809" y="114"/>
                      <a:pt x="10426" y="1"/>
                      <a:pt x="99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6233150" y="1398625"/>
                <a:ext cx="231975" cy="223500"/>
              </a:xfrm>
              <a:custGeom>
                <a:avLst/>
                <a:gdLst/>
                <a:ahLst/>
                <a:cxnLst/>
                <a:rect l="l" t="t" r="r" b="b"/>
                <a:pathLst>
                  <a:path w="9279" h="8940" extrusionOk="0">
                    <a:moveTo>
                      <a:pt x="1915" y="0"/>
                    </a:moveTo>
                    <a:cubicBezTo>
                      <a:pt x="1464" y="0"/>
                      <a:pt x="1014" y="169"/>
                      <a:pt x="676" y="507"/>
                    </a:cubicBezTo>
                    <a:cubicBezTo>
                      <a:pt x="1" y="1182"/>
                      <a:pt x="1" y="2308"/>
                      <a:pt x="676" y="2984"/>
                    </a:cubicBezTo>
                    <a:lnTo>
                      <a:pt x="2162" y="4470"/>
                    </a:lnTo>
                    <a:lnTo>
                      <a:pt x="676" y="5956"/>
                    </a:lnTo>
                    <a:cubicBezTo>
                      <a:pt x="1" y="6632"/>
                      <a:pt x="1" y="7758"/>
                      <a:pt x="676" y="8433"/>
                    </a:cubicBezTo>
                    <a:cubicBezTo>
                      <a:pt x="1014" y="8771"/>
                      <a:pt x="1464" y="8940"/>
                      <a:pt x="1915" y="8940"/>
                    </a:cubicBezTo>
                    <a:cubicBezTo>
                      <a:pt x="2365" y="8940"/>
                      <a:pt x="2815" y="8771"/>
                      <a:pt x="3153" y="8433"/>
                    </a:cubicBezTo>
                    <a:lnTo>
                      <a:pt x="4639" y="6947"/>
                    </a:lnTo>
                    <a:lnTo>
                      <a:pt x="6126" y="8433"/>
                    </a:lnTo>
                    <a:cubicBezTo>
                      <a:pt x="6463" y="8771"/>
                      <a:pt x="6914" y="8940"/>
                      <a:pt x="7364" y="8940"/>
                    </a:cubicBezTo>
                    <a:cubicBezTo>
                      <a:pt x="7814" y="8940"/>
                      <a:pt x="8265" y="8771"/>
                      <a:pt x="8602" y="8433"/>
                    </a:cubicBezTo>
                    <a:cubicBezTo>
                      <a:pt x="9278" y="7758"/>
                      <a:pt x="9278" y="6632"/>
                      <a:pt x="8602" y="5956"/>
                    </a:cubicBezTo>
                    <a:lnTo>
                      <a:pt x="7116" y="4470"/>
                    </a:lnTo>
                    <a:lnTo>
                      <a:pt x="8602" y="2984"/>
                    </a:lnTo>
                    <a:cubicBezTo>
                      <a:pt x="9278" y="2308"/>
                      <a:pt x="9278" y="1182"/>
                      <a:pt x="8602" y="507"/>
                    </a:cubicBezTo>
                    <a:cubicBezTo>
                      <a:pt x="8253" y="169"/>
                      <a:pt x="7803" y="0"/>
                      <a:pt x="7356" y="0"/>
                    </a:cubicBezTo>
                    <a:cubicBezTo>
                      <a:pt x="6908" y="0"/>
                      <a:pt x="6463" y="169"/>
                      <a:pt x="6126" y="507"/>
                    </a:cubicBezTo>
                    <a:lnTo>
                      <a:pt x="4639" y="1993"/>
                    </a:lnTo>
                    <a:lnTo>
                      <a:pt x="3153" y="507"/>
                    </a:lnTo>
                    <a:cubicBezTo>
                      <a:pt x="2815" y="169"/>
                      <a:pt x="2365" y="0"/>
                      <a:pt x="19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6372200" y="1595650"/>
                <a:ext cx="248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35" extrusionOk="0">
                    <a:moveTo>
                      <a:pt x="417" y="1"/>
                    </a:moveTo>
                    <a:cubicBezTo>
                      <a:pt x="316" y="1"/>
                      <a:pt x="215" y="34"/>
                      <a:pt x="136" y="102"/>
                    </a:cubicBezTo>
                    <a:cubicBezTo>
                      <a:pt x="1" y="282"/>
                      <a:pt x="1" y="530"/>
                      <a:pt x="136" y="665"/>
                    </a:cubicBezTo>
                    <a:lnTo>
                      <a:pt x="293" y="822"/>
                    </a:lnTo>
                    <a:cubicBezTo>
                      <a:pt x="361" y="890"/>
                      <a:pt x="451" y="935"/>
                      <a:pt x="564" y="935"/>
                    </a:cubicBezTo>
                    <a:cubicBezTo>
                      <a:pt x="676" y="935"/>
                      <a:pt x="766" y="890"/>
                      <a:pt x="856" y="822"/>
                    </a:cubicBezTo>
                    <a:cubicBezTo>
                      <a:pt x="991" y="642"/>
                      <a:pt x="991" y="395"/>
                      <a:pt x="856" y="259"/>
                    </a:cubicBezTo>
                    <a:lnTo>
                      <a:pt x="699" y="102"/>
                    </a:lnTo>
                    <a:cubicBezTo>
                      <a:pt x="620" y="34"/>
                      <a:pt x="519" y="1"/>
                      <a:pt x="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6227525" y="1537250"/>
                <a:ext cx="149775" cy="941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3767" extrusionOk="0">
                    <a:moveTo>
                      <a:pt x="882" y="0"/>
                    </a:moveTo>
                    <a:cubicBezTo>
                      <a:pt x="777" y="0"/>
                      <a:pt x="676" y="40"/>
                      <a:pt x="609" y="119"/>
                    </a:cubicBezTo>
                    <a:cubicBezTo>
                      <a:pt x="226" y="524"/>
                      <a:pt x="1" y="1042"/>
                      <a:pt x="1" y="1627"/>
                    </a:cubicBezTo>
                    <a:cubicBezTo>
                      <a:pt x="1" y="2213"/>
                      <a:pt x="226" y="2753"/>
                      <a:pt x="609" y="3158"/>
                    </a:cubicBezTo>
                    <a:cubicBezTo>
                      <a:pt x="1036" y="3564"/>
                      <a:pt x="1599" y="3766"/>
                      <a:pt x="2140" y="3766"/>
                    </a:cubicBezTo>
                    <a:cubicBezTo>
                      <a:pt x="2703" y="3766"/>
                      <a:pt x="3221" y="3564"/>
                      <a:pt x="3626" y="3113"/>
                    </a:cubicBezTo>
                    <a:lnTo>
                      <a:pt x="4842" y="1920"/>
                    </a:lnTo>
                    <a:lnTo>
                      <a:pt x="5292" y="2370"/>
                    </a:lnTo>
                    <a:cubicBezTo>
                      <a:pt x="5371" y="2438"/>
                      <a:pt x="5472" y="2472"/>
                      <a:pt x="5574" y="2472"/>
                    </a:cubicBezTo>
                    <a:cubicBezTo>
                      <a:pt x="5675" y="2472"/>
                      <a:pt x="5776" y="2438"/>
                      <a:pt x="5855" y="2370"/>
                    </a:cubicBezTo>
                    <a:cubicBezTo>
                      <a:pt x="5990" y="2190"/>
                      <a:pt x="5990" y="1942"/>
                      <a:pt x="5855" y="1807"/>
                    </a:cubicBezTo>
                    <a:lnTo>
                      <a:pt x="5135" y="1087"/>
                    </a:lnTo>
                    <a:cubicBezTo>
                      <a:pt x="5056" y="1019"/>
                      <a:pt x="4954" y="985"/>
                      <a:pt x="4853" y="985"/>
                    </a:cubicBezTo>
                    <a:cubicBezTo>
                      <a:pt x="4752" y="985"/>
                      <a:pt x="4650" y="1019"/>
                      <a:pt x="4572" y="1087"/>
                    </a:cubicBezTo>
                    <a:lnTo>
                      <a:pt x="3085" y="2595"/>
                    </a:lnTo>
                    <a:cubicBezTo>
                      <a:pt x="2838" y="2843"/>
                      <a:pt x="2500" y="2978"/>
                      <a:pt x="2140" y="2978"/>
                    </a:cubicBezTo>
                    <a:cubicBezTo>
                      <a:pt x="1757" y="2978"/>
                      <a:pt x="1419" y="2843"/>
                      <a:pt x="1171" y="2595"/>
                    </a:cubicBezTo>
                    <a:cubicBezTo>
                      <a:pt x="924" y="2325"/>
                      <a:pt x="789" y="1987"/>
                      <a:pt x="789" y="1627"/>
                    </a:cubicBezTo>
                    <a:cubicBezTo>
                      <a:pt x="789" y="1267"/>
                      <a:pt x="924" y="929"/>
                      <a:pt x="1171" y="681"/>
                    </a:cubicBezTo>
                    <a:cubicBezTo>
                      <a:pt x="1307" y="501"/>
                      <a:pt x="1307" y="254"/>
                      <a:pt x="1171" y="119"/>
                    </a:cubicBezTo>
                    <a:cubicBezTo>
                      <a:pt x="1093" y="40"/>
                      <a:pt x="986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6338425" y="1388775"/>
                <a:ext cx="85600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793" extrusionOk="0">
                    <a:moveTo>
                      <a:pt x="3018" y="0"/>
                    </a:moveTo>
                    <a:cubicBezTo>
                      <a:pt x="2477" y="23"/>
                      <a:pt x="2005" y="248"/>
                      <a:pt x="1644" y="608"/>
                    </a:cubicBezTo>
                    <a:lnTo>
                      <a:pt x="136" y="2117"/>
                    </a:lnTo>
                    <a:cubicBezTo>
                      <a:pt x="1" y="2275"/>
                      <a:pt x="1" y="2522"/>
                      <a:pt x="136" y="2680"/>
                    </a:cubicBezTo>
                    <a:cubicBezTo>
                      <a:pt x="226" y="2747"/>
                      <a:pt x="316" y="2792"/>
                      <a:pt x="428" y="2792"/>
                    </a:cubicBezTo>
                    <a:cubicBezTo>
                      <a:pt x="541" y="2792"/>
                      <a:pt x="631" y="2725"/>
                      <a:pt x="699" y="2680"/>
                    </a:cubicBezTo>
                    <a:lnTo>
                      <a:pt x="2207" y="1171"/>
                    </a:lnTo>
                    <a:cubicBezTo>
                      <a:pt x="2432" y="946"/>
                      <a:pt x="2725" y="811"/>
                      <a:pt x="3063" y="788"/>
                    </a:cubicBezTo>
                    <a:cubicBezTo>
                      <a:pt x="3288" y="766"/>
                      <a:pt x="3423" y="586"/>
                      <a:pt x="3423" y="361"/>
                    </a:cubicBezTo>
                    <a:cubicBezTo>
                      <a:pt x="3401" y="135"/>
                      <a:pt x="324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6430750" y="1396375"/>
                <a:ext cx="2760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80" extrusionOk="0">
                    <a:moveTo>
                      <a:pt x="453" y="1"/>
                    </a:moveTo>
                    <a:cubicBezTo>
                      <a:pt x="320" y="1"/>
                      <a:pt x="187" y="65"/>
                      <a:pt x="113" y="169"/>
                    </a:cubicBezTo>
                    <a:cubicBezTo>
                      <a:pt x="0" y="349"/>
                      <a:pt x="45" y="597"/>
                      <a:pt x="226" y="710"/>
                    </a:cubicBezTo>
                    <a:cubicBezTo>
                      <a:pt x="316" y="755"/>
                      <a:pt x="361" y="822"/>
                      <a:pt x="428" y="867"/>
                    </a:cubicBezTo>
                    <a:cubicBezTo>
                      <a:pt x="496" y="957"/>
                      <a:pt x="586" y="980"/>
                      <a:pt x="698" y="980"/>
                    </a:cubicBezTo>
                    <a:cubicBezTo>
                      <a:pt x="789" y="980"/>
                      <a:pt x="901" y="935"/>
                      <a:pt x="946" y="867"/>
                    </a:cubicBezTo>
                    <a:cubicBezTo>
                      <a:pt x="1104" y="710"/>
                      <a:pt x="1104" y="462"/>
                      <a:pt x="946" y="304"/>
                    </a:cubicBezTo>
                    <a:cubicBezTo>
                      <a:pt x="834" y="214"/>
                      <a:pt x="766" y="147"/>
                      <a:pt x="653" y="57"/>
                    </a:cubicBezTo>
                    <a:cubicBezTo>
                      <a:pt x="592" y="18"/>
                      <a:pt x="522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6215700" y="1401025"/>
                <a:ext cx="45625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3249" extrusionOk="0">
                    <a:moveTo>
                      <a:pt x="1355" y="0"/>
                    </a:moveTo>
                    <a:cubicBezTo>
                      <a:pt x="1250" y="0"/>
                      <a:pt x="1149" y="39"/>
                      <a:pt x="1082" y="118"/>
                    </a:cubicBezTo>
                    <a:cubicBezTo>
                      <a:pt x="609" y="614"/>
                      <a:pt x="1" y="1852"/>
                      <a:pt x="1059" y="3113"/>
                    </a:cubicBezTo>
                    <a:cubicBezTo>
                      <a:pt x="1149" y="3203"/>
                      <a:pt x="1262" y="3248"/>
                      <a:pt x="1374" y="3248"/>
                    </a:cubicBezTo>
                    <a:cubicBezTo>
                      <a:pt x="1487" y="3248"/>
                      <a:pt x="1554" y="3226"/>
                      <a:pt x="1622" y="3203"/>
                    </a:cubicBezTo>
                    <a:cubicBezTo>
                      <a:pt x="1780" y="3046"/>
                      <a:pt x="1825" y="2798"/>
                      <a:pt x="1667" y="2640"/>
                    </a:cubicBezTo>
                    <a:cubicBezTo>
                      <a:pt x="834" y="1627"/>
                      <a:pt x="1554" y="771"/>
                      <a:pt x="1644" y="681"/>
                    </a:cubicBezTo>
                    <a:cubicBezTo>
                      <a:pt x="1825" y="524"/>
                      <a:pt x="1825" y="276"/>
                      <a:pt x="1644" y="118"/>
                    </a:cubicBezTo>
                    <a:cubicBezTo>
                      <a:pt x="1566" y="39"/>
                      <a:pt x="1459" y="0"/>
                      <a:pt x="13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8014437" y="363569"/>
              <a:ext cx="351850" cy="342875"/>
              <a:chOff x="6162412" y="1338282"/>
              <a:chExt cx="351850" cy="342875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6162412" y="1338282"/>
                <a:ext cx="351850" cy="342875"/>
              </a:xfrm>
              <a:custGeom>
                <a:avLst/>
                <a:gdLst/>
                <a:ahLst/>
                <a:cxnLst/>
                <a:rect l="l" t="t" r="r" b="b"/>
                <a:pathLst>
                  <a:path w="14074" h="13715" extrusionOk="0">
                    <a:moveTo>
                      <a:pt x="9863" y="1"/>
                    </a:moveTo>
                    <a:cubicBezTo>
                      <a:pt x="8872" y="46"/>
                      <a:pt x="7927" y="474"/>
                      <a:pt x="7206" y="1172"/>
                    </a:cubicBezTo>
                    <a:lnTo>
                      <a:pt x="7093" y="1284"/>
                    </a:lnTo>
                    <a:cubicBezTo>
                      <a:pt x="6418" y="699"/>
                      <a:pt x="5562" y="406"/>
                      <a:pt x="4662" y="406"/>
                    </a:cubicBezTo>
                    <a:cubicBezTo>
                      <a:pt x="4324" y="406"/>
                      <a:pt x="3986" y="451"/>
                      <a:pt x="3671" y="541"/>
                    </a:cubicBezTo>
                    <a:lnTo>
                      <a:pt x="3423" y="541"/>
                    </a:lnTo>
                    <a:cubicBezTo>
                      <a:pt x="2793" y="541"/>
                      <a:pt x="2185" y="812"/>
                      <a:pt x="1734" y="1262"/>
                    </a:cubicBezTo>
                    <a:cubicBezTo>
                      <a:pt x="451" y="2591"/>
                      <a:pt x="0" y="4932"/>
                      <a:pt x="1577" y="6869"/>
                    </a:cubicBezTo>
                    <a:cubicBezTo>
                      <a:pt x="901" y="7634"/>
                      <a:pt x="541" y="8580"/>
                      <a:pt x="541" y="9594"/>
                    </a:cubicBezTo>
                    <a:cubicBezTo>
                      <a:pt x="541" y="10697"/>
                      <a:pt x="969" y="11710"/>
                      <a:pt x="1757" y="12498"/>
                    </a:cubicBezTo>
                    <a:cubicBezTo>
                      <a:pt x="2522" y="13286"/>
                      <a:pt x="3558" y="13714"/>
                      <a:pt x="4662" y="13714"/>
                    </a:cubicBezTo>
                    <a:cubicBezTo>
                      <a:pt x="5675" y="13714"/>
                      <a:pt x="6621" y="13354"/>
                      <a:pt x="7409" y="12566"/>
                    </a:cubicBezTo>
                    <a:cubicBezTo>
                      <a:pt x="7837" y="12904"/>
                      <a:pt x="8377" y="13084"/>
                      <a:pt x="8895" y="13084"/>
                    </a:cubicBezTo>
                    <a:lnTo>
                      <a:pt x="9165" y="13084"/>
                    </a:lnTo>
                    <a:cubicBezTo>
                      <a:pt x="9458" y="13174"/>
                      <a:pt x="9796" y="13241"/>
                      <a:pt x="10133" y="13241"/>
                    </a:cubicBezTo>
                    <a:cubicBezTo>
                      <a:pt x="11124" y="13241"/>
                      <a:pt x="12047" y="12836"/>
                      <a:pt x="12768" y="12138"/>
                    </a:cubicBezTo>
                    <a:cubicBezTo>
                      <a:pt x="13466" y="11440"/>
                      <a:pt x="13849" y="10494"/>
                      <a:pt x="13849" y="9526"/>
                    </a:cubicBezTo>
                    <a:cubicBezTo>
                      <a:pt x="13849" y="8535"/>
                      <a:pt x="13466" y="7612"/>
                      <a:pt x="12768" y="6891"/>
                    </a:cubicBezTo>
                    <a:lnTo>
                      <a:pt x="12678" y="6824"/>
                    </a:lnTo>
                    <a:lnTo>
                      <a:pt x="12768" y="6734"/>
                    </a:lnTo>
                    <a:cubicBezTo>
                      <a:pt x="13736" y="5766"/>
                      <a:pt x="14074" y="4392"/>
                      <a:pt x="13714" y="3131"/>
                    </a:cubicBezTo>
                    <a:lnTo>
                      <a:pt x="13714" y="2883"/>
                    </a:lnTo>
                    <a:cubicBezTo>
                      <a:pt x="13714" y="2253"/>
                      <a:pt x="13466" y="1667"/>
                      <a:pt x="13016" y="1217"/>
                    </a:cubicBezTo>
                    <a:cubicBezTo>
                      <a:pt x="12835" y="1037"/>
                      <a:pt x="12655" y="879"/>
                      <a:pt x="12453" y="722"/>
                    </a:cubicBezTo>
                    <a:cubicBezTo>
                      <a:pt x="12047" y="474"/>
                      <a:pt x="11597" y="316"/>
                      <a:pt x="11147" y="316"/>
                    </a:cubicBezTo>
                    <a:cubicBezTo>
                      <a:pt x="10809" y="114"/>
                      <a:pt x="10426" y="1"/>
                      <a:pt x="99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6233150" y="1398625"/>
                <a:ext cx="231975" cy="223500"/>
              </a:xfrm>
              <a:custGeom>
                <a:avLst/>
                <a:gdLst/>
                <a:ahLst/>
                <a:cxnLst/>
                <a:rect l="l" t="t" r="r" b="b"/>
                <a:pathLst>
                  <a:path w="9279" h="8940" extrusionOk="0">
                    <a:moveTo>
                      <a:pt x="1915" y="0"/>
                    </a:moveTo>
                    <a:cubicBezTo>
                      <a:pt x="1464" y="0"/>
                      <a:pt x="1014" y="169"/>
                      <a:pt x="676" y="507"/>
                    </a:cubicBezTo>
                    <a:cubicBezTo>
                      <a:pt x="1" y="1182"/>
                      <a:pt x="1" y="2308"/>
                      <a:pt x="676" y="2984"/>
                    </a:cubicBezTo>
                    <a:lnTo>
                      <a:pt x="2162" y="4470"/>
                    </a:lnTo>
                    <a:lnTo>
                      <a:pt x="676" y="5956"/>
                    </a:lnTo>
                    <a:cubicBezTo>
                      <a:pt x="1" y="6632"/>
                      <a:pt x="1" y="7758"/>
                      <a:pt x="676" y="8433"/>
                    </a:cubicBezTo>
                    <a:cubicBezTo>
                      <a:pt x="1014" y="8771"/>
                      <a:pt x="1464" y="8940"/>
                      <a:pt x="1915" y="8940"/>
                    </a:cubicBezTo>
                    <a:cubicBezTo>
                      <a:pt x="2365" y="8940"/>
                      <a:pt x="2815" y="8771"/>
                      <a:pt x="3153" y="8433"/>
                    </a:cubicBezTo>
                    <a:lnTo>
                      <a:pt x="4639" y="6947"/>
                    </a:lnTo>
                    <a:lnTo>
                      <a:pt x="6126" y="8433"/>
                    </a:lnTo>
                    <a:cubicBezTo>
                      <a:pt x="6463" y="8771"/>
                      <a:pt x="6914" y="8940"/>
                      <a:pt x="7364" y="8940"/>
                    </a:cubicBezTo>
                    <a:cubicBezTo>
                      <a:pt x="7814" y="8940"/>
                      <a:pt x="8265" y="8771"/>
                      <a:pt x="8602" y="8433"/>
                    </a:cubicBezTo>
                    <a:cubicBezTo>
                      <a:pt x="9278" y="7758"/>
                      <a:pt x="9278" y="6632"/>
                      <a:pt x="8602" y="5956"/>
                    </a:cubicBezTo>
                    <a:lnTo>
                      <a:pt x="7116" y="4470"/>
                    </a:lnTo>
                    <a:lnTo>
                      <a:pt x="8602" y="2984"/>
                    </a:lnTo>
                    <a:cubicBezTo>
                      <a:pt x="9278" y="2308"/>
                      <a:pt x="9278" y="1182"/>
                      <a:pt x="8602" y="507"/>
                    </a:cubicBezTo>
                    <a:cubicBezTo>
                      <a:pt x="8253" y="169"/>
                      <a:pt x="7803" y="0"/>
                      <a:pt x="7356" y="0"/>
                    </a:cubicBezTo>
                    <a:cubicBezTo>
                      <a:pt x="6908" y="0"/>
                      <a:pt x="6463" y="169"/>
                      <a:pt x="6126" y="507"/>
                    </a:cubicBezTo>
                    <a:lnTo>
                      <a:pt x="4639" y="1993"/>
                    </a:lnTo>
                    <a:lnTo>
                      <a:pt x="3153" y="507"/>
                    </a:lnTo>
                    <a:cubicBezTo>
                      <a:pt x="2815" y="169"/>
                      <a:pt x="2365" y="0"/>
                      <a:pt x="19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6372200" y="1595650"/>
                <a:ext cx="248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35" extrusionOk="0">
                    <a:moveTo>
                      <a:pt x="417" y="1"/>
                    </a:moveTo>
                    <a:cubicBezTo>
                      <a:pt x="316" y="1"/>
                      <a:pt x="215" y="34"/>
                      <a:pt x="136" y="102"/>
                    </a:cubicBezTo>
                    <a:cubicBezTo>
                      <a:pt x="1" y="282"/>
                      <a:pt x="1" y="530"/>
                      <a:pt x="136" y="665"/>
                    </a:cubicBezTo>
                    <a:lnTo>
                      <a:pt x="293" y="822"/>
                    </a:lnTo>
                    <a:cubicBezTo>
                      <a:pt x="361" y="890"/>
                      <a:pt x="451" y="935"/>
                      <a:pt x="564" y="935"/>
                    </a:cubicBezTo>
                    <a:cubicBezTo>
                      <a:pt x="676" y="935"/>
                      <a:pt x="766" y="890"/>
                      <a:pt x="856" y="822"/>
                    </a:cubicBezTo>
                    <a:cubicBezTo>
                      <a:pt x="991" y="642"/>
                      <a:pt x="991" y="395"/>
                      <a:pt x="856" y="259"/>
                    </a:cubicBezTo>
                    <a:lnTo>
                      <a:pt x="699" y="102"/>
                    </a:lnTo>
                    <a:cubicBezTo>
                      <a:pt x="620" y="34"/>
                      <a:pt x="519" y="1"/>
                      <a:pt x="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6227525" y="1537250"/>
                <a:ext cx="149775" cy="941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3767" extrusionOk="0">
                    <a:moveTo>
                      <a:pt x="882" y="0"/>
                    </a:moveTo>
                    <a:cubicBezTo>
                      <a:pt x="777" y="0"/>
                      <a:pt x="676" y="40"/>
                      <a:pt x="609" y="119"/>
                    </a:cubicBezTo>
                    <a:cubicBezTo>
                      <a:pt x="226" y="524"/>
                      <a:pt x="1" y="1042"/>
                      <a:pt x="1" y="1627"/>
                    </a:cubicBezTo>
                    <a:cubicBezTo>
                      <a:pt x="1" y="2213"/>
                      <a:pt x="226" y="2753"/>
                      <a:pt x="609" y="3158"/>
                    </a:cubicBezTo>
                    <a:cubicBezTo>
                      <a:pt x="1036" y="3564"/>
                      <a:pt x="1599" y="3766"/>
                      <a:pt x="2140" y="3766"/>
                    </a:cubicBezTo>
                    <a:cubicBezTo>
                      <a:pt x="2703" y="3766"/>
                      <a:pt x="3221" y="3564"/>
                      <a:pt x="3626" y="3113"/>
                    </a:cubicBezTo>
                    <a:lnTo>
                      <a:pt x="4842" y="1920"/>
                    </a:lnTo>
                    <a:lnTo>
                      <a:pt x="5292" y="2370"/>
                    </a:lnTo>
                    <a:cubicBezTo>
                      <a:pt x="5371" y="2438"/>
                      <a:pt x="5472" y="2472"/>
                      <a:pt x="5574" y="2472"/>
                    </a:cubicBezTo>
                    <a:cubicBezTo>
                      <a:pt x="5675" y="2472"/>
                      <a:pt x="5776" y="2438"/>
                      <a:pt x="5855" y="2370"/>
                    </a:cubicBezTo>
                    <a:cubicBezTo>
                      <a:pt x="5990" y="2190"/>
                      <a:pt x="5990" y="1942"/>
                      <a:pt x="5855" y="1807"/>
                    </a:cubicBezTo>
                    <a:lnTo>
                      <a:pt x="5135" y="1087"/>
                    </a:lnTo>
                    <a:cubicBezTo>
                      <a:pt x="5056" y="1019"/>
                      <a:pt x="4954" y="985"/>
                      <a:pt x="4853" y="985"/>
                    </a:cubicBezTo>
                    <a:cubicBezTo>
                      <a:pt x="4752" y="985"/>
                      <a:pt x="4650" y="1019"/>
                      <a:pt x="4572" y="1087"/>
                    </a:cubicBezTo>
                    <a:lnTo>
                      <a:pt x="3085" y="2595"/>
                    </a:lnTo>
                    <a:cubicBezTo>
                      <a:pt x="2838" y="2843"/>
                      <a:pt x="2500" y="2978"/>
                      <a:pt x="2140" y="2978"/>
                    </a:cubicBezTo>
                    <a:cubicBezTo>
                      <a:pt x="1757" y="2978"/>
                      <a:pt x="1419" y="2843"/>
                      <a:pt x="1171" y="2595"/>
                    </a:cubicBezTo>
                    <a:cubicBezTo>
                      <a:pt x="924" y="2325"/>
                      <a:pt x="789" y="1987"/>
                      <a:pt x="789" y="1627"/>
                    </a:cubicBezTo>
                    <a:cubicBezTo>
                      <a:pt x="789" y="1267"/>
                      <a:pt x="924" y="929"/>
                      <a:pt x="1171" y="681"/>
                    </a:cubicBezTo>
                    <a:cubicBezTo>
                      <a:pt x="1307" y="501"/>
                      <a:pt x="1307" y="254"/>
                      <a:pt x="1171" y="119"/>
                    </a:cubicBezTo>
                    <a:cubicBezTo>
                      <a:pt x="1093" y="40"/>
                      <a:pt x="986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6338425" y="1388775"/>
                <a:ext cx="85600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793" extrusionOk="0">
                    <a:moveTo>
                      <a:pt x="3018" y="0"/>
                    </a:moveTo>
                    <a:cubicBezTo>
                      <a:pt x="2477" y="23"/>
                      <a:pt x="2005" y="248"/>
                      <a:pt x="1644" y="608"/>
                    </a:cubicBezTo>
                    <a:lnTo>
                      <a:pt x="136" y="2117"/>
                    </a:lnTo>
                    <a:cubicBezTo>
                      <a:pt x="1" y="2275"/>
                      <a:pt x="1" y="2522"/>
                      <a:pt x="136" y="2680"/>
                    </a:cubicBezTo>
                    <a:cubicBezTo>
                      <a:pt x="226" y="2747"/>
                      <a:pt x="316" y="2792"/>
                      <a:pt x="428" y="2792"/>
                    </a:cubicBezTo>
                    <a:cubicBezTo>
                      <a:pt x="541" y="2792"/>
                      <a:pt x="631" y="2725"/>
                      <a:pt x="699" y="2680"/>
                    </a:cubicBezTo>
                    <a:lnTo>
                      <a:pt x="2207" y="1171"/>
                    </a:lnTo>
                    <a:cubicBezTo>
                      <a:pt x="2432" y="946"/>
                      <a:pt x="2725" y="811"/>
                      <a:pt x="3063" y="788"/>
                    </a:cubicBezTo>
                    <a:cubicBezTo>
                      <a:pt x="3288" y="766"/>
                      <a:pt x="3423" y="586"/>
                      <a:pt x="3423" y="361"/>
                    </a:cubicBezTo>
                    <a:cubicBezTo>
                      <a:pt x="3401" y="135"/>
                      <a:pt x="324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6430750" y="1396375"/>
                <a:ext cx="2760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80" extrusionOk="0">
                    <a:moveTo>
                      <a:pt x="453" y="1"/>
                    </a:moveTo>
                    <a:cubicBezTo>
                      <a:pt x="320" y="1"/>
                      <a:pt x="187" y="65"/>
                      <a:pt x="113" y="169"/>
                    </a:cubicBezTo>
                    <a:cubicBezTo>
                      <a:pt x="0" y="349"/>
                      <a:pt x="45" y="597"/>
                      <a:pt x="226" y="710"/>
                    </a:cubicBezTo>
                    <a:cubicBezTo>
                      <a:pt x="316" y="755"/>
                      <a:pt x="361" y="822"/>
                      <a:pt x="428" y="867"/>
                    </a:cubicBezTo>
                    <a:cubicBezTo>
                      <a:pt x="496" y="957"/>
                      <a:pt x="586" y="980"/>
                      <a:pt x="698" y="980"/>
                    </a:cubicBezTo>
                    <a:cubicBezTo>
                      <a:pt x="789" y="980"/>
                      <a:pt x="901" y="935"/>
                      <a:pt x="946" y="867"/>
                    </a:cubicBezTo>
                    <a:cubicBezTo>
                      <a:pt x="1104" y="710"/>
                      <a:pt x="1104" y="462"/>
                      <a:pt x="946" y="304"/>
                    </a:cubicBezTo>
                    <a:cubicBezTo>
                      <a:pt x="834" y="214"/>
                      <a:pt x="766" y="147"/>
                      <a:pt x="653" y="57"/>
                    </a:cubicBezTo>
                    <a:cubicBezTo>
                      <a:pt x="592" y="18"/>
                      <a:pt x="522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215700" y="1401025"/>
                <a:ext cx="45625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3249" extrusionOk="0">
                    <a:moveTo>
                      <a:pt x="1355" y="0"/>
                    </a:moveTo>
                    <a:cubicBezTo>
                      <a:pt x="1250" y="0"/>
                      <a:pt x="1149" y="39"/>
                      <a:pt x="1082" y="118"/>
                    </a:cubicBezTo>
                    <a:cubicBezTo>
                      <a:pt x="609" y="614"/>
                      <a:pt x="1" y="1852"/>
                      <a:pt x="1059" y="3113"/>
                    </a:cubicBezTo>
                    <a:cubicBezTo>
                      <a:pt x="1149" y="3203"/>
                      <a:pt x="1262" y="3248"/>
                      <a:pt x="1374" y="3248"/>
                    </a:cubicBezTo>
                    <a:cubicBezTo>
                      <a:pt x="1487" y="3248"/>
                      <a:pt x="1554" y="3226"/>
                      <a:pt x="1622" y="3203"/>
                    </a:cubicBezTo>
                    <a:cubicBezTo>
                      <a:pt x="1780" y="3046"/>
                      <a:pt x="1825" y="2798"/>
                      <a:pt x="1667" y="2640"/>
                    </a:cubicBezTo>
                    <a:cubicBezTo>
                      <a:pt x="834" y="1627"/>
                      <a:pt x="1554" y="771"/>
                      <a:pt x="1644" y="681"/>
                    </a:cubicBezTo>
                    <a:cubicBezTo>
                      <a:pt x="1825" y="524"/>
                      <a:pt x="1825" y="276"/>
                      <a:pt x="1644" y="118"/>
                    </a:cubicBezTo>
                    <a:cubicBezTo>
                      <a:pt x="1566" y="39"/>
                      <a:pt x="1459" y="0"/>
                      <a:pt x="13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" name="Google Shape;49;p4"/>
          <p:cNvGrpSpPr/>
          <p:nvPr/>
        </p:nvGrpSpPr>
        <p:grpSpPr>
          <a:xfrm>
            <a:off x="178225" y="3028210"/>
            <a:ext cx="915154" cy="1264170"/>
            <a:chOff x="178225" y="3028210"/>
            <a:chExt cx="915154" cy="1264170"/>
          </a:xfrm>
        </p:grpSpPr>
        <p:grpSp>
          <p:nvGrpSpPr>
            <p:cNvPr id="50" name="Google Shape;50;p4"/>
            <p:cNvGrpSpPr/>
            <p:nvPr/>
          </p:nvGrpSpPr>
          <p:grpSpPr>
            <a:xfrm>
              <a:off x="178225" y="3028210"/>
              <a:ext cx="915154" cy="691129"/>
              <a:chOff x="3597450" y="3122250"/>
              <a:chExt cx="543925" cy="410775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3597450" y="3122250"/>
                <a:ext cx="543925" cy="410775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16431" extrusionOk="0">
                    <a:moveTo>
                      <a:pt x="7752" y="0"/>
                    </a:moveTo>
                    <a:cubicBezTo>
                      <a:pt x="7404" y="0"/>
                      <a:pt x="7056" y="46"/>
                      <a:pt x="6723" y="121"/>
                    </a:cubicBezTo>
                    <a:cubicBezTo>
                      <a:pt x="6405" y="212"/>
                      <a:pt x="6117" y="379"/>
                      <a:pt x="5905" y="636"/>
                    </a:cubicBezTo>
                    <a:cubicBezTo>
                      <a:pt x="4966" y="954"/>
                      <a:pt x="4179" y="1575"/>
                      <a:pt x="3634" y="2392"/>
                    </a:cubicBezTo>
                    <a:cubicBezTo>
                      <a:pt x="3074" y="3240"/>
                      <a:pt x="2847" y="4255"/>
                      <a:pt x="2998" y="5254"/>
                    </a:cubicBezTo>
                    <a:cubicBezTo>
                      <a:pt x="2105" y="5481"/>
                      <a:pt x="1333" y="6026"/>
                      <a:pt x="818" y="6783"/>
                    </a:cubicBezTo>
                    <a:cubicBezTo>
                      <a:pt x="182" y="7737"/>
                      <a:pt x="1" y="8903"/>
                      <a:pt x="303" y="10008"/>
                    </a:cubicBezTo>
                    <a:lnTo>
                      <a:pt x="288" y="10129"/>
                    </a:lnTo>
                    <a:cubicBezTo>
                      <a:pt x="212" y="10553"/>
                      <a:pt x="318" y="10977"/>
                      <a:pt x="591" y="11325"/>
                    </a:cubicBezTo>
                    <a:cubicBezTo>
                      <a:pt x="1378" y="12400"/>
                      <a:pt x="2589" y="13096"/>
                      <a:pt x="3922" y="13202"/>
                    </a:cubicBezTo>
                    <a:cubicBezTo>
                      <a:pt x="3952" y="13566"/>
                      <a:pt x="4043" y="13914"/>
                      <a:pt x="4164" y="14247"/>
                    </a:cubicBezTo>
                    <a:cubicBezTo>
                      <a:pt x="4558" y="15216"/>
                      <a:pt x="5345" y="15973"/>
                      <a:pt x="6329" y="16321"/>
                    </a:cubicBezTo>
                    <a:cubicBezTo>
                      <a:pt x="6511" y="16397"/>
                      <a:pt x="6723" y="16427"/>
                      <a:pt x="6919" y="16427"/>
                    </a:cubicBezTo>
                    <a:cubicBezTo>
                      <a:pt x="6954" y="16430"/>
                      <a:pt x="6989" y="16431"/>
                      <a:pt x="7024" y="16431"/>
                    </a:cubicBezTo>
                    <a:cubicBezTo>
                      <a:pt x="7185" y="16431"/>
                      <a:pt x="7345" y="16404"/>
                      <a:pt x="7495" y="16366"/>
                    </a:cubicBezTo>
                    <a:cubicBezTo>
                      <a:pt x="7737" y="16397"/>
                      <a:pt x="7994" y="16427"/>
                      <a:pt x="8237" y="16427"/>
                    </a:cubicBezTo>
                    <a:lnTo>
                      <a:pt x="8403" y="16427"/>
                    </a:lnTo>
                    <a:cubicBezTo>
                      <a:pt x="9599" y="16366"/>
                      <a:pt x="10553" y="15973"/>
                      <a:pt x="11219" y="15291"/>
                    </a:cubicBezTo>
                    <a:cubicBezTo>
                      <a:pt x="11991" y="15852"/>
                      <a:pt x="12915" y="16185"/>
                      <a:pt x="13869" y="16245"/>
                    </a:cubicBezTo>
                    <a:lnTo>
                      <a:pt x="14141" y="16245"/>
                    </a:lnTo>
                    <a:cubicBezTo>
                      <a:pt x="16382" y="16245"/>
                      <a:pt x="18168" y="14353"/>
                      <a:pt x="18047" y="12112"/>
                    </a:cubicBezTo>
                    <a:cubicBezTo>
                      <a:pt x="20333" y="11658"/>
                      <a:pt x="21242" y="10462"/>
                      <a:pt x="21590" y="9463"/>
                    </a:cubicBezTo>
                    <a:cubicBezTo>
                      <a:pt x="21756" y="9024"/>
                      <a:pt x="21711" y="8539"/>
                      <a:pt x="21484" y="8146"/>
                    </a:cubicBezTo>
                    <a:cubicBezTo>
                      <a:pt x="21696" y="7752"/>
                      <a:pt x="21741" y="7313"/>
                      <a:pt x="21605" y="6904"/>
                    </a:cubicBezTo>
                    <a:cubicBezTo>
                      <a:pt x="21575" y="6768"/>
                      <a:pt x="21529" y="6632"/>
                      <a:pt x="21469" y="6510"/>
                    </a:cubicBezTo>
                    <a:cubicBezTo>
                      <a:pt x="21317" y="6147"/>
                      <a:pt x="21030" y="5859"/>
                      <a:pt x="20681" y="5693"/>
                    </a:cubicBezTo>
                    <a:cubicBezTo>
                      <a:pt x="19834" y="4467"/>
                      <a:pt x="18638" y="3800"/>
                      <a:pt x="17260" y="3800"/>
                    </a:cubicBezTo>
                    <a:lnTo>
                      <a:pt x="17048" y="3800"/>
                    </a:lnTo>
                    <a:cubicBezTo>
                      <a:pt x="16972" y="3180"/>
                      <a:pt x="16730" y="2589"/>
                      <a:pt x="16336" y="2105"/>
                    </a:cubicBezTo>
                    <a:cubicBezTo>
                      <a:pt x="15610" y="1181"/>
                      <a:pt x="14504" y="651"/>
                      <a:pt x="13339" y="651"/>
                    </a:cubicBezTo>
                    <a:cubicBezTo>
                      <a:pt x="12536" y="651"/>
                      <a:pt x="11749" y="909"/>
                      <a:pt x="11113" y="1408"/>
                    </a:cubicBezTo>
                    <a:cubicBezTo>
                      <a:pt x="10220" y="500"/>
                      <a:pt x="9009" y="0"/>
                      <a:pt x="77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631125" y="3163775"/>
                <a:ext cx="472775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18911" h="13406" extrusionOk="0">
                    <a:moveTo>
                      <a:pt x="6348" y="1"/>
                    </a:moveTo>
                    <a:cubicBezTo>
                      <a:pt x="6175" y="1"/>
                      <a:pt x="5992" y="12"/>
                      <a:pt x="5800" y="35"/>
                    </a:cubicBezTo>
                    <a:cubicBezTo>
                      <a:pt x="4831" y="126"/>
                      <a:pt x="3952" y="656"/>
                      <a:pt x="3407" y="1458"/>
                    </a:cubicBezTo>
                    <a:cubicBezTo>
                      <a:pt x="2893" y="2215"/>
                      <a:pt x="2620" y="3351"/>
                      <a:pt x="3529" y="4849"/>
                    </a:cubicBezTo>
                    <a:cubicBezTo>
                      <a:pt x="3529" y="4849"/>
                      <a:pt x="3233" y="4779"/>
                      <a:pt x="2813" y="4779"/>
                    </a:cubicBezTo>
                    <a:cubicBezTo>
                      <a:pt x="2149" y="4779"/>
                      <a:pt x="1173" y="4955"/>
                      <a:pt x="561" y="5864"/>
                    </a:cubicBezTo>
                    <a:cubicBezTo>
                      <a:pt x="1" y="6727"/>
                      <a:pt x="1" y="7832"/>
                      <a:pt x="546" y="8695"/>
                    </a:cubicBezTo>
                    <a:cubicBezTo>
                      <a:pt x="957" y="9346"/>
                      <a:pt x="1697" y="9998"/>
                      <a:pt x="3018" y="9998"/>
                    </a:cubicBezTo>
                    <a:cubicBezTo>
                      <a:pt x="3447" y="9998"/>
                      <a:pt x="3937" y="9929"/>
                      <a:pt x="4497" y="9770"/>
                    </a:cubicBezTo>
                    <a:lnTo>
                      <a:pt x="4497" y="9770"/>
                    </a:lnTo>
                    <a:cubicBezTo>
                      <a:pt x="4497" y="9770"/>
                      <a:pt x="3302" y="12177"/>
                      <a:pt x="5572" y="13146"/>
                    </a:cubicBezTo>
                    <a:cubicBezTo>
                      <a:pt x="5994" y="13315"/>
                      <a:pt x="6442" y="13405"/>
                      <a:pt x="6891" y="13405"/>
                    </a:cubicBezTo>
                    <a:cubicBezTo>
                      <a:pt x="6926" y="13405"/>
                      <a:pt x="6961" y="13404"/>
                      <a:pt x="6996" y="13403"/>
                    </a:cubicBezTo>
                    <a:cubicBezTo>
                      <a:pt x="7889" y="13373"/>
                      <a:pt x="9327" y="13025"/>
                      <a:pt x="9509" y="11254"/>
                    </a:cubicBezTo>
                    <a:cubicBezTo>
                      <a:pt x="9509" y="11254"/>
                      <a:pt x="10417" y="13101"/>
                      <a:pt x="12597" y="13237"/>
                    </a:cubicBezTo>
                    <a:cubicBezTo>
                      <a:pt x="12660" y="13241"/>
                      <a:pt x="12722" y="13243"/>
                      <a:pt x="12783" y="13243"/>
                    </a:cubicBezTo>
                    <a:cubicBezTo>
                      <a:pt x="14942" y="13243"/>
                      <a:pt x="16205" y="10691"/>
                      <a:pt x="14762" y="9013"/>
                    </a:cubicBezTo>
                    <a:cubicBezTo>
                      <a:pt x="14747" y="8998"/>
                      <a:pt x="14732" y="8967"/>
                      <a:pt x="14702" y="8952"/>
                    </a:cubicBezTo>
                    <a:lnTo>
                      <a:pt x="14702" y="8952"/>
                    </a:lnTo>
                    <a:cubicBezTo>
                      <a:pt x="14702" y="8952"/>
                      <a:pt x="14896" y="8973"/>
                      <a:pt x="15200" y="8973"/>
                    </a:cubicBezTo>
                    <a:cubicBezTo>
                      <a:pt x="16126" y="8973"/>
                      <a:pt x="18072" y="8784"/>
                      <a:pt x="18653" y="7257"/>
                    </a:cubicBezTo>
                    <a:cubicBezTo>
                      <a:pt x="18911" y="6515"/>
                      <a:pt x="18820" y="5697"/>
                      <a:pt x="18411" y="5046"/>
                    </a:cubicBezTo>
                    <a:cubicBezTo>
                      <a:pt x="17989" y="4328"/>
                      <a:pt x="17205" y="3455"/>
                      <a:pt x="15907" y="3455"/>
                    </a:cubicBezTo>
                    <a:cubicBezTo>
                      <a:pt x="15344" y="3455"/>
                      <a:pt x="14684" y="3620"/>
                      <a:pt x="13914" y="4032"/>
                    </a:cubicBezTo>
                    <a:cubicBezTo>
                      <a:pt x="13914" y="4032"/>
                      <a:pt x="14959" y="2533"/>
                      <a:pt x="13945" y="1261"/>
                    </a:cubicBezTo>
                    <a:cubicBezTo>
                      <a:pt x="13462" y="658"/>
                      <a:pt x="12740" y="315"/>
                      <a:pt x="11983" y="315"/>
                    </a:cubicBezTo>
                    <a:cubicBezTo>
                      <a:pt x="11790" y="315"/>
                      <a:pt x="11595" y="337"/>
                      <a:pt x="11401" y="383"/>
                    </a:cubicBezTo>
                    <a:cubicBezTo>
                      <a:pt x="10735" y="565"/>
                      <a:pt x="9963" y="1049"/>
                      <a:pt x="9448" y="2306"/>
                    </a:cubicBezTo>
                    <a:cubicBezTo>
                      <a:pt x="9448" y="2306"/>
                      <a:pt x="8865" y="1"/>
                      <a:pt x="63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3634300" y="3373525"/>
                <a:ext cx="146750" cy="126475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5059" extrusionOk="0">
                    <a:moveTo>
                      <a:pt x="428" y="0"/>
                    </a:moveTo>
                    <a:cubicBezTo>
                      <a:pt x="209" y="0"/>
                      <a:pt x="1" y="255"/>
                      <a:pt x="177" y="487"/>
                    </a:cubicBezTo>
                    <a:cubicBezTo>
                      <a:pt x="996" y="1597"/>
                      <a:pt x="2155" y="1860"/>
                      <a:pt x="3065" y="1860"/>
                    </a:cubicBezTo>
                    <a:cubicBezTo>
                      <a:pt x="3383" y="1860"/>
                      <a:pt x="3670" y="1828"/>
                      <a:pt x="3901" y="1789"/>
                    </a:cubicBezTo>
                    <a:lnTo>
                      <a:pt x="3901" y="1789"/>
                    </a:lnTo>
                    <a:cubicBezTo>
                      <a:pt x="3704" y="2424"/>
                      <a:pt x="3704" y="3091"/>
                      <a:pt x="3931" y="3711"/>
                    </a:cubicBezTo>
                    <a:cubicBezTo>
                      <a:pt x="4174" y="4332"/>
                      <a:pt x="4688" y="4817"/>
                      <a:pt x="5339" y="5029"/>
                    </a:cubicBezTo>
                    <a:cubicBezTo>
                      <a:pt x="5370" y="5044"/>
                      <a:pt x="5400" y="5059"/>
                      <a:pt x="5445" y="5059"/>
                    </a:cubicBezTo>
                    <a:cubicBezTo>
                      <a:pt x="5778" y="5044"/>
                      <a:pt x="5869" y="4589"/>
                      <a:pt x="5551" y="4468"/>
                    </a:cubicBezTo>
                    <a:cubicBezTo>
                      <a:pt x="5082" y="4302"/>
                      <a:pt x="4688" y="3954"/>
                      <a:pt x="4492" y="3499"/>
                    </a:cubicBezTo>
                    <a:cubicBezTo>
                      <a:pt x="4143" y="2606"/>
                      <a:pt x="4643" y="1516"/>
                      <a:pt x="4643" y="1516"/>
                    </a:cubicBezTo>
                    <a:cubicBezTo>
                      <a:pt x="4748" y="1307"/>
                      <a:pt x="4592" y="1074"/>
                      <a:pt x="4381" y="1074"/>
                    </a:cubicBezTo>
                    <a:cubicBezTo>
                      <a:pt x="4349" y="1074"/>
                      <a:pt x="4314" y="1080"/>
                      <a:pt x="4280" y="1092"/>
                    </a:cubicBezTo>
                    <a:cubicBezTo>
                      <a:pt x="4238" y="1106"/>
                      <a:pt x="3737" y="1264"/>
                      <a:pt x="3086" y="1264"/>
                    </a:cubicBezTo>
                    <a:cubicBezTo>
                      <a:pt x="2321" y="1264"/>
                      <a:pt x="1348" y="1047"/>
                      <a:pt x="661" y="123"/>
                    </a:cubicBezTo>
                    <a:cubicBezTo>
                      <a:pt x="595" y="36"/>
                      <a:pt x="511" y="0"/>
                      <a:pt x="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004700" y="3338250"/>
                <a:ext cx="103800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292" extrusionOk="0">
                    <a:moveTo>
                      <a:pt x="3707" y="0"/>
                    </a:moveTo>
                    <a:cubicBezTo>
                      <a:pt x="3599" y="0"/>
                      <a:pt x="3504" y="50"/>
                      <a:pt x="3483" y="172"/>
                    </a:cubicBezTo>
                    <a:cubicBezTo>
                      <a:pt x="3165" y="1065"/>
                      <a:pt x="2090" y="1580"/>
                      <a:pt x="379" y="1686"/>
                    </a:cubicBezTo>
                    <a:cubicBezTo>
                      <a:pt x="1" y="1716"/>
                      <a:pt x="16" y="2261"/>
                      <a:pt x="395" y="2291"/>
                    </a:cubicBezTo>
                    <a:lnTo>
                      <a:pt x="410" y="2276"/>
                    </a:lnTo>
                    <a:cubicBezTo>
                      <a:pt x="2408" y="2170"/>
                      <a:pt x="3634" y="1519"/>
                      <a:pt x="4043" y="368"/>
                    </a:cubicBezTo>
                    <a:cubicBezTo>
                      <a:pt x="4152" y="172"/>
                      <a:pt x="3908" y="0"/>
                      <a:pt x="37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4087875" y="3293800"/>
                <a:ext cx="194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00" extrusionOk="0">
                    <a:moveTo>
                      <a:pt x="379" y="0"/>
                    </a:moveTo>
                    <a:cubicBezTo>
                      <a:pt x="189" y="0"/>
                      <a:pt x="1" y="177"/>
                      <a:pt x="80" y="405"/>
                    </a:cubicBezTo>
                    <a:cubicBezTo>
                      <a:pt x="111" y="466"/>
                      <a:pt x="126" y="527"/>
                      <a:pt x="141" y="587"/>
                    </a:cubicBezTo>
                    <a:cubicBezTo>
                      <a:pt x="186" y="723"/>
                      <a:pt x="292" y="799"/>
                      <a:pt x="429" y="799"/>
                    </a:cubicBezTo>
                    <a:cubicBezTo>
                      <a:pt x="459" y="799"/>
                      <a:pt x="489" y="799"/>
                      <a:pt x="519" y="784"/>
                    </a:cubicBezTo>
                    <a:cubicBezTo>
                      <a:pt x="686" y="738"/>
                      <a:pt x="777" y="557"/>
                      <a:pt x="716" y="405"/>
                    </a:cubicBezTo>
                    <a:cubicBezTo>
                      <a:pt x="686" y="254"/>
                      <a:pt x="641" y="163"/>
                      <a:pt x="641" y="163"/>
                    </a:cubicBezTo>
                    <a:cubicBezTo>
                      <a:pt x="578" y="49"/>
                      <a:pt x="478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3765175" y="3155275"/>
                <a:ext cx="99900" cy="50275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011" extrusionOk="0">
                    <a:moveTo>
                      <a:pt x="1052" y="0"/>
                    </a:moveTo>
                    <a:cubicBezTo>
                      <a:pt x="823" y="0"/>
                      <a:pt x="592" y="24"/>
                      <a:pt x="362" y="72"/>
                    </a:cubicBezTo>
                    <a:cubicBezTo>
                      <a:pt x="0" y="169"/>
                      <a:pt x="98" y="675"/>
                      <a:pt x="422" y="675"/>
                    </a:cubicBezTo>
                    <a:cubicBezTo>
                      <a:pt x="450" y="675"/>
                      <a:pt x="481" y="671"/>
                      <a:pt x="513" y="663"/>
                    </a:cubicBezTo>
                    <a:cubicBezTo>
                      <a:pt x="539" y="657"/>
                      <a:pt x="754" y="604"/>
                      <a:pt x="1072" y="604"/>
                    </a:cubicBezTo>
                    <a:cubicBezTo>
                      <a:pt x="1674" y="604"/>
                      <a:pt x="2646" y="798"/>
                      <a:pt x="3390" y="1889"/>
                    </a:cubicBezTo>
                    <a:cubicBezTo>
                      <a:pt x="3450" y="1965"/>
                      <a:pt x="3541" y="2010"/>
                      <a:pt x="3647" y="2010"/>
                    </a:cubicBezTo>
                    <a:cubicBezTo>
                      <a:pt x="3708" y="2010"/>
                      <a:pt x="3768" y="1995"/>
                      <a:pt x="3814" y="1965"/>
                    </a:cubicBezTo>
                    <a:cubicBezTo>
                      <a:pt x="3950" y="1874"/>
                      <a:pt x="3995" y="1677"/>
                      <a:pt x="3889" y="1541"/>
                    </a:cubicBezTo>
                    <a:cubicBezTo>
                      <a:pt x="3260" y="572"/>
                      <a:pt x="2181" y="0"/>
                      <a:pt x="10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>
                <a:off x="3647400" y="3307525"/>
                <a:ext cx="3827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234" extrusionOk="0">
                    <a:moveTo>
                      <a:pt x="1044" y="1"/>
                    </a:moveTo>
                    <a:cubicBezTo>
                      <a:pt x="978" y="1"/>
                      <a:pt x="912" y="13"/>
                      <a:pt x="849" y="38"/>
                    </a:cubicBezTo>
                    <a:cubicBezTo>
                      <a:pt x="697" y="84"/>
                      <a:pt x="561" y="174"/>
                      <a:pt x="455" y="295"/>
                    </a:cubicBezTo>
                    <a:cubicBezTo>
                      <a:pt x="213" y="568"/>
                      <a:pt x="62" y="916"/>
                      <a:pt x="31" y="1295"/>
                    </a:cubicBezTo>
                    <a:cubicBezTo>
                      <a:pt x="1" y="1582"/>
                      <a:pt x="16" y="2067"/>
                      <a:pt x="334" y="2203"/>
                    </a:cubicBezTo>
                    <a:cubicBezTo>
                      <a:pt x="386" y="2224"/>
                      <a:pt x="440" y="2234"/>
                      <a:pt x="493" y="2234"/>
                    </a:cubicBezTo>
                    <a:cubicBezTo>
                      <a:pt x="594" y="2234"/>
                      <a:pt x="694" y="2197"/>
                      <a:pt x="773" y="2127"/>
                    </a:cubicBezTo>
                    <a:cubicBezTo>
                      <a:pt x="940" y="1946"/>
                      <a:pt x="788" y="1688"/>
                      <a:pt x="803" y="1476"/>
                    </a:cubicBezTo>
                    <a:cubicBezTo>
                      <a:pt x="803" y="1280"/>
                      <a:pt x="864" y="1098"/>
                      <a:pt x="970" y="946"/>
                    </a:cubicBezTo>
                    <a:cubicBezTo>
                      <a:pt x="1091" y="780"/>
                      <a:pt x="1439" y="674"/>
                      <a:pt x="1500" y="477"/>
                    </a:cubicBezTo>
                    <a:cubicBezTo>
                      <a:pt x="1530" y="326"/>
                      <a:pt x="1454" y="159"/>
                      <a:pt x="1318" y="68"/>
                    </a:cubicBezTo>
                    <a:cubicBezTo>
                      <a:pt x="1230" y="24"/>
                      <a:pt x="1137" y="1"/>
                      <a:pt x="1044" y="1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3693975" y="3296625"/>
                <a:ext cx="2425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849" extrusionOk="0">
                    <a:moveTo>
                      <a:pt x="512" y="1"/>
                    </a:moveTo>
                    <a:cubicBezTo>
                      <a:pt x="310" y="1"/>
                      <a:pt x="128" y="130"/>
                      <a:pt x="46" y="323"/>
                    </a:cubicBezTo>
                    <a:cubicBezTo>
                      <a:pt x="0" y="414"/>
                      <a:pt x="0" y="520"/>
                      <a:pt x="15" y="625"/>
                    </a:cubicBezTo>
                    <a:cubicBezTo>
                      <a:pt x="63" y="796"/>
                      <a:pt x="217" y="848"/>
                      <a:pt x="378" y="848"/>
                    </a:cubicBezTo>
                    <a:cubicBezTo>
                      <a:pt x="474" y="848"/>
                      <a:pt x="572" y="830"/>
                      <a:pt x="651" y="807"/>
                    </a:cubicBezTo>
                    <a:cubicBezTo>
                      <a:pt x="848" y="777"/>
                      <a:pt x="969" y="610"/>
                      <a:pt x="969" y="429"/>
                    </a:cubicBezTo>
                    <a:cubicBezTo>
                      <a:pt x="954" y="217"/>
                      <a:pt x="787" y="35"/>
                      <a:pt x="575" y="5"/>
                    </a:cubicBezTo>
                    <a:cubicBezTo>
                      <a:pt x="554" y="2"/>
                      <a:pt x="533" y="1"/>
                      <a:pt x="512" y="1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3943775" y="3192300"/>
                <a:ext cx="3787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732" extrusionOk="0">
                    <a:moveTo>
                      <a:pt x="433" y="1"/>
                    </a:moveTo>
                    <a:cubicBezTo>
                      <a:pt x="354" y="1"/>
                      <a:pt x="276" y="16"/>
                      <a:pt x="197" y="45"/>
                    </a:cubicBezTo>
                    <a:cubicBezTo>
                      <a:pt x="152" y="75"/>
                      <a:pt x="122" y="105"/>
                      <a:pt x="76" y="135"/>
                    </a:cubicBezTo>
                    <a:cubicBezTo>
                      <a:pt x="0" y="257"/>
                      <a:pt x="16" y="423"/>
                      <a:pt x="106" y="529"/>
                    </a:cubicBezTo>
                    <a:cubicBezTo>
                      <a:pt x="197" y="635"/>
                      <a:pt x="303" y="741"/>
                      <a:pt x="424" y="832"/>
                    </a:cubicBezTo>
                    <a:cubicBezTo>
                      <a:pt x="606" y="998"/>
                      <a:pt x="742" y="1241"/>
                      <a:pt x="803" y="1498"/>
                    </a:cubicBezTo>
                    <a:cubicBezTo>
                      <a:pt x="803" y="1543"/>
                      <a:pt x="818" y="1604"/>
                      <a:pt x="848" y="1634"/>
                    </a:cubicBezTo>
                    <a:cubicBezTo>
                      <a:pt x="879" y="1665"/>
                      <a:pt x="909" y="1695"/>
                      <a:pt x="954" y="1695"/>
                    </a:cubicBezTo>
                    <a:cubicBezTo>
                      <a:pt x="1004" y="1720"/>
                      <a:pt x="1059" y="1731"/>
                      <a:pt x="1115" y="1731"/>
                    </a:cubicBezTo>
                    <a:cubicBezTo>
                      <a:pt x="1162" y="1731"/>
                      <a:pt x="1209" y="1724"/>
                      <a:pt x="1257" y="1710"/>
                    </a:cubicBezTo>
                    <a:cubicBezTo>
                      <a:pt x="1514" y="1619"/>
                      <a:pt x="1469" y="1301"/>
                      <a:pt x="1424" y="1104"/>
                    </a:cubicBezTo>
                    <a:cubicBezTo>
                      <a:pt x="1363" y="832"/>
                      <a:pt x="1242" y="590"/>
                      <a:pt x="1075" y="378"/>
                    </a:cubicBezTo>
                    <a:cubicBezTo>
                      <a:pt x="969" y="257"/>
                      <a:pt x="833" y="135"/>
                      <a:pt x="697" y="60"/>
                    </a:cubicBezTo>
                    <a:cubicBezTo>
                      <a:pt x="609" y="20"/>
                      <a:pt x="521" y="1"/>
                      <a:pt x="433" y="1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3914625" y="3179675"/>
                <a:ext cx="2675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809" extrusionOk="0">
                    <a:moveTo>
                      <a:pt x="454" y="1"/>
                    </a:moveTo>
                    <a:cubicBezTo>
                      <a:pt x="350" y="1"/>
                      <a:pt x="240" y="32"/>
                      <a:pt x="152" y="95"/>
                    </a:cubicBezTo>
                    <a:cubicBezTo>
                      <a:pt x="46" y="186"/>
                      <a:pt x="1" y="307"/>
                      <a:pt x="16" y="444"/>
                    </a:cubicBezTo>
                    <a:cubicBezTo>
                      <a:pt x="46" y="534"/>
                      <a:pt x="107" y="625"/>
                      <a:pt x="197" y="671"/>
                    </a:cubicBezTo>
                    <a:cubicBezTo>
                      <a:pt x="288" y="746"/>
                      <a:pt x="394" y="792"/>
                      <a:pt x="515" y="807"/>
                    </a:cubicBezTo>
                    <a:cubicBezTo>
                      <a:pt x="529" y="808"/>
                      <a:pt x="542" y="809"/>
                      <a:pt x="556" y="809"/>
                    </a:cubicBezTo>
                    <a:cubicBezTo>
                      <a:pt x="853" y="809"/>
                      <a:pt x="1069" y="492"/>
                      <a:pt x="924" y="217"/>
                    </a:cubicBezTo>
                    <a:cubicBezTo>
                      <a:pt x="864" y="50"/>
                      <a:pt x="682" y="20"/>
                      <a:pt x="515" y="5"/>
                    </a:cubicBezTo>
                    <a:cubicBezTo>
                      <a:pt x="495" y="2"/>
                      <a:pt x="475" y="1"/>
                      <a:pt x="454" y="1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4"/>
            <p:cNvGrpSpPr/>
            <p:nvPr/>
          </p:nvGrpSpPr>
          <p:grpSpPr>
            <a:xfrm>
              <a:off x="481835" y="4089362"/>
              <a:ext cx="202632" cy="203017"/>
              <a:chOff x="3902950" y="2619743"/>
              <a:chExt cx="289350" cy="289900"/>
            </a:xfrm>
          </p:grpSpPr>
          <p:sp>
            <p:nvSpPr>
              <p:cNvPr id="62" name="Google Shape;62;p4"/>
              <p:cNvSpPr/>
              <p:nvPr/>
            </p:nvSpPr>
            <p:spPr>
              <a:xfrm>
                <a:off x="3902950" y="2619743"/>
                <a:ext cx="289350" cy="2899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1596" extrusionOk="0">
                    <a:moveTo>
                      <a:pt x="5776" y="1"/>
                    </a:moveTo>
                    <a:cubicBezTo>
                      <a:pt x="4503" y="1"/>
                      <a:pt x="3448" y="1055"/>
                      <a:pt x="3448" y="2350"/>
                    </a:cubicBezTo>
                    <a:cubicBezTo>
                      <a:pt x="3448" y="2965"/>
                      <a:pt x="2965" y="3470"/>
                      <a:pt x="2328" y="3470"/>
                    </a:cubicBezTo>
                    <a:cubicBezTo>
                      <a:pt x="1033" y="3470"/>
                      <a:pt x="1" y="4524"/>
                      <a:pt x="1" y="5798"/>
                    </a:cubicBezTo>
                    <a:cubicBezTo>
                      <a:pt x="1" y="7094"/>
                      <a:pt x="1033" y="8148"/>
                      <a:pt x="2328" y="8148"/>
                    </a:cubicBezTo>
                    <a:cubicBezTo>
                      <a:pt x="2965" y="8148"/>
                      <a:pt x="3448" y="8631"/>
                      <a:pt x="3448" y="9268"/>
                    </a:cubicBezTo>
                    <a:cubicBezTo>
                      <a:pt x="3448" y="10564"/>
                      <a:pt x="4503" y="11596"/>
                      <a:pt x="5776" y="11596"/>
                    </a:cubicBezTo>
                    <a:cubicBezTo>
                      <a:pt x="7072" y="11596"/>
                      <a:pt x="8126" y="10564"/>
                      <a:pt x="8126" y="9268"/>
                    </a:cubicBezTo>
                    <a:cubicBezTo>
                      <a:pt x="8126" y="8631"/>
                      <a:pt x="8609" y="8148"/>
                      <a:pt x="9246" y="8148"/>
                    </a:cubicBezTo>
                    <a:cubicBezTo>
                      <a:pt x="10542" y="8148"/>
                      <a:pt x="11574" y="7094"/>
                      <a:pt x="11574" y="5798"/>
                    </a:cubicBezTo>
                    <a:cubicBezTo>
                      <a:pt x="11574" y="4524"/>
                      <a:pt x="10542" y="3470"/>
                      <a:pt x="9246" y="3470"/>
                    </a:cubicBezTo>
                    <a:cubicBezTo>
                      <a:pt x="8609" y="3470"/>
                      <a:pt x="8126" y="2965"/>
                      <a:pt x="8126" y="2350"/>
                    </a:cubicBezTo>
                    <a:cubicBezTo>
                      <a:pt x="8126" y="1055"/>
                      <a:pt x="7072" y="1"/>
                      <a:pt x="5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3950725" y="2667825"/>
                <a:ext cx="193825" cy="193825"/>
              </a:xfrm>
              <a:custGeom>
                <a:avLst/>
                <a:gdLst/>
                <a:ahLst/>
                <a:cxnLst/>
                <a:rect l="l" t="t" r="r" b="b"/>
                <a:pathLst>
                  <a:path w="7753" h="7753" extrusionOk="0">
                    <a:moveTo>
                      <a:pt x="3865" y="2153"/>
                    </a:moveTo>
                    <a:cubicBezTo>
                      <a:pt x="4261" y="2877"/>
                      <a:pt x="4854" y="3492"/>
                      <a:pt x="5600" y="3866"/>
                    </a:cubicBezTo>
                    <a:cubicBezTo>
                      <a:pt x="4854" y="4261"/>
                      <a:pt x="4261" y="4854"/>
                      <a:pt x="3865" y="5601"/>
                    </a:cubicBezTo>
                    <a:cubicBezTo>
                      <a:pt x="3492" y="4854"/>
                      <a:pt x="2877" y="4261"/>
                      <a:pt x="2152" y="3866"/>
                    </a:cubicBezTo>
                    <a:cubicBezTo>
                      <a:pt x="2877" y="3492"/>
                      <a:pt x="3492" y="2877"/>
                      <a:pt x="3865" y="2153"/>
                    </a:cubicBezTo>
                    <a:close/>
                    <a:moveTo>
                      <a:pt x="3865" y="1"/>
                    </a:moveTo>
                    <a:cubicBezTo>
                      <a:pt x="3646" y="1"/>
                      <a:pt x="3470" y="198"/>
                      <a:pt x="3470" y="418"/>
                    </a:cubicBezTo>
                    <a:cubicBezTo>
                      <a:pt x="3470" y="2087"/>
                      <a:pt x="2086" y="3448"/>
                      <a:pt x="417" y="3448"/>
                    </a:cubicBezTo>
                    <a:cubicBezTo>
                      <a:pt x="198" y="3448"/>
                      <a:pt x="0" y="3646"/>
                      <a:pt x="0" y="3866"/>
                    </a:cubicBezTo>
                    <a:cubicBezTo>
                      <a:pt x="0" y="4085"/>
                      <a:pt x="198" y="4283"/>
                      <a:pt x="417" y="4283"/>
                    </a:cubicBezTo>
                    <a:cubicBezTo>
                      <a:pt x="2086" y="4283"/>
                      <a:pt x="3470" y="5644"/>
                      <a:pt x="3470" y="7335"/>
                    </a:cubicBezTo>
                    <a:cubicBezTo>
                      <a:pt x="3470" y="7555"/>
                      <a:pt x="3646" y="7753"/>
                      <a:pt x="3865" y="7753"/>
                    </a:cubicBezTo>
                    <a:cubicBezTo>
                      <a:pt x="4085" y="7753"/>
                      <a:pt x="4283" y="7555"/>
                      <a:pt x="4283" y="7335"/>
                    </a:cubicBezTo>
                    <a:cubicBezTo>
                      <a:pt x="4283" y="5644"/>
                      <a:pt x="5666" y="4283"/>
                      <a:pt x="7335" y="4283"/>
                    </a:cubicBezTo>
                    <a:cubicBezTo>
                      <a:pt x="7555" y="4283"/>
                      <a:pt x="7752" y="4085"/>
                      <a:pt x="7752" y="3866"/>
                    </a:cubicBezTo>
                    <a:cubicBezTo>
                      <a:pt x="7752" y="3646"/>
                      <a:pt x="7555" y="3448"/>
                      <a:pt x="7335" y="3448"/>
                    </a:cubicBezTo>
                    <a:cubicBezTo>
                      <a:pt x="5666" y="3448"/>
                      <a:pt x="4283" y="2087"/>
                      <a:pt x="4283" y="418"/>
                    </a:cubicBezTo>
                    <a:cubicBezTo>
                      <a:pt x="4283" y="198"/>
                      <a:pt x="4085" y="1"/>
                      <a:pt x="3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64;p4"/>
            <p:cNvGrpSpPr/>
            <p:nvPr/>
          </p:nvGrpSpPr>
          <p:grpSpPr>
            <a:xfrm>
              <a:off x="229275" y="3824904"/>
              <a:ext cx="202632" cy="203034"/>
              <a:chOff x="3902950" y="2067418"/>
              <a:chExt cx="289350" cy="289925"/>
            </a:xfrm>
          </p:grpSpPr>
          <p:sp>
            <p:nvSpPr>
              <p:cNvPr id="65" name="Google Shape;65;p4"/>
              <p:cNvSpPr/>
              <p:nvPr/>
            </p:nvSpPr>
            <p:spPr>
              <a:xfrm>
                <a:off x="3902950" y="2067418"/>
                <a:ext cx="289350" cy="289925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1597" extrusionOk="0">
                    <a:moveTo>
                      <a:pt x="5776" y="1"/>
                    </a:moveTo>
                    <a:cubicBezTo>
                      <a:pt x="4503" y="1"/>
                      <a:pt x="3448" y="1055"/>
                      <a:pt x="3448" y="2329"/>
                    </a:cubicBezTo>
                    <a:cubicBezTo>
                      <a:pt x="3448" y="2966"/>
                      <a:pt x="2965" y="3471"/>
                      <a:pt x="2328" y="3471"/>
                    </a:cubicBezTo>
                    <a:cubicBezTo>
                      <a:pt x="1033" y="3471"/>
                      <a:pt x="1" y="4503"/>
                      <a:pt x="1" y="5799"/>
                    </a:cubicBezTo>
                    <a:cubicBezTo>
                      <a:pt x="1" y="7094"/>
                      <a:pt x="1033" y="8126"/>
                      <a:pt x="2328" y="8126"/>
                    </a:cubicBezTo>
                    <a:cubicBezTo>
                      <a:pt x="2965" y="8126"/>
                      <a:pt x="3448" y="8632"/>
                      <a:pt x="3448" y="9268"/>
                    </a:cubicBezTo>
                    <a:cubicBezTo>
                      <a:pt x="3448" y="10542"/>
                      <a:pt x="4503" y="11596"/>
                      <a:pt x="5776" y="11596"/>
                    </a:cubicBezTo>
                    <a:cubicBezTo>
                      <a:pt x="7072" y="11596"/>
                      <a:pt x="8126" y="10542"/>
                      <a:pt x="8126" y="9268"/>
                    </a:cubicBezTo>
                    <a:cubicBezTo>
                      <a:pt x="8126" y="8632"/>
                      <a:pt x="8609" y="8126"/>
                      <a:pt x="9246" y="8126"/>
                    </a:cubicBezTo>
                    <a:cubicBezTo>
                      <a:pt x="10542" y="8126"/>
                      <a:pt x="11574" y="7094"/>
                      <a:pt x="11574" y="5799"/>
                    </a:cubicBezTo>
                    <a:cubicBezTo>
                      <a:pt x="11574" y="4503"/>
                      <a:pt x="10542" y="3471"/>
                      <a:pt x="9246" y="3471"/>
                    </a:cubicBezTo>
                    <a:cubicBezTo>
                      <a:pt x="8609" y="3471"/>
                      <a:pt x="8126" y="2966"/>
                      <a:pt x="8126" y="2329"/>
                    </a:cubicBezTo>
                    <a:cubicBezTo>
                      <a:pt x="8126" y="1055"/>
                      <a:pt x="7072" y="1"/>
                      <a:pt x="5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3950725" y="2115500"/>
                <a:ext cx="193825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7753" h="7732" extrusionOk="0">
                    <a:moveTo>
                      <a:pt x="3865" y="2131"/>
                    </a:moveTo>
                    <a:cubicBezTo>
                      <a:pt x="4261" y="2878"/>
                      <a:pt x="4854" y="3493"/>
                      <a:pt x="5600" y="3866"/>
                    </a:cubicBezTo>
                    <a:cubicBezTo>
                      <a:pt x="4854" y="4261"/>
                      <a:pt x="4261" y="4854"/>
                      <a:pt x="3865" y="5601"/>
                    </a:cubicBezTo>
                    <a:cubicBezTo>
                      <a:pt x="3492" y="4854"/>
                      <a:pt x="2877" y="4261"/>
                      <a:pt x="2152" y="3866"/>
                    </a:cubicBezTo>
                    <a:cubicBezTo>
                      <a:pt x="2877" y="3515"/>
                      <a:pt x="3492" y="2878"/>
                      <a:pt x="3865" y="2131"/>
                    </a:cubicBezTo>
                    <a:close/>
                    <a:moveTo>
                      <a:pt x="3865" y="1"/>
                    </a:moveTo>
                    <a:cubicBezTo>
                      <a:pt x="3646" y="1"/>
                      <a:pt x="3470" y="177"/>
                      <a:pt x="3470" y="396"/>
                    </a:cubicBezTo>
                    <a:cubicBezTo>
                      <a:pt x="3470" y="2087"/>
                      <a:pt x="2086" y="3449"/>
                      <a:pt x="417" y="3449"/>
                    </a:cubicBezTo>
                    <a:cubicBezTo>
                      <a:pt x="198" y="3449"/>
                      <a:pt x="0" y="3646"/>
                      <a:pt x="0" y="3866"/>
                    </a:cubicBezTo>
                    <a:cubicBezTo>
                      <a:pt x="0" y="4086"/>
                      <a:pt x="198" y="4283"/>
                      <a:pt x="417" y="4283"/>
                    </a:cubicBezTo>
                    <a:cubicBezTo>
                      <a:pt x="2086" y="4283"/>
                      <a:pt x="3470" y="5645"/>
                      <a:pt x="3470" y="7336"/>
                    </a:cubicBezTo>
                    <a:cubicBezTo>
                      <a:pt x="3470" y="7555"/>
                      <a:pt x="3646" y="7731"/>
                      <a:pt x="3865" y="7731"/>
                    </a:cubicBezTo>
                    <a:cubicBezTo>
                      <a:pt x="4085" y="7731"/>
                      <a:pt x="4283" y="7577"/>
                      <a:pt x="4283" y="7336"/>
                    </a:cubicBezTo>
                    <a:cubicBezTo>
                      <a:pt x="4283" y="5645"/>
                      <a:pt x="5666" y="4283"/>
                      <a:pt x="7335" y="4283"/>
                    </a:cubicBezTo>
                    <a:cubicBezTo>
                      <a:pt x="7555" y="4283"/>
                      <a:pt x="7752" y="4086"/>
                      <a:pt x="7752" y="3866"/>
                    </a:cubicBezTo>
                    <a:cubicBezTo>
                      <a:pt x="7752" y="3646"/>
                      <a:pt x="7555" y="3449"/>
                      <a:pt x="7335" y="3449"/>
                    </a:cubicBezTo>
                    <a:cubicBezTo>
                      <a:pt x="5666" y="3449"/>
                      <a:pt x="4283" y="2087"/>
                      <a:pt x="4283" y="396"/>
                    </a:cubicBezTo>
                    <a:cubicBezTo>
                      <a:pt x="4283" y="177"/>
                      <a:pt x="4085" y="1"/>
                      <a:pt x="3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4"/>
            <p:cNvGrpSpPr/>
            <p:nvPr/>
          </p:nvGrpSpPr>
          <p:grpSpPr>
            <a:xfrm>
              <a:off x="721915" y="3799527"/>
              <a:ext cx="253771" cy="253771"/>
              <a:chOff x="3866175" y="1376150"/>
              <a:chExt cx="362375" cy="362375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3866175" y="1376150"/>
                <a:ext cx="362375" cy="362375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14495" extrusionOk="0">
                    <a:moveTo>
                      <a:pt x="7247" y="1"/>
                    </a:moveTo>
                    <a:cubicBezTo>
                      <a:pt x="5974" y="1"/>
                      <a:pt x="4919" y="1055"/>
                      <a:pt x="4919" y="2350"/>
                    </a:cubicBezTo>
                    <a:cubicBezTo>
                      <a:pt x="4919" y="3778"/>
                      <a:pt x="3778" y="4920"/>
                      <a:pt x="2350" y="4920"/>
                    </a:cubicBezTo>
                    <a:cubicBezTo>
                      <a:pt x="1054" y="4920"/>
                      <a:pt x="0" y="5974"/>
                      <a:pt x="0" y="7248"/>
                    </a:cubicBezTo>
                    <a:cubicBezTo>
                      <a:pt x="0" y="8543"/>
                      <a:pt x="1054" y="9597"/>
                      <a:pt x="2350" y="9597"/>
                    </a:cubicBezTo>
                    <a:cubicBezTo>
                      <a:pt x="3778" y="9597"/>
                      <a:pt x="4919" y="10739"/>
                      <a:pt x="4919" y="12167"/>
                    </a:cubicBezTo>
                    <a:cubicBezTo>
                      <a:pt x="4919" y="13463"/>
                      <a:pt x="5974" y="14495"/>
                      <a:pt x="7247" y="14495"/>
                    </a:cubicBezTo>
                    <a:cubicBezTo>
                      <a:pt x="8543" y="14495"/>
                      <a:pt x="9597" y="13463"/>
                      <a:pt x="9597" y="12167"/>
                    </a:cubicBezTo>
                    <a:cubicBezTo>
                      <a:pt x="9597" y="10739"/>
                      <a:pt x="10739" y="9597"/>
                      <a:pt x="12167" y="9597"/>
                    </a:cubicBezTo>
                    <a:cubicBezTo>
                      <a:pt x="13462" y="9597"/>
                      <a:pt x="14494" y="8543"/>
                      <a:pt x="14494" y="7248"/>
                    </a:cubicBezTo>
                    <a:cubicBezTo>
                      <a:pt x="14494" y="5974"/>
                      <a:pt x="13462" y="4920"/>
                      <a:pt x="12167" y="4920"/>
                    </a:cubicBezTo>
                    <a:cubicBezTo>
                      <a:pt x="10739" y="4920"/>
                      <a:pt x="9597" y="3778"/>
                      <a:pt x="9597" y="2350"/>
                    </a:cubicBezTo>
                    <a:cubicBezTo>
                      <a:pt x="9597" y="1055"/>
                      <a:pt x="8543" y="1"/>
                      <a:pt x="72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914475" y="1421000"/>
                <a:ext cx="266300" cy="266300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0652" extrusionOk="0">
                    <a:moveTo>
                      <a:pt x="5315" y="2460"/>
                    </a:moveTo>
                    <a:cubicBezTo>
                      <a:pt x="5842" y="3756"/>
                      <a:pt x="6875" y="4766"/>
                      <a:pt x="8170" y="5315"/>
                    </a:cubicBezTo>
                    <a:cubicBezTo>
                      <a:pt x="6875" y="5864"/>
                      <a:pt x="5864" y="6896"/>
                      <a:pt x="5315" y="8170"/>
                    </a:cubicBezTo>
                    <a:cubicBezTo>
                      <a:pt x="4766" y="6896"/>
                      <a:pt x="3756" y="5864"/>
                      <a:pt x="2460" y="5315"/>
                    </a:cubicBezTo>
                    <a:cubicBezTo>
                      <a:pt x="3756" y="4810"/>
                      <a:pt x="4766" y="3756"/>
                      <a:pt x="5315" y="2460"/>
                    </a:cubicBezTo>
                    <a:close/>
                    <a:moveTo>
                      <a:pt x="5315" y="1"/>
                    </a:moveTo>
                    <a:cubicBezTo>
                      <a:pt x="5096" y="1"/>
                      <a:pt x="4920" y="198"/>
                      <a:pt x="4920" y="418"/>
                    </a:cubicBezTo>
                    <a:cubicBezTo>
                      <a:pt x="4920" y="2877"/>
                      <a:pt x="2878" y="4920"/>
                      <a:pt x="418" y="4920"/>
                    </a:cubicBezTo>
                    <a:cubicBezTo>
                      <a:pt x="198" y="4920"/>
                      <a:pt x="1" y="5095"/>
                      <a:pt x="1" y="5315"/>
                    </a:cubicBezTo>
                    <a:cubicBezTo>
                      <a:pt x="1" y="5535"/>
                      <a:pt x="198" y="5732"/>
                      <a:pt x="418" y="5732"/>
                    </a:cubicBezTo>
                    <a:cubicBezTo>
                      <a:pt x="2878" y="5732"/>
                      <a:pt x="4920" y="7775"/>
                      <a:pt x="4920" y="10234"/>
                    </a:cubicBezTo>
                    <a:cubicBezTo>
                      <a:pt x="4920" y="10454"/>
                      <a:pt x="5096" y="10652"/>
                      <a:pt x="5315" y="10652"/>
                    </a:cubicBezTo>
                    <a:cubicBezTo>
                      <a:pt x="5535" y="10652"/>
                      <a:pt x="5733" y="10476"/>
                      <a:pt x="5733" y="10234"/>
                    </a:cubicBezTo>
                    <a:cubicBezTo>
                      <a:pt x="5733" y="7775"/>
                      <a:pt x="7775" y="5732"/>
                      <a:pt x="10235" y="5732"/>
                    </a:cubicBezTo>
                    <a:cubicBezTo>
                      <a:pt x="10454" y="5732"/>
                      <a:pt x="10652" y="5535"/>
                      <a:pt x="10652" y="5315"/>
                    </a:cubicBezTo>
                    <a:cubicBezTo>
                      <a:pt x="10652" y="5095"/>
                      <a:pt x="10454" y="4920"/>
                      <a:pt x="10235" y="4920"/>
                    </a:cubicBezTo>
                    <a:cubicBezTo>
                      <a:pt x="7775" y="4920"/>
                      <a:pt x="5733" y="2877"/>
                      <a:pt x="5733" y="418"/>
                    </a:cubicBezTo>
                    <a:cubicBezTo>
                      <a:pt x="5733" y="198"/>
                      <a:pt x="5535" y="1"/>
                      <a:pt x="5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4"/>
          <p:cNvGrpSpPr/>
          <p:nvPr/>
        </p:nvGrpSpPr>
        <p:grpSpPr>
          <a:xfrm>
            <a:off x="8366277" y="4089357"/>
            <a:ext cx="523723" cy="791806"/>
            <a:chOff x="8366277" y="4089357"/>
            <a:chExt cx="523723" cy="791806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8366277" y="4327382"/>
              <a:ext cx="202640" cy="202640"/>
              <a:chOff x="3866175" y="1376150"/>
              <a:chExt cx="362375" cy="362375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3866175" y="1376150"/>
                <a:ext cx="362375" cy="362375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14495" extrusionOk="0">
                    <a:moveTo>
                      <a:pt x="7247" y="1"/>
                    </a:moveTo>
                    <a:cubicBezTo>
                      <a:pt x="5974" y="1"/>
                      <a:pt x="4919" y="1055"/>
                      <a:pt x="4919" y="2350"/>
                    </a:cubicBezTo>
                    <a:cubicBezTo>
                      <a:pt x="4919" y="3778"/>
                      <a:pt x="3778" y="4920"/>
                      <a:pt x="2350" y="4920"/>
                    </a:cubicBezTo>
                    <a:cubicBezTo>
                      <a:pt x="1054" y="4920"/>
                      <a:pt x="0" y="5974"/>
                      <a:pt x="0" y="7248"/>
                    </a:cubicBezTo>
                    <a:cubicBezTo>
                      <a:pt x="0" y="8543"/>
                      <a:pt x="1054" y="9597"/>
                      <a:pt x="2350" y="9597"/>
                    </a:cubicBezTo>
                    <a:cubicBezTo>
                      <a:pt x="3778" y="9597"/>
                      <a:pt x="4919" y="10739"/>
                      <a:pt x="4919" y="12167"/>
                    </a:cubicBezTo>
                    <a:cubicBezTo>
                      <a:pt x="4919" y="13463"/>
                      <a:pt x="5974" y="14495"/>
                      <a:pt x="7247" y="14495"/>
                    </a:cubicBezTo>
                    <a:cubicBezTo>
                      <a:pt x="8543" y="14495"/>
                      <a:pt x="9597" y="13463"/>
                      <a:pt x="9597" y="12167"/>
                    </a:cubicBezTo>
                    <a:cubicBezTo>
                      <a:pt x="9597" y="10739"/>
                      <a:pt x="10739" y="9597"/>
                      <a:pt x="12167" y="9597"/>
                    </a:cubicBezTo>
                    <a:cubicBezTo>
                      <a:pt x="13462" y="9597"/>
                      <a:pt x="14494" y="8543"/>
                      <a:pt x="14494" y="7248"/>
                    </a:cubicBezTo>
                    <a:cubicBezTo>
                      <a:pt x="14494" y="5974"/>
                      <a:pt x="13462" y="4920"/>
                      <a:pt x="12167" y="4920"/>
                    </a:cubicBezTo>
                    <a:cubicBezTo>
                      <a:pt x="10739" y="4920"/>
                      <a:pt x="9597" y="3778"/>
                      <a:pt x="9597" y="2350"/>
                    </a:cubicBezTo>
                    <a:cubicBezTo>
                      <a:pt x="9597" y="1055"/>
                      <a:pt x="8543" y="1"/>
                      <a:pt x="72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3914475" y="1421000"/>
                <a:ext cx="266300" cy="266300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0652" extrusionOk="0">
                    <a:moveTo>
                      <a:pt x="5315" y="2460"/>
                    </a:moveTo>
                    <a:cubicBezTo>
                      <a:pt x="5842" y="3756"/>
                      <a:pt x="6875" y="4766"/>
                      <a:pt x="8170" y="5315"/>
                    </a:cubicBezTo>
                    <a:cubicBezTo>
                      <a:pt x="6875" y="5864"/>
                      <a:pt x="5864" y="6896"/>
                      <a:pt x="5315" y="8170"/>
                    </a:cubicBezTo>
                    <a:cubicBezTo>
                      <a:pt x="4766" y="6896"/>
                      <a:pt x="3756" y="5864"/>
                      <a:pt x="2460" y="5315"/>
                    </a:cubicBezTo>
                    <a:cubicBezTo>
                      <a:pt x="3756" y="4810"/>
                      <a:pt x="4766" y="3756"/>
                      <a:pt x="5315" y="2460"/>
                    </a:cubicBezTo>
                    <a:close/>
                    <a:moveTo>
                      <a:pt x="5315" y="1"/>
                    </a:moveTo>
                    <a:cubicBezTo>
                      <a:pt x="5096" y="1"/>
                      <a:pt x="4920" y="198"/>
                      <a:pt x="4920" y="418"/>
                    </a:cubicBezTo>
                    <a:cubicBezTo>
                      <a:pt x="4920" y="2877"/>
                      <a:pt x="2878" y="4920"/>
                      <a:pt x="418" y="4920"/>
                    </a:cubicBezTo>
                    <a:cubicBezTo>
                      <a:pt x="198" y="4920"/>
                      <a:pt x="1" y="5095"/>
                      <a:pt x="1" y="5315"/>
                    </a:cubicBezTo>
                    <a:cubicBezTo>
                      <a:pt x="1" y="5535"/>
                      <a:pt x="198" y="5732"/>
                      <a:pt x="418" y="5732"/>
                    </a:cubicBezTo>
                    <a:cubicBezTo>
                      <a:pt x="2878" y="5732"/>
                      <a:pt x="4920" y="7775"/>
                      <a:pt x="4920" y="10234"/>
                    </a:cubicBezTo>
                    <a:cubicBezTo>
                      <a:pt x="4920" y="10454"/>
                      <a:pt x="5096" y="10652"/>
                      <a:pt x="5315" y="10652"/>
                    </a:cubicBezTo>
                    <a:cubicBezTo>
                      <a:pt x="5535" y="10652"/>
                      <a:pt x="5733" y="10476"/>
                      <a:pt x="5733" y="10234"/>
                    </a:cubicBezTo>
                    <a:cubicBezTo>
                      <a:pt x="5733" y="7775"/>
                      <a:pt x="7775" y="5732"/>
                      <a:pt x="10235" y="5732"/>
                    </a:cubicBezTo>
                    <a:cubicBezTo>
                      <a:pt x="10454" y="5732"/>
                      <a:pt x="10652" y="5535"/>
                      <a:pt x="10652" y="5315"/>
                    </a:cubicBezTo>
                    <a:cubicBezTo>
                      <a:pt x="10652" y="5095"/>
                      <a:pt x="10454" y="4920"/>
                      <a:pt x="10235" y="4920"/>
                    </a:cubicBezTo>
                    <a:cubicBezTo>
                      <a:pt x="7775" y="4920"/>
                      <a:pt x="5733" y="2877"/>
                      <a:pt x="5733" y="418"/>
                    </a:cubicBezTo>
                    <a:cubicBezTo>
                      <a:pt x="5733" y="198"/>
                      <a:pt x="5535" y="1"/>
                      <a:pt x="5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74;p4"/>
            <p:cNvGrpSpPr/>
            <p:nvPr/>
          </p:nvGrpSpPr>
          <p:grpSpPr>
            <a:xfrm>
              <a:off x="8486175" y="4459338"/>
              <a:ext cx="403825" cy="421825"/>
              <a:chOff x="5141775" y="398925"/>
              <a:chExt cx="403825" cy="421825"/>
            </a:xfrm>
          </p:grpSpPr>
          <p:sp>
            <p:nvSpPr>
              <p:cNvPr id="75" name="Google Shape;75;p4"/>
              <p:cNvSpPr/>
              <p:nvPr/>
            </p:nvSpPr>
            <p:spPr>
              <a:xfrm>
                <a:off x="5141775" y="398925"/>
                <a:ext cx="403825" cy="421825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16873" extrusionOk="0">
                    <a:moveTo>
                      <a:pt x="8361" y="1"/>
                    </a:moveTo>
                    <a:cubicBezTo>
                      <a:pt x="8177" y="1"/>
                      <a:pt x="7993" y="17"/>
                      <a:pt x="7825" y="84"/>
                    </a:cubicBezTo>
                    <a:cubicBezTo>
                      <a:pt x="6854" y="369"/>
                      <a:pt x="6317" y="1408"/>
                      <a:pt x="6602" y="2363"/>
                    </a:cubicBezTo>
                    <a:lnTo>
                      <a:pt x="6636" y="2447"/>
                    </a:lnTo>
                    <a:lnTo>
                      <a:pt x="5597" y="5781"/>
                    </a:lnTo>
                    <a:lnTo>
                      <a:pt x="2581" y="6937"/>
                    </a:lnTo>
                    <a:cubicBezTo>
                      <a:pt x="2414" y="6887"/>
                      <a:pt x="2246" y="6870"/>
                      <a:pt x="2078" y="6870"/>
                    </a:cubicBezTo>
                    <a:cubicBezTo>
                      <a:pt x="1291" y="6870"/>
                      <a:pt x="587" y="7373"/>
                      <a:pt x="336" y="8127"/>
                    </a:cubicBezTo>
                    <a:cubicBezTo>
                      <a:pt x="1" y="9082"/>
                      <a:pt x="537" y="10137"/>
                      <a:pt x="1492" y="10455"/>
                    </a:cubicBezTo>
                    <a:lnTo>
                      <a:pt x="5145" y="11662"/>
                    </a:lnTo>
                    <a:lnTo>
                      <a:pt x="6652" y="15683"/>
                    </a:lnTo>
                    <a:cubicBezTo>
                      <a:pt x="6921" y="16387"/>
                      <a:pt x="7607" y="16872"/>
                      <a:pt x="8361" y="16872"/>
                    </a:cubicBezTo>
                    <a:cubicBezTo>
                      <a:pt x="9115" y="16872"/>
                      <a:pt x="9819" y="16403"/>
                      <a:pt x="10104" y="15733"/>
                    </a:cubicBezTo>
                    <a:lnTo>
                      <a:pt x="10975" y="13354"/>
                    </a:lnTo>
                    <a:cubicBezTo>
                      <a:pt x="11126" y="12985"/>
                      <a:pt x="11126" y="12583"/>
                      <a:pt x="11025" y="12215"/>
                    </a:cubicBezTo>
                    <a:lnTo>
                      <a:pt x="11310" y="11410"/>
                    </a:lnTo>
                    <a:lnTo>
                      <a:pt x="15130" y="10137"/>
                    </a:lnTo>
                    <a:cubicBezTo>
                      <a:pt x="15717" y="9953"/>
                      <a:pt x="16119" y="9400"/>
                      <a:pt x="16136" y="8780"/>
                    </a:cubicBezTo>
                    <a:cubicBezTo>
                      <a:pt x="16152" y="8143"/>
                      <a:pt x="15784" y="7607"/>
                      <a:pt x="15197" y="7373"/>
                    </a:cubicBezTo>
                    <a:lnTo>
                      <a:pt x="13070" y="6552"/>
                    </a:lnTo>
                    <a:cubicBezTo>
                      <a:pt x="12868" y="6233"/>
                      <a:pt x="12550" y="5965"/>
                      <a:pt x="12182" y="5814"/>
                    </a:cubicBezTo>
                    <a:lnTo>
                      <a:pt x="11428" y="5530"/>
                    </a:lnTo>
                    <a:lnTo>
                      <a:pt x="10121" y="1291"/>
                    </a:lnTo>
                    <a:cubicBezTo>
                      <a:pt x="9869" y="520"/>
                      <a:pt x="9182" y="1"/>
                      <a:pt x="83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5201275" y="443325"/>
                <a:ext cx="314575" cy="330500"/>
              </a:xfrm>
              <a:custGeom>
                <a:avLst/>
                <a:gdLst/>
                <a:ahLst/>
                <a:cxnLst/>
                <a:rect l="l" t="t" r="r" b="b"/>
                <a:pathLst>
                  <a:path w="12583" h="13220" extrusionOk="0">
                    <a:moveTo>
                      <a:pt x="6283" y="1"/>
                    </a:moveTo>
                    <a:lnTo>
                      <a:pt x="4708" y="5077"/>
                    </a:lnTo>
                    <a:lnTo>
                      <a:pt x="0" y="6887"/>
                    </a:lnTo>
                    <a:lnTo>
                      <a:pt x="4474" y="8378"/>
                    </a:lnTo>
                    <a:lnTo>
                      <a:pt x="6283" y="13220"/>
                    </a:lnTo>
                    <a:lnTo>
                      <a:pt x="8109" y="8378"/>
                    </a:lnTo>
                    <a:lnTo>
                      <a:pt x="12583" y="6887"/>
                    </a:lnTo>
                    <a:lnTo>
                      <a:pt x="7875" y="5077"/>
                    </a:lnTo>
                    <a:lnTo>
                      <a:pt x="628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5348700" y="434475"/>
                <a:ext cx="100150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4006" h="6403" extrusionOk="0">
                    <a:moveTo>
                      <a:pt x="427" y="1"/>
                    </a:moveTo>
                    <a:cubicBezTo>
                      <a:pt x="391" y="1"/>
                      <a:pt x="354" y="7"/>
                      <a:pt x="319" y="19"/>
                    </a:cubicBezTo>
                    <a:cubicBezTo>
                      <a:pt x="118" y="87"/>
                      <a:pt x="1" y="288"/>
                      <a:pt x="68" y="489"/>
                    </a:cubicBezTo>
                    <a:lnTo>
                      <a:pt x="1643" y="5549"/>
                    </a:lnTo>
                    <a:cubicBezTo>
                      <a:pt x="1659" y="5649"/>
                      <a:pt x="1743" y="5733"/>
                      <a:pt x="1844" y="5783"/>
                    </a:cubicBezTo>
                    <a:lnTo>
                      <a:pt x="3419" y="6386"/>
                    </a:lnTo>
                    <a:cubicBezTo>
                      <a:pt x="3452" y="6403"/>
                      <a:pt x="3502" y="6403"/>
                      <a:pt x="3536" y="6403"/>
                    </a:cubicBezTo>
                    <a:cubicBezTo>
                      <a:pt x="3687" y="6403"/>
                      <a:pt x="3837" y="6302"/>
                      <a:pt x="3921" y="6202"/>
                    </a:cubicBezTo>
                    <a:cubicBezTo>
                      <a:pt x="4005" y="6018"/>
                      <a:pt x="3905" y="5783"/>
                      <a:pt x="3720" y="5716"/>
                    </a:cubicBezTo>
                    <a:lnTo>
                      <a:pt x="2313" y="5180"/>
                    </a:lnTo>
                    <a:lnTo>
                      <a:pt x="788" y="271"/>
                    </a:lnTo>
                    <a:cubicBezTo>
                      <a:pt x="734" y="108"/>
                      <a:pt x="58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5191200" y="606200"/>
                <a:ext cx="20067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7057" extrusionOk="0">
                    <a:moveTo>
                      <a:pt x="412" y="1"/>
                    </a:moveTo>
                    <a:cubicBezTo>
                      <a:pt x="263" y="1"/>
                      <a:pt x="122" y="106"/>
                      <a:pt x="68" y="254"/>
                    </a:cubicBezTo>
                    <a:cubicBezTo>
                      <a:pt x="1" y="439"/>
                      <a:pt x="101" y="657"/>
                      <a:pt x="303" y="707"/>
                    </a:cubicBezTo>
                    <a:lnTo>
                      <a:pt x="4608" y="2164"/>
                    </a:lnTo>
                    <a:lnTo>
                      <a:pt x="6351" y="6822"/>
                    </a:lnTo>
                    <a:cubicBezTo>
                      <a:pt x="6384" y="6956"/>
                      <a:pt x="6535" y="7057"/>
                      <a:pt x="6686" y="7057"/>
                    </a:cubicBezTo>
                    <a:cubicBezTo>
                      <a:pt x="6854" y="7057"/>
                      <a:pt x="6971" y="6973"/>
                      <a:pt x="7055" y="6822"/>
                    </a:cubicBezTo>
                    <a:lnTo>
                      <a:pt x="7943" y="4460"/>
                    </a:lnTo>
                    <a:cubicBezTo>
                      <a:pt x="8026" y="4259"/>
                      <a:pt x="7926" y="4041"/>
                      <a:pt x="7725" y="3974"/>
                    </a:cubicBezTo>
                    <a:cubicBezTo>
                      <a:pt x="7676" y="3954"/>
                      <a:pt x="7627" y="3944"/>
                      <a:pt x="7579" y="3944"/>
                    </a:cubicBezTo>
                    <a:cubicBezTo>
                      <a:pt x="7429" y="3944"/>
                      <a:pt x="7294" y="4039"/>
                      <a:pt x="7256" y="4192"/>
                    </a:cubicBezTo>
                    <a:lnTo>
                      <a:pt x="6703" y="5633"/>
                    </a:lnTo>
                    <a:lnTo>
                      <a:pt x="5245" y="1712"/>
                    </a:lnTo>
                    <a:cubicBezTo>
                      <a:pt x="5195" y="1628"/>
                      <a:pt x="5111" y="1545"/>
                      <a:pt x="5011" y="1511"/>
                    </a:cubicBezTo>
                    <a:lnTo>
                      <a:pt x="520" y="20"/>
                    </a:lnTo>
                    <a:cubicBezTo>
                      <a:pt x="485" y="7"/>
                      <a:pt x="448" y="1"/>
                      <a:pt x="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4"/>
            <p:cNvGrpSpPr/>
            <p:nvPr/>
          </p:nvGrpSpPr>
          <p:grpSpPr>
            <a:xfrm>
              <a:off x="8604440" y="4089357"/>
              <a:ext cx="285551" cy="285551"/>
              <a:chOff x="3866175" y="1376150"/>
              <a:chExt cx="362375" cy="362375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3866175" y="1376150"/>
                <a:ext cx="362375" cy="362375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14495" extrusionOk="0">
                    <a:moveTo>
                      <a:pt x="7247" y="1"/>
                    </a:moveTo>
                    <a:cubicBezTo>
                      <a:pt x="5974" y="1"/>
                      <a:pt x="4919" y="1055"/>
                      <a:pt x="4919" y="2350"/>
                    </a:cubicBezTo>
                    <a:cubicBezTo>
                      <a:pt x="4919" y="3778"/>
                      <a:pt x="3778" y="4920"/>
                      <a:pt x="2350" y="4920"/>
                    </a:cubicBezTo>
                    <a:cubicBezTo>
                      <a:pt x="1054" y="4920"/>
                      <a:pt x="0" y="5974"/>
                      <a:pt x="0" y="7248"/>
                    </a:cubicBezTo>
                    <a:cubicBezTo>
                      <a:pt x="0" y="8543"/>
                      <a:pt x="1054" y="9597"/>
                      <a:pt x="2350" y="9597"/>
                    </a:cubicBezTo>
                    <a:cubicBezTo>
                      <a:pt x="3778" y="9597"/>
                      <a:pt x="4919" y="10739"/>
                      <a:pt x="4919" y="12167"/>
                    </a:cubicBezTo>
                    <a:cubicBezTo>
                      <a:pt x="4919" y="13463"/>
                      <a:pt x="5974" y="14495"/>
                      <a:pt x="7247" y="14495"/>
                    </a:cubicBezTo>
                    <a:cubicBezTo>
                      <a:pt x="8543" y="14495"/>
                      <a:pt x="9597" y="13463"/>
                      <a:pt x="9597" y="12167"/>
                    </a:cubicBezTo>
                    <a:cubicBezTo>
                      <a:pt x="9597" y="10739"/>
                      <a:pt x="10739" y="9597"/>
                      <a:pt x="12167" y="9597"/>
                    </a:cubicBezTo>
                    <a:cubicBezTo>
                      <a:pt x="13462" y="9597"/>
                      <a:pt x="14494" y="8543"/>
                      <a:pt x="14494" y="7248"/>
                    </a:cubicBezTo>
                    <a:cubicBezTo>
                      <a:pt x="14494" y="5974"/>
                      <a:pt x="13462" y="4920"/>
                      <a:pt x="12167" y="4920"/>
                    </a:cubicBezTo>
                    <a:cubicBezTo>
                      <a:pt x="10739" y="4920"/>
                      <a:pt x="9597" y="3778"/>
                      <a:pt x="9597" y="2350"/>
                    </a:cubicBezTo>
                    <a:cubicBezTo>
                      <a:pt x="9597" y="1055"/>
                      <a:pt x="8543" y="1"/>
                      <a:pt x="72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3914475" y="1421000"/>
                <a:ext cx="266300" cy="266300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0652" extrusionOk="0">
                    <a:moveTo>
                      <a:pt x="5315" y="2460"/>
                    </a:moveTo>
                    <a:cubicBezTo>
                      <a:pt x="5842" y="3756"/>
                      <a:pt x="6875" y="4766"/>
                      <a:pt x="8170" y="5315"/>
                    </a:cubicBezTo>
                    <a:cubicBezTo>
                      <a:pt x="6875" y="5864"/>
                      <a:pt x="5864" y="6896"/>
                      <a:pt x="5315" y="8170"/>
                    </a:cubicBezTo>
                    <a:cubicBezTo>
                      <a:pt x="4766" y="6896"/>
                      <a:pt x="3756" y="5864"/>
                      <a:pt x="2460" y="5315"/>
                    </a:cubicBezTo>
                    <a:cubicBezTo>
                      <a:pt x="3756" y="4810"/>
                      <a:pt x="4766" y="3756"/>
                      <a:pt x="5315" y="2460"/>
                    </a:cubicBezTo>
                    <a:close/>
                    <a:moveTo>
                      <a:pt x="5315" y="1"/>
                    </a:moveTo>
                    <a:cubicBezTo>
                      <a:pt x="5096" y="1"/>
                      <a:pt x="4920" y="198"/>
                      <a:pt x="4920" y="418"/>
                    </a:cubicBezTo>
                    <a:cubicBezTo>
                      <a:pt x="4920" y="2877"/>
                      <a:pt x="2878" y="4920"/>
                      <a:pt x="418" y="4920"/>
                    </a:cubicBezTo>
                    <a:cubicBezTo>
                      <a:pt x="198" y="4920"/>
                      <a:pt x="1" y="5095"/>
                      <a:pt x="1" y="5315"/>
                    </a:cubicBezTo>
                    <a:cubicBezTo>
                      <a:pt x="1" y="5535"/>
                      <a:pt x="198" y="5732"/>
                      <a:pt x="418" y="5732"/>
                    </a:cubicBezTo>
                    <a:cubicBezTo>
                      <a:pt x="2878" y="5732"/>
                      <a:pt x="4920" y="7775"/>
                      <a:pt x="4920" y="10234"/>
                    </a:cubicBezTo>
                    <a:cubicBezTo>
                      <a:pt x="4920" y="10454"/>
                      <a:pt x="5096" y="10652"/>
                      <a:pt x="5315" y="10652"/>
                    </a:cubicBezTo>
                    <a:cubicBezTo>
                      <a:pt x="5535" y="10652"/>
                      <a:pt x="5733" y="10476"/>
                      <a:pt x="5733" y="10234"/>
                    </a:cubicBezTo>
                    <a:cubicBezTo>
                      <a:pt x="5733" y="7775"/>
                      <a:pt x="7775" y="5732"/>
                      <a:pt x="10235" y="5732"/>
                    </a:cubicBezTo>
                    <a:cubicBezTo>
                      <a:pt x="10454" y="5732"/>
                      <a:pt x="10652" y="5535"/>
                      <a:pt x="10652" y="5315"/>
                    </a:cubicBezTo>
                    <a:cubicBezTo>
                      <a:pt x="10652" y="5095"/>
                      <a:pt x="10454" y="4920"/>
                      <a:pt x="10235" y="4920"/>
                    </a:cubicBezTo>
                    <a:cubicBezTo>
                      <a:pt x="7775" y="4920"/>
                      <a:pt x="5733" y="2877"/>
                      <a:pt x="5733" y="418"/>
                    </a:cubicBezTo>
                    <a:cubicBezTo>
                      <a:pt x="5733" y="198"/>
                      <a:pt x="5535" y="1"/>
                      <a:pt x="5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-429065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1"/>
          </p:nvPr>
        </p:nvSpPr>
        <p:spPr>
          <a:xfrm>
            <a:off x="995288" y="1475800"/>
            <a:ext cx="2307300" cy="9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2"/>
          </p:nvPr>
        </p:nvSpPr>
        <p:spPr>
          <a:xfrm>
            <a:off x="5841413" y="2409850"/>
            <a:ext cx="2307300" cy="9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3"/>
          </p:nvPr>
        </p:nvSpPr>
        <p:spPr>
          <a:xfrm>
            <a:off x="995288" y="2447125"/>
            <a:ext cx="2307300" cy="10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subTitle" idx="4"/>
          </p:nvPr>
        </p:nvSpPr>
        <p:spPr>
          <a:xfrm>
            <a:off x="5841410" y="3387721"/>
            <a:ext cx="23073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5"/>
          <p:cNvGrpSpPr/>
          <p:nvPr/>
        </p:nvGrpSpPr>
        <p:grpSpPr>
          <a:xfrm>
            <a:off x="8218425" y="4318593"/>
            <a:ext cx="289350" cy="289900"/>
            <a:chOff x="3902950" y="2619743"/>
            <a:chExt cx="289350" cy="289900"/>
          </a:xfrm>
        </p:grpSpPr>
        <p:sp>
          <p:nvSpPr>
            <p:cNvPr id="91" name="Google Shape;91;p5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5"/>
          <p:cNvGrpSpPr/>
          <p:nvPr/>
        </p:nvGrpSpPr>
        <p:grpSpPr>
          <a:xfrm>
            <a:off x="425742" y="1302223"/>
            <a:ext cx="289356" cy="289356"/>
            <a:chOff x="3866175" y="1376150"/>
            <a:chExt cx="362375" cy="362375"/>
          </a:xfrm>
        </p:grpSpPr>
        <p:sp>
          <p:nvSpPr>
            <p:cNvPr id="94" name="Google Shape;94;p5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-400333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 txBox="1">
            <a:spLocks noGrp="1"/>
          </p:cNvSpPr>
          <p:nvPr>
            <p:ph type="title"/>
          </p:nvPr>
        </p:nvSpPr>
        <p:spPr>
          <a:xfrm>
            <a:off x="2132550" y="1765375"/>
            <a:ext cx="4807200" cy="18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/>
          <p:nvPr/>
        </p:nvSpPr>
        <p:spPr>
          <a:xfrm>
            <a:off x="-400333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1827800" y="1253675"/>
            <a:ext cx="548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1827900" y="2034550"/>
            <a:ext cx="54882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/>
          <p:nvPr/>
        </p:nvSpPr>
        <p:spPr>
          <a:xfrm>
            <a:off x="-400333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1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4663475" y="1480350"/>
            <a:ext cx="3567600" cy="33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10"/>
          <p:cNvGrpSpPr/>
          <p:nvPr/>
        </p:nvGrpSpPr>
        <p:grpSpPr>
          <a:xfrm>
            <a:off x="4933445" y="4540435"/>
            <a:ext cx="219491" cy="219491"/>
            <a:chOff x="3866175" y="1376150"/>
            <a:chExt cx="362375" cy="362375"/>
          </a:xfrm>
        </p:grpSpPr>
        <p:sp>
          <p:nvSpPr>
            <p:cNvPr id="118" name="Google Shape;118;p10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10"/>
          <p:cNvGrpSpPr/>
          <p:nvPr/>
        </p:nvGrpSpPr>
        <p:grpSpPr>
          <a:xfrm>
            <a:off x="8428900" y="4360213"/>
            <a:ext cx="399725" cy="399700"/>
            <a:chOff x="3846950" y="732063"/>
            <a:chExt cx="399725" cy="399700"/>
          </a:xfrm>
        </p:grpSpPr>
        <p:sp>
          <p:nvSpPr>
            <p:cNvPr id="121" name="Google Shape;121;p10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10"/>
          <p:cNvGrpSpPr/>
          <p:nvPr/>
        </p:nvGrpSpPr>
        <p:grpSpPr>
          <a:xfrm>
            <a:off x="441375" y="1830138"/>
            <a:ext cx="403825" cy="421825"/>
            <a:chOff x="5141775" y="398925"/>
            <a:chExt cx="403825" cy="421825"/>
          </a:xfrm>
        </p:grpSpPr>
        <p:sp>
          <p:nvSpPr>
            <p:cNvPr id="124" name="Google Shape;124;p10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/>
          <p:nvPr/>
        </p:nvSpPr>
        <p:spPr>
          <a:xfrm>
            <a:off x="263100" y="244200"/>
            <a:ext cx="8617800" cy="4655100"/>
          </a:xfrm>
          <a:prstGeom prst="rect">
            <a:avLst/>
          </a:pr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-429065" y="-125825"/>
            <a:ext cx="10002130" cy="5395149"/>
          </a:xfrm>
          <a:custGeom>
            <a:avLst/>
            <a:gdLst/>
            <a:ahLst/>
            <a:cxnLst/>
            <a:rect l="l" t="t" r="r" b="b"/>
            <a:pathLst>
              <a:path w="410428" h="221226" extrusionOk="0">
                <a:moveTo>
                  <a:pt x="18681" y="8874"/>
                </a:moveTo>
                <a:lnTo>
                  <a:pt x="18681" y="20716"/>
                </a:lnTo>
                <a:lnTo>
                  <a:pt x="6839" y="20716"/>
                </a:lnTo>
                <a:lnTo>
                  <a:pt x="6839" y="8874"/>
                </a:lnTo>
                <a:close/>
                <a:moveTo>
                  <a:pt x="31423" y="8874"/>
                </a:moveTo>
                <a:lnTo>
                  <a:pt x="31423" y="20716"/>
                </a:lnTo>
                <a:lnTo>
                  <a:pt x="19581" y="20716"/>
                </a:lnTo>
                <a:lnTo>
                  <a:pt x="19581" y="8874"/>
                </a:lnTo>
                <a:close/>
                <a:moveTo>
                  <a:pt x="44199" y="8874"/>
                </a:moveTo>
                <a:lnTo>
                  <a:pt x="44199" y="20716"/>
                </a:lnTo>
                <a:lnTo>
                  <a:pt x="32357" y="20716"/>
                </a:lnTo>
                <a:lnTo>
                  <a:pt x="32357" y="8874"/>
                </a:lnTo>
                <a:close/>
                <a:moveTo>
                  <a:pt x="57008" y="8874"/>
                </a:moveTo>
                <a:lnTo>
                  <a:pt x="57008" y="20716"/>
                </a:lnTo>
                <a:lnTo>
                  <a:pt x="45166" y="20716"/>
                </a:lnTo>
                <a:lnTo>
                  <a:pt x="45166" y="8874"/>
                </a:lnTo>
                <a:close/>
                <a:moveTo>
                  <a:pt x="69750" y="8874"/>
                </a:moveTo>
                <a:lnTo>
                  <a:pt x="69750" y="20716"/>
                </a:lnTo>
                <a:lnTo>
                  <a:pt x="57909" y="20716"/>
                </a:lnTo>
                <a:lnTo>
                  <a:pt x="57909" y="8874"/>
                </a:lnTo>
                <a:close/>
                <a:moveTo>
                  <a:pt x="82526" y="8874"/>
                </a:moveTo>
                <a:lnTo>
                  <a:pt x="82526" y="20716"/>
                </a:lnTo>
                <a:lnTo>
                  <a:pt x="70684" y="20716"/>
                </a:lnTo>
                <a:lnTo>
                  <a:pt x="70684" y="8874"/>
                </a:lnTo>
                <a:close/>
                <a:moveTo>
                  <a:pt x="95269" y="8874"/>
                </a:moveTo>
                <a:lnTo>
                  <a:pt x="95269" y="20716"/>
                </a:lnTo>
                <a:lnTo>
                  <a:pt x="83427" y="20716"/>
                </a:lnTo>
                <a:lnTo>
                  <a:pt x="83427" y="8874"/>
                </a:lnTo>
                <a:close/>
                <a:moveTo>
                  <a:pt x="108045" y="8874"/>
                </a:moveTo>
                <a:lnTo>
                  <a:pt x="108045" y="20716"/>
                </a:lnTo>
                <a:lnTo>
                  <a:pt x="96203" y="20716"/>
                </a:lnTo>
                <a:lnTo>
                  <a:pt x="96203" y="8874"/>
                </a:lnTo>
                <a:close/>
                <a:moveTo>
                  <a:pt x="120787" y="8874"/>
                </a:moveTo>
                <a:lnTo>
                  <a:pt x="120787" y="20716"/>
                </a:lnTo>
                <a:lnTo>
                  <a:pt x="108945" y="20716"/>
                </a:lnTo>
                <a:lnTo>
                  <a:pt x="108945" y="8874"/>
                </a:lnTo>
                <a:close/>
                <a:moveTo>
                  <a:pt x="133563" y="8874"/>
                </a:moveTo>
                <a:lnTo>
                  <a:pt x="133563" y="20716"/>
                </a:lnTo>
                <a:lnTo>
                  <a:pt x="121721" y="20716"/>
                </a:lnTo>
                <a:lnTo>
                  <a:pt x="121721" y="8874"/>
                </a:lnTo>
                <a:close/>
                <a:moveTo>
                  <a:pt x="146305" y="8874"/>
                </a:moveTo>
                <a:lnTo>
                  <a:pt x="146305" y="20716"/>
                </a:lnTo>
                <a:lnTo>
                  <a:pt x="134463" y="20716"/>
                </a:lnTo>
                <a:lnTo>
                  <a:pt x="134463" y="8874"/>
                </a:lnTo>
                <a:close/>
                <a:moveTo>
                  <a:pt x="159114" y="8874"/>
                </a:moveTo>
                <a:lnTo>
                  <a:pt x="159114" y="20716"/>
                </a:lnTo>
                <a:lnTo>
                  <a:pt x="147273" y="20716"/>
                </a:lnTo>
                <a:lnTo>
                  <a:pt x="147273" y="8874"/>
                </a:lnTo>
                <a:close/>
                <a:moveTo>
                  <a:pt x="171890" y="8874"/>
                </a:moveTo>
                <a:lnTo>
                  <a:pt x="171890" y="20716"/>
                </a:lnTo>
                <a:lnTo>
                  <a:pt x="160048" y="20716"/>
                </a:lnTo>
                <a:lnTo>
                  <a:pt x="160048" y="8874"/>
                </a:lnTo>
                <a:close/>
                <a:moveTo>
                  <a:pt x="184633" y="8874"/>
                </a:moveTo>
                <a:lnTo>
                  <a:pt x="184633" y="20716"/>
                </a:lnTo>
                <a:lnTo>
                  <a:pt x="172791" y="20716"/>
                </a:lnTo>
                <a:lnTo>
                  <a:pt x="172791" y="8874"/>
                </a:lnTo>
                <a:close/>
                <a:moveTo>
                  <a:pt x="197308" y="8874"/>
                </a:moveTo>
                <a:lnTo>
                  <a:pt x="197308" y="20716"/>
                </a:lnTo>
                <a:lnTo>
                  <a:pt x="185533" y="20716"/>
                </a:lnTo>
                <a:lnTo>
                  <a:pt x="185533" y="8874"/>
                </a:lnTo>
                <a:close/>
                <a:moveTo>
                  <a:pt x="210084" y="8874"/>
                </a:moveTo>
                <a:lnTo>
                  <a:pt x="210084" y="20716"/>
                </a:lnTo>
                <a:lnTo>
                  <a:pt x="198309" y="20716"/>
                </a:lnTo>
                <a:lnTo>
                  <a:pt x="198309" y="8874"/>
                </a:lnTo>
                <a:close/>
                <a:moveTo>
                  <a:pt x="222827" y="8874"/>
                </a:moveTo>
                <a:lnTo>
                  <a:pt x="222827" y="20716"/>
                </a:lnTo>
                <a:lnTo>
                  <a:pt x="210985" y="20716"/>
                </a:lnTo>
                <a:lnTo>
                  <a:pt x="210985" y="8874"/>
                </a:lnTo>
                <a:close/>
                <a:moveTo>
                  <a:pt x="235603" y="8874"/>
                </a:moveTo>
                <a:lnTo>
                  <a:pt x="235603" y="20716"/>
                </a:lnTo>
                <a:lnTo>
                  <a:pt x="223761" y="20716"/>
                </a:lnTo>
                <a:lnTo>
                  <a:pt x="223761" y="8874"/>
                </a:lnTo>
                <a:close/>
                <a:moveTo>
                  <a:pt x="248345" y="8874"/>
                </a:moveTo>
                <a:lnTo>
                  <a:pt x="248345" y="20716"/>
                </a:lnTo>
                <a:lnTo>
                  <a:pt x="236503" y="20716"/>
                </a:lnTo>
                <a:lnTo>
                  <a:pt x="236503" y="8874"/>
                </a:lnTo>
                <a:close/>
                <a:moveTo>
                  <a:pt x="261121" y="8874"/>
                </a:moveTo>
                <a:lnTo>
                  <a:pt x="261121" y="20716"/>
                </a:lnTo>
                <a:lnTo>
                  <a:pt x="249279" y="20716"/>
                </a:lnTo>
                <a:lnTo>
                  <a:pt x="249279" y="8874"/>
                </a:lnTo>
                <a:close/>
                <a:moveTo>
                  <a:pt x="273863" y="8874"/>
                </a:moveTo>
                <a:lnTo>
                  <a:pt x="273863" y="20716"/>
                </a:lnTo>
                <a:lnTo>
                  <a:pt x="262021" y="20716"/>
                </a:lnTo>
                <a:lnTo>
                  <a:pt x="262021" y="8874"/>
                </a:lnTo>
                <a:close/>
                <a:moveTo>
                  <a:pt x="286672" y="8874"/>
                </a:moveTo>
                <a:lnTo>
                  <a:pt x="286672" y="20716"/>
                </a:lnTo>
                <a:lnTo>
                  <a:pt x="274831" y="20716"/>
                </a:lnTo>
                <a:lnTo>
                  <a:pt x="274831" y="8874"/>
                </a:lnTo>
                <a:close/>
                <a:moveTo>
                  <a:pt x="299415" y="8874"/>
                </a:moveTo>
                <a:lnTo>
                  <a:pt x="299415" y="20716"/>
                </a:lnTo>
                <a:lnTo>
                  <a:pt x="287573" y="20716"/>
                </a:lnTo>
                <a:lnTo>
                  <a:pt x="287573" y="8874"/>
                </a:lnTo>
                <a:close/>
                <a:moveTo>
                  <a:pt x="312191" y="8874"/>
                </a:moveTo>
                <a:lnTo>
                  <a:pt x="312191" y="20716"/>
                </a:lnTo>
                <a:lnTo>
                  <a:pt x="300349" y="20716"/>
                </a:lnTo>
                <a:lnTo>
                  <a:pt x="300349" y="8874"/>
                </a:lnTo>
                <a:close/>
                <a:moveTo>
                  <a:pt x="324933" y="8874"/>
                </a:moveTo>
                <a:lnTo>
                  <a:pt x="324933" y="20716"/>
                </a:lnTo>
                <a:lnTo>
                  <a:pt x="313091" y="20716"/>
                </a:lnTo>
                <a:lnTo>
                  <a:pt x="313091" y="8874"/>
                </a:lnTo>
                <a:close/>
                <a:moveTo>
                  <a:pt x="337709" y="8874"/>
                </a:moveTo>
                <a:lnTo>
                  <a:pt x="337709" y="20716"/>
                </a:lnTo>
                <a:lnTo>
                  <a:pt x="325867" y="20716"/>
                </a:lnTo>
                <a:lnTo>
                  <a:pt x="325867" y="8874"/>
                </a:lnTo>
                <a:close/>
                <a:moveTo>
                  <a:pt x="350451" y="8874"/>
                </a:moveTo>
                <a:lnTo>
                  <a:pt x="350451" y="20716"/>
                </a:lnTo>
                <a:lnTo>
                  <a:pt x="338610" y="20716"/>
                </a:lnTo>
                <a:lnTo>
                  <a:pt x="338610" y="8874"/>
                </a:lnTo>
                <a:close/>
                <a:moveTo>
                  <a:pt x="363227" y="8874"/>
                </a:moveTo>
                <a:lnTo>
                  <a:pt x="363227" y="20716"/>
                </a:lnTo>
                <a:lnTo>
                  <a:pt x="351385" y="20716"/>
                </a:lnTo>
                <a:lnTo>
                  <a:pt x="351385" y="8874"/>
                </a:lnTo>
                <a:close/>
                <a:moveTo>
                  <a:pt x="376036" y="8874"/>
                </a:moveTo>
                <a:lnTo>
                  <a:pt x="376036" y="20716"/>
                </a:lnTo>
                <a:lnTo>
                  <a:pt x="364195" y="20716"/>
                </a:lnTo>
                <a:lnTo>
                  <a:pt x="364195" y="8874"/>
                </a:lnTo>
                <a:close/>
                <a:moveTo>
                  <a:pt x="388779" y="8874"/>
                </a:moveTo>
                <a:lnTo>
                  <a:pt x="388779" y="20716"/>
                </a:lnTo>
                <a:lnTo>
                  <a:pt x="376937" y="20716"/>
                </a:lnTo>
                <a:lnTo>
                  <a:pt x="376937" y="8874"/>
                </a:lnTo>
                <a:close/>
                <a:moveTo>
                  <a:pt x="401555" y="8874"/>
                </a:moveTo>
                <a:lnTo>
                  <a:pt x="401555" y="20716"/>
                </a:lnTo>
                <a:lnTo>
                  <a:pt x="389713" y="20716"/>
                </a:lnTo>
                <a:lnTo>
                  <a:pt x="389713" y="8874"/>
                </a:lnTo>
                <a:close/>
                <a:moveTo>
                  <a:pt x="18681" y="21683"/>
                </a:moveTo>
                <a:lnTo>
                  <a:pt x="18681" y="33525"/>
                </a:lnTo>
                <a:lnTo>
                  <a:pt x="6839" y="33525"/>
                </a:lnTo>
                <a:lnTo>
                  <a:pt x="6839" y="21683"/>
                </a:lnTo>
                <a:close/>
                <a:moveTo>
                  <a:pt x="31423" y="21683"/>
                </a:moveTo>
                <a:lnTo>
                  <a:pt x="31423" y="33525"/>
                </a:lnTo>
                <a:lnTo>
                  <a:pt x="19581" y="33525"/>
                </a:lnTo>
                <a:lnTo>
                  <a:pt x="19581" y="21683"/>
                </a:lnTo>
                <a:close/>
                <a:moveTo>
                  <a:pt x="44199" y="21683"/>
                </a:moveTo>
                <a:lnTo>
                  <a:pt x="44199" y="33525"/>
                </a:lnTo>
                <a:lnTo>
                  <a:pt x="32357" y="33525"/>
                </a:lnTo>
                <a:lnTo>
                  <a:pt x="32357" y="21683"/>
                </a:lnTo>
                <a:close/>
                <a:moveTo>
                  <a:pt x="57008" y="21683"/>
                </a:moveTo>
                <a:lnTo>
                  <a:pt x="57008" y="33525"/>
                </a:lnTo>
                <a:lnTo>
                  <a:pt x="45166" y="33525"/>
                </a:lnTo>
                <a:lnTo>
                  <a:pt x="45166" y="21683"/>
                </a:lnTo>
                <a:close/>
                <a:moveTo>
                  <a:pt x="69750" y="21683"/>
                </a:moveTo>
                <a:lnTo>
                  <a:pt x="69750" y="33525"/>
                </a:lnTo>
                <a:lnTo>
                  <a:pt x="57909" y="33525"/>
                </a:lnTo>
                <a:lnTo>
                  <a:pt x="57909" y="21683"/>
                </a:lnTo>
                <a:close/>
                <a:moveTo>
                  <a:pt x="82526" y="21683"/>
                </a:moveTo>
                <a:lnTo>
                  <a:pt x="82526" y="33525"/>
                </a:lnTo>
                <a:lnTo>
                  <a:pt x="70684" y="33525"/>
                </a:lnTo>
                <a:lnTo>
                  <a:pt x="70684" y="21683"/>
                </a:lnTo>
                <a:close/>
                <a:moveTo>
                  <a:pt x="95269" y="21683"/>
                </a:moveTo>
                <a:lnTo>
                  <a:pt x="95269" y="33525"/>
                </a:lnTo>
                <a:lnTo>
                  <a:pt x="83427" y="33525"/>
                </a:lnTo>
                <a:lnTo>
                  <a:pt x="83427" y="21683"/>
                </a:lnTo>
                <a:close/>
                <a:moveTo>
                  <a:pt x="108045" y="21683"/>
                </a:moveTo>
                <a:lnTo>
                  <a:pt x="108045" y="33525"/>
                </a:lnTo>
                <a:lnTo>
                  <a:pt x="96203" y="33525"/>
                </a:lnTo>
                <a:lnTo>
                  <a:pt x="96203" y="21683"/>
                </a:lnTo>
                <a:close/>
                <a:moveTo>
                  <a:pt x="120787" y="21683"/>
                </a:moveTo>
                <a:lnTo>
                  <a:pt x="120787" y="33525"/>
                </a:lnTo>
                <a:lnTo>
                  <a:pt x="108945" y="33525"/>
                </a:lnTo>
                <a:lnTo>
                  <a:pt x="108945" y="21683"/>
                </a:lnTo>
                <a:close/>
                <a:moveTo>
                  <a:pt x="133563" y="21683"/>
                </a:moveTo>
                <a:lnTo>
                  <a:pt x="133563" y="33525"/>
                </a:lnTo>
                <a:lnTo>
                  <a:pt x="121721" y="33525"/>
                </a:lnTo>
                <a:lnTo>
                  <a:pt x="121721" y="21683"/>
                </a:lnTo>
                <a:close/>
                <a:moveTo>
                  <a:pt x="146305" y="21683"/>
                </a:moveTo>
                <a:lnTo>
                  <a:pt x="146305" y="33525"/>
                </a:lnTo>
                <a:lnTo>
                  <a:pt x="134463" y="33525"/>
                </a:lnTo>
                <a:lnTo>
                  <a:pt x="134463" y="21683"/>
                </a:lnTo>
                <a:close/>
                <a:moveTo>
                  <a:pt x="159114" y="21683"/>
                </a:moveTo>
                <a:lnTo>
                  <a:pt x="159114" y="33525"/>
                </a:lnTo>
                <a:lnTo>
                  <a:pt x="147273" y="33525"/>
                </a:lnTo>
                <a:lnTo>
                  <a:pt x="147273" y="21683"/>
                </a:lnTo>
                <a:close/>
                <a:moveTo>
                  <a:pt x="171890" y="21683"/>
                </a:moveTo>
                <a:lnTo>
                  <a:pt x="171890" y="33525"/>
                </a:lnTo>
                <a:lnTo>
                  <a:pt x="160048" y="33525"/>
                </a:lnTo>
                <a:lnTo>
                  <a:pt x="160048" y="21683"/>
                </a:lnTo>
                <a:close/>
                <a:moveTo>
                  <a:pt x="184633" y="21683"/>
                </a:moveTo>
                <a:lnTo>
                  <a:pt x="184633" y="33525"/>
                </a:lnTo>
                <a:lnTo>
                  <a:pt x="172791" y="33525"/>
                </a:lnTo>
                <a:lnTo>
                  <a:pt x="172791" y="21683"/>
                </a:lnTo>
                <a:close/>
                <a:moveTo>
                  <a:pt x="197308" y="21683"/>
                </a:moveTo>
                <a:lnTo>
                  <a:pt x="197308" y="33525"/>
                </a:lnTo>
                <a:lnTo>
                  <a:pt x="185533" y="33525"/>
                </a:lnTo>
                <a:lnTo>
                  <a:pt x="185533" y="21683"/>
                </a:lnTo>
                <a:close/>
                <a:moveTo>
                  <a:pt x="210084" y="21683"/>
                </a:moveTo>
                <a:lnTo>
                  <a:pt x="210084" y="33525"/>
                </a:lnTo>
                <a:lnTo>
                  <a:pt x="198309" y="33525"/>
                </a:lnTo>
                <a:lnTo>
                  <a:pt x="198309" y="21683"/>
                </a:lnTo>
                <a:close/>
                <a:moveTo>
                  <a:pt x="222827" y="21683"/>
                </a:moveTo>
                <a:lnTo>
                  <a:pt x="222827" y="33525"/>
                </a:lnTo>
                <a:lnTo>
                  <a:pt x="210985" y="33525"/>
                </a:lnTo>
                <a:lnTo>
                  <a:pt x="210985" y="21683"/>
                </a:lnTo>
                <a:close/>
                <a:moveTo>
                  <a:pt x="235603" y="21683"/>
                </a:moveTo>
                <a:lnTo>
                  <a:pt x="235603" y="33525"/>
                </a:lnTo>
                <a:lnTo>
                  <a:pt x="223761" y="33525"/>
                </a:lnTo>
                <a:lnTo>
                  <a:pt x="223761" y="21683"/>
                </a:lnTo>
                <a:close/>
                <a:moveTo>
                  <a:pt x="248345" y="21683"/>
                </a:moveTo>
                <a:lnTo>
                  <a:pt x="248345" y="33525"/>
                </a:lnTo>
                <a:lnTo>
                  <a:pt x="236503" y="33525"/>
                </a:lnTo>
                <a:lnTo>
                  <a:pt x="236503" y="21683"/>
                </a:lnTo>
                <a:close/>
                <a:moveTo>
                  <a:pt x="261121" y="21683"/>
                </a:moveTo>
                <a:lnTo>
                  <a:pt x="261121" y="33525"/>
                </a:lnTo>
                <a:lnTo>
                  <a:pt x="249279" y="33525"/>
                </a:lnTo>
                <a:lnTo>
                  <a:pt x="249279" y="21683"/>
                </a:lnTo>
                <a:close/>
                <a:moveTo>
                  <a:pt x="273863" y="21683"/>
                </a:moveTo>
                <a:lnTo>
                  <a:pt x="273863" y="33525"/>
                </a:lnTo>
                <a:lnTo>
                  <a:pt x="262021" y="33525"/>
                </a:lnTo>
                <a:lnTo>
                  <a:pt x="262021" y="21683"/>
                </a:lnTo>
                <a:close/>
                <a:moveTo>
                  <a:pt x="286672" y="21683"/>
                </a:moveTo>
                <a:lnTo>
                  <a:pt x="286672" y="33525"/>
                </a:lnTo>
                <a:lnTo>
                  <a:pt x="274831" y="33525"/>
                </a:lnTo>
                <a:lnTo>
                  <a:pt x="274831" y="21683"/>
                </a:lnTo>
                <a:close/>
                <a:moveTo>
                  <a:pt x="299415" y="21683"/>
                </a:moveTo>
                <a:lnTo>
                  <a:pt x="299415" y="33525"/>
                </a:lnTo>
                <a:lnTo>
                  <a:pt x="287573" y="33525"/>
                </a:lnTo>
                <a:lnTo>
                  <a:pt x="287573" y="21683"/>
                </a:lnTo>
                <a:close/>
                <a:moveTo>
                  <a:pt x="312191" y="21683"/>
                </a:moveTo>
                <a:lnTo>
                  <a:pt x="312191" y="33525"/>
                </a:lnTo>
                <a:lnTo>
                  <a:pt x="300349" y="33525"/>
                </a:lnTo>
                <a:lnTo>
                  <a:pt x="300349" y="21683"/>
                </a:lnTo>
                <a:close/>
                <a:moveTo>
                  <a:pt x="324933" y="21683"/>
                </a:moveTo>
                <a:lnTo>
                  <a:pt x="324933" y="33525"/>
                </a:lnTo>
                <a:lnTo>
                  <a:pt x="313091" y="33525"/>
                </a:lnTo>
                <a:lnTo>
                  <a:pt x="313091" y="21683"/>
                </a:lnTo>
                <a:close/>
                <a:moveTo>
                  <a:pt x="337709" y="21683"/>
                </a:moveTo>
                <a:lnTo>
                  <a:pt x="337709" y="33525"/>
                </a:lnTo>
                <a:lnTo>
                  <a:pt x="325867" y="33525"/>
                </a:lnTo>
                <a:lnTo>
                  <a:pt x="325867" y="21683"/>
                </a:lnTo>
                <a:close/>
                <a:moveTo>
                  <a:pt x="350451" y="21683"/>
                </a:moveTo>
                <a:lnTo>
                  <a:pt x="350451" y="33525"/>
                </a:lnTo>
                <a:lnTo>
                  <a:pt x="338610" y="33525"/>
                </a:lnTo>
                <a:lnTo>
                  <a:pt x="338610" y="21683"/>
                </a:lnTo>
                <a:close/>
                <a:moveTo>
                  <a:pt x="363227" y="21683"/>
                </a:moveTo>
                <a:lnTo>
                  <a:pt x="363227" y="33525"/>
                </a:lnTo>
                <a:lnTo>
                  <a:pt x="351385" y="33525"/>
                </a:lnTo>
                <a:lnTo>
                  <a:pt x="351385" y="21683"/>
                </a:lnTo>
                <a:close/>
                <a:moveTo>
                  <a:pt x="376036" y="21683"/>
                </a:moveTo>
                <a:lnTo>
                  <a:pt x="376036" y="33525"/>
                </a:lnTo>
                <a:lnTo>
                  <a:pt x="364195" y="33525"/>
                </a:lnTo>
                <a:lnTo>
                  <a:pt x="364195" y="21683"/>
                </a:lnTo>
                <a:close/>
                <a:moveTo>
                  <a:pt x="388779" y="21683"/>
                </a:moveTo>
                <a:lnTo>
                  <a:pt x="388779" y="33525"/>
                </a:lnTo>
                <a:lnTo>
                  <a:pt x="376937" y="33525"/>
                </a:lnTo>
                <a:lnTo>
                  <a:pt x="376937" y="21683"/>
                </a:lnTo>
                <a:close/>
                <a:moveTo>
                  <a:pt x="401555" y="21683"/>
                </a:moveTo>
                <a:lnTo>
                  <a:pt x="401555" y="33525"/>
                </a:lnTo>
                <a:lnTo>
                  <a:pt x="389713" y="33525"/>
                </a:lnTo>
                <a:lnTo>
                  <a:pt x="389713" y="21683"/>
                </a:lnTo>
                <a:close/>
                <a:moveTo>
                  <a:pt x="18681" y="34425"/>
                </a:moveTo>
                <a:lnTo>
                  <a:pt x="18681" y="46267"/>
                </a:lnTo>
                <a:lnTo>
                  <a:pt x="6839" y="46267"/>
                </a:lnTo>
                <a:lnTo>
                  <a:pt x="6839" y="34425"/>
                </a:lnTo>
                <a:close/>
                <a:moveTo>
                  <a:pt x="31423" y="34425"/>
                </a:moveTo>
                <a:lnTo>
                  <a:pt x="31423" y="46267"/>
                </a:lnTo>
                <a:lnTo>
                  <a:pt x="19581" y="46267"/>
                </a:lnTo>
                <a:lnTo>
                  <a:pt x="19581" y="34425"/>
                </a:lnTo>
                <a:close/>
                <a:moveTo>
                  <a:pt x="44199" y="34425"/>
                </a:moveTo>
                <a:lnTo>
                  <a:pt x="44199" y="46267"/>
                </a:lnTo>
                <a:lnTo>
                  <a:pt x="32357" y="46267"/>
                </a:lnTo>
                <a:lnTo>
                  <a:pt x="32357" y="34425"/>
                </a:lnTo>
                <a:close/>
                <a:moveTo>
                  <a:pt x="57008" y="34425"/>
                </a:moveTo>
                <a:lnTo>
                  <a:pt x="57008" y="46267"/>
                </a:lnTo>
                <a:lnTo>
                  <a:pt x="45166" y="46267"/>
                </a:lnTo>
                <a:lnTo>
                  <a:pt x="45166" y="34425"/>
                </a:lnTo>
                <a:close/>
                <a:moveTo>
                  <a:pt x="69750" y="34425"/>
                </a:moveTo>
                <a:lnTo>
                  <a:pt x="69750" y="46267"/>
                </a:lnTo>
                <a:lnTo>
                  <a:pt x="57909" y="46267"/>
                </a:lnTo>
                <a:lnTo>
                  <a:pt x="57909" y="34425"/>
                </a:lnTo>
                <a:close/>
                <a:moveTo>
                  <a:pt x="82526" y="34425"/>
                </a:moveTo>
                <a:lnTo>
                  <a:pt x="82526" y="46267"/>
                </a:lnTo>
                <a:lnTo>
                  <a:pt x="70684" y="46267"/>
                </a:lnTo>
                <a:lnTo>
                  <a:pt x="70684" y="34425"/>
                </a:lnTo>
                <a:close/>
                <a:moveTo>
                  <a:pt x="95269" y="34425"/>
                </a:moveTo>
                <a:lnTo>
                  <a:pt x="95269" y="46267"/>
                </a:lnTo>
                <a:lnTo>
                  <a:pt x="83427" y="46267"/>
                </a:lnTo>
                <a:lnTo>
                  <a:pt x="83427" y="34425"/>
                </a:lnTo>
                <a:close/>
                <a:moveTo>
                  <a:pt x="108045" y="34425"/>
                </a:moveTo>
                <a:lnTo>
                  <a:pt x="108045" y="46267"/>
                </a:lnTo>
                <a:lnTo>
                  <a:pt x="96203" y="46267"/>
                </a:lnTo>
                <a:lnTo>
                  <a:pt x="96203" y="34425"/>
                </a:lnTo>
                <a:close/>
                <a:moveTo>
                  <a:pt x="120787" y="34425"/>
                </a:moveTo>
                <a:lnTo>
                  <a:pt x="120787" y="46267"/>
                </a:lnTo>
                <a:lnTo>
                  <a:pt x="108945" y="46267"/>
                </a:lnTo>
                <a:lnTo>
                  <a:pt x="108945" y="34425"/>
                </a:lnTo>
                <a:close/>
                <a:moveTo>
                  <a:pt x="133563" y="34425"/>
                </a:moveTo>
                <a:lnTo>
                  <a:pt x="133563" y="46267"/>
                </a:lnTo>
                <a:lnTo>
                  <a:pt x="121721" y="46267"/>
                </a:lnTo>
                <a:lnTo>
                  <a:pt x="121721" y="34425"/>
                </a:lnTo>
                <a:close/>
                <a:moveTo>
                  <a:pt x="146305" y="34425"/>
                </a:moveTo>
                <a:lnTo>
                  <a:pt x="146305" y="46267"/>
                </a:lnTo>
                <a:lnTo>
                  <a:pt x="134463" y="46267"/>
                </a:lnTo>
                <a:lnTo>
                  <a:pt x="134463" y="34425"/>
                </a:lnTo>
                <a:close/>
                <a:moveTo>
                  <a:pt x="159114" y="34425"/>
                </a:moveTo>
                <a:lnTo>
                  <a:pt x="159114" y="46267"/>
                </a:lnTo>
                <a:lnTo>
                  <a:pt x="147273" y="46267"/>
                </a:lnTo>
                <a:lnTo>
                  <a:pt x="147273" y="34425"/>
                </a:lnTo>
                <a:close/>
                <a:moveTo>
                  <a:pt x="171890" y="34425"/>
                </a:moveTo>
                <a:lnTo>
                  <a:pt x="171890" y="46267"/>
                </a:lnTo>
                <a:lnTo>
                  <a:pt x="160048" y="46267"/>
                </a:lnTo>
                <a:lnTo>
                  <a:pt x="160048" y="34425"/>
                </a:lnTo>
                <a:close/>
                <a:moveTo>
                  <a:pt x="184633" y="34425"/>
                </a:moveTo>
                <a:lnTo>
                  <a:pt x="184633" y="46267"/>
                </a:lnTo>
                <a:lnTo>
                  <a:pt x="172791" y="46267"/>
                </a:lnTo>
                <a:lnTo>
                  <a:pt x="172791" y="34425"/>
                </a:lnTo>
                <a:close/>
                <a:moveTo>
                  <a:pt x="197308" y="34425"/>
                </a:moveTo>
                <a:lnTo>
                  <a:pt x="197308" y="46267"/>
                </a:lnTo>
                <a:lnTo>
                  <a:pt x="185533" y="46267"/>
                </a:lnTo>
                <a:lnTo>
                  <a:pt x="185533" y="34425"/>
                </a:lnTo>
                <a:close/>
                <a:moveTo>
                  <a:pt x="210084" y="34425"/>
                </a:moveTo>
                <a:lnTo>
                  <a:pt x="210084" y="46267"/>
                </a:lnTo>
                <a:lnTo>
                  <a:pt x="198309" y="46267"/>
                </a:lnTo>
                <a:lnTo>
                  <a:pt x="198309" y="34425"/>
                </a:lnTo>
                <a:close/>
                <a:moveTo>
                  <a:pt x="222827" y="34425"/>
                </a:moveTo>
                <a:lnTo>
                  <a:pt x="222827" y="46267"/>
                </a:lnTo>
                <a:lnTo>
                  <a:pt x="210985" y="46267"/>
                </a:lnTo>
                <a:lnTo>
                  <a:pt x="210985" y="34425"/>
                </a:lnTo>
                <a:close/>
                <a:moveTo>
                  <a:pt x="235603" y="34425"/>
                </a:moveTo>
                <a:lnTo>
                  <a:pt x="235603" y="46267"/>
                </a:lnTo>
                <a:lnTo>
                  <a:pt x="223761" y="46267"/>
                </a:lnTo>
                <a:lnTo>
                  <a:pt x="223761" y="34425"/>
                </a:lnTo>
                <a:close/>
                <a:moveTo>
                  <a:pt x="248345" y="34425"/>
                </a:moveTo>
                <a:lnTo>
                  <a:pt x="248345" y="46267"/>
                </a:lnTo>
                <a:lnTo>
                  <a:pt x="236503" y="46267"/>
                </a:lnTo>
                <a:lnTo>
                  <a:pt x="236503" y="34425"/>
                </a:lnTo>
                <a:close/>
                <a:moveTo>
                  <a:pt x="261121" y="34425"/>
                </a:moveTo>
                <a:lnTo>
                  <a:pt x="261121" y="46267"/>
                </a:lnTo>
                <a:lnTo>
                  <a:pt x="249279" y="46267"/>
                </a:lnTo>
                <a:lnTo>
                  <a:pt x="249279" y="34425"/>
                </a:lnTo>
                <a:close/>
                <a:moveTo>
                  <a:pt x="273863" y="34425"/>
                </a:moveTo>
                <a:lnTo>
                  <a:pt x="273863" y="46267"/>
                </a:lnTo>
                <a:lnTo>
                  <a:pt x="262021" y="46267"/>
                </a:lnTo>
                <a:lnTo>
                  <a:pt x="262021" y="34425"/>
                </a:lnTo>
                <a:close/>
                <a:moveTo>
                  <a:pt x="286672" y="34425"/>
                </a:moveTo>
                <a:lnTo>
                  <a:pt x="286672" y="46267"/>
                </a:lnTo>
                <a:lnTo>
                  <a:pt x="274831" y="46267"/>
                </a:lnTo>
                <a:lnTo>
                  <a:pt x="274831" y="34425"/>
                </a:lnTo>
                <a:close/>
                <a:moveTo>
                  <a:pt x="299415" y="34425"/>
                </a:moveTo>
                <a:lnTo>
                  <a:pt x="299415" y="46267"/>
                </a:lnTo>
                <a:lnTo>
                  <a:pt x="287573" y="46267"/>
                </a:lnTo>
                <a:lnTo>
                  <a:pt x="287573" y="34425"/>
                </a:lnTo>
                <a:close/>
                <a:moveTo>
                  <a:pt x="312191" y="34425"/>
                </a:moveTo>
                <a:lnTo>
                  <a:pt x="312191" y="46267"/>
                </a:lnTo>
                <a:lnTo>
                  <a:pt x="300349" y="46267"/>
                </a:lnTo>
                <a:lnTo>
                  <a:pt x="300349" y="34425"/>
                </a:lnTo>
                <a:close/>
                <a:moveTo>
                  <a:pt x="324933" y="34425"/>
                </a:moveTo>
                <a:lnTo>
                  <a:pt x="324933" y="46267"/>
                </a:lnTo>
                <a:lnTo>
                  <a:pt x="313091" y="46267"/>
                </a:lnTo>
                <a:lnTo>
                  <a:pt x="313091" y="34425"/>
                </a:lnTo>
                <a:close/>
                <a:moveTo>
                  <a:pt x="337709" y="34425"/>
                </a:moveTo>
                <a:lnTo>
                  <a:pt x="337709" y="46267"/>
                </a:lnTo>
                <a:lnTo>
                  <a:pt x="325867" y="46267"/>
                </a:lnTo>
                <a:lnTo>
                  <a:pt x="325867" y="34425"/>
                </a:lnTo>
                <a:close/>
                <a:moveTo>
                  <a:pt x="350451" y="34425"/>
                </a:moveTo>
                <a:lnTo>
                  <a:pt x="350451" y="46267"/>
                </a:lnTo>
                <a:lnTo>
                  <a:pt x="338610" y="46267"/>
                </a:lnTo>
                <a:lnTo>
                  <a:pt x="338610" y="34425"/>
                </a:lnTo>
                <a:close/>
                <a:moveTo>
                  <a:pt x="363227" y="34425"/>
                </a:moveTo>
                <a:lnTo>
                  <a:pt x="363227" y="46267"/>
                </a:lnTo>
                <a:lnTo>
                  <a:pt x="351385" y="46267"/>
                </a:lnTo>
                <a:lnTo>
                  <a:pt x="351385" y="34425"/>
                </a:lnTo>
                <a:close/>
                <a:moveTo>
                  <a:pt x="376036" y="34425"/>
                </a:moveTo>
                <a:lnTo>
                  <a:pt x="376036" y="46267"/>
                </a:lnTo>
                <a:lnTo>
                  <a:pt x="364195" y="46267"/>
                </a:lnTo>
                <a:lnTo>
                  <a:pt x="364195" y="34425"/>
                </a:lnTo>
                <a:close/>
                <a:moveTo>
                  <a:pt x="388779" y="34425"/>
                </a:moveTo>
                <a:lnTo>
                  <a:pt x="388779" y="46267"/>
                </a:lnTo>
                <a:lnTo>
                  <a:pt x="376937" y="46267"/>
                </a:lnTo>
                <a:lnTo>
                  <a:pt x="376937" y="34425"/>
                </a:lnTo>
                <a:close/>
                <a:moveTo>
                  <a:pt x="401555" y="34425"/>
                </a:moveTo>
                <a:lnTo>
                  <a:pt x="401555" y="46267"/>
                </a:lnTo>
                <a:lnTo>
                  <a:pt x="389713" y="46267"/>
                </a:lnTo>
                <a:lnTo>
                  <a:pt x="389713" y="34425"/>
                </a:lnTo>
                <a:close/>
                <a:moveTo>
                  <a:pt x="18681" y="47201"/>
                </a:moveTo>
                <a:lnTo>
                  <a:pt x="18681" y="59043"/>
                </a:lnTo>
                <a:lnTo>
                  <a:pt x="6839" y="59043"/>
                </a:lnTo>
                <a:lnTo>
                  <a:pt x="6839" y="47201"/>
                </a:lnTo>
                <a:close/>
                <a:moveTo>
                  <a:pt x="31423" y="47201"/>
                </a:moveTo>
                <a:lnTo>
                  <a:pt x="31423" y="59043"/>
                </a:lnTo>
                <a:lnTo>
                  <a:pt x="19581" y="59043"/>
                </a:lnTo>
                <a:lnTo>
                  <a:pt x="19581" y="47201"/>
                </a:lnTo>
                <a:close/>
                <a:moveTo>
                  <a:pt x="44199" y="47201"/>
                </a:moveTo>
                <a:lnTo>
                  <a:pt x="44199" y="59043"/>
                </a:lnTo>
                <a:lnTo>
                  <a:pt x="32357" y="59043"/>
                </a:lnTo>
                <a:lnTo>
                  <a:pt x="32357" y="47201"/>
                </a:lnTo>
                <a:close/>
                <a:moveTo>
                  <a:pt x="57008" y="47201"/>
                </a:moveTo>
                <a:lnTo>
                  <a:pt x="57008" y="59043"/>
                </a:lnTo>
                <a:lnTo>
                  <a:pt x="45166" y="59043"/>
                </a:lnTo>
                <a:lnTo>
                  <a:pt x="45166" y="47201"/>
                </a:lnTo>
                <a:close/>
                <a:moveTo>
                  <a:pt x="69750" y="47201"/>
                </a:moveTo>
                <a:lnTo>
                  <a:pt x="69750" y="59043"/>
                </a:lnTo>
                <a:lnTo>
                  <a:pt x="57909" y="59043"/>
                </a:lnTo>
                <a:lnTo>
                  <a:pt x="57909" y="47201"/>
                </a:lnTo>
                <a:close/>
                <a:moveTo>
                  <a:pt x="82526" y="47201"/>
                </a:moveTo>
                <a:lnTo>
                  <a:pt x="82526" y="59043"/>
                </a:lnTo>
                <a:lnTo>
                  <a:pt x="70684" y="59043"/>
                </a:lnTo>
                <a:lnTo>
                  <a:pt x="70684" y="47201"/>
                </a:lnTo>
                <a:close/>
                <a:moveTo>
                  <a:pt x="95269" y="47201"/>
                </a:moveTo>
                <a:lnTo>
                  <a:pt x="95269" y="59043"/>
                </a:lnTo>
                <a:lnTo>
                  <a:pt x="83427" y="59043"/>
                </a:lnTo>
                <a:lnTo>
                  <a:pt x="83427" y="47201"/>
                </a:lnTo>
                <a:close/>
                <a:moveTo>
                  <a:pt x="108045" y="47201"/>
                </a:moveTo>
                <a:lnTo>
                  <a:pt x="108045" y="59043"/>
                </a:lnTo>
                <a:lnTo>
                  <a:pt x="96203" y="59043"/>
                </a:lnTo>
                <a:lnTo>
                  <a:pt x="96203" y="47201"/>
                </a:lnTo>
                <a:close/>
                <a:moveTo>
                  <a:pt x="120787" y="47201"/>
                </a:moveTo>
                <a:lnTo>
                  <a:pt x="120787" y="59043"/>
                </a:lnTo>
                <a:lnTo>
                  <a:pt x="108945" y="59043"/>
                </a:lnTo>
                <a:lnTo>
                  <a:pt x="108945" y="47201"/>
                </a:lnTo>
                <a:close/>
                <a:moveTo>
                  <a:pt x="133563" y="47201"/>
                </a:moveTo>
                <a:lnTo>
                  <a:pt x="133563" y="59043"/>
                </a:lnTo>
                <a:lnTo>
                  <a:pt x="121721" y="59043"/>
                </a:lnTo>
                <a:lnTo>
                  <a:pt x="121721" y="47201"/>
                </a:lnTo>
                <a:close/>
                <a:moveTo>
                  <a:pt x="146305" y="47201"/>
                </a:moveTo>
                <a:lnTo>
                  <a:pt x="146305" y="59043"/>
                </a:lnTo>
                <a:lnTo>
                  <a:pt x="134463" y="59043"/>
                </a:lnTo>
                <a:lnTo>
                  <a:pt x="134463" y="47201"/>
                </a:lnTo>
                <a:close/>
                <a:moveTo>
                  <a:pt x="159114" y="47201"/>
                </a:moveTo>
                <a:lnTo>
                  <a:pt x="159114" y="59043"/>
                </a:lnTo>
                <a:lnTo>
                  <a:pt x="147273" y="59043"/>
                </a:lnTo>
                <a:lnTo>
                  <a:pt x="147273" y="47201"/>
                </a:lnTo>
                <a:close/>
                <a:moveTo>
                  <a:pt x="171890" y="47201"/>
                </a:moveTo>
                <a:lnTo>
                  <a:pt x="171890" y="59043"/>
                </a:lnTo>
                <a:lnTo>
                  <a:pt x="160048" y="59043"/>
                </a:lnTo>
                <a:lnTo>
                  <a:pt x="160048" y="47201"/>
                </a:lnTo>
                <a:close/>
                <a:moveTo>
                  <a:pt x="184633" y="47201"/>
                </a:moveTo>
                <a:lnTo>
                  <a:pt x="184633" y="59043"/>
                </a:lnTo>
                <a:lnTo>
                  <a:pt x="172791" y="59043"/>
                </a:lnTo>
                <a:lnTo>
                  <a:pt x="172791" y="47201"/>
                </a:lnTo>
                <a:close/>
                <a:moveTo>
                  <a:pt x="197308" y="47201"/>
                </a:moveTo>
                <a:lnTo>
                  <a:pt x="197308" y="59043"/>
                </a:lnTo>
                <a:lnTo>
                  <a:pt x="185533" y="59043"/>
                </a:lnTo>
                <a:lnTo>
                  <a:pt x="185533" y="47201"/>
                </a:lnTo>
                <a:close/>
                <a:moveTo>
                  <a:pt x="210084" y="47201"/>
                </a:moveTo>
                <a:lnTo>
                  <a:pt x="210084" y="59043"/>
                </a:lnTo>
                <a:lnTo>
                  <a:pt x="198309" y="59043"/>
                </a:lnTo>
                <a:lnTo>
                  <a:pt x="198309" y="47201"/>
                </a:lnTo>
                <a:close/>
                <a:moveTo>
                  <a:pt x="222827" y="47201"/>
                </a:moveTo>
                <a:lnTo>
                  <a:pt x="222827" y="59043"/>
                </a:lnTo>
                <a:lnTo>
                  <a:pt x="210985" y="59043"/>
                </a:lnTo>
                <a:lnTo>
                  <a:pt x="210985" y="47201"/>
                </a:lnTo>
                <a:close/>
                <a:moveTo>
                  <a:pt x="235603" y="47201"/>
                </a:moveTo>
                <a:lnTo>
                  <a:pt x="235603" y="59043"/>
                </a:lnTo>
                <a:lnTo>
                  <a:pt x="223761" y="59043"/>
                </a:lnTo>
                <a:lnTo>
                  <a:pt x="223761" y="47201"/>
                </a:lnTo>
                <a:close/>
                <a:moveTo>
                  <a:pt x="248345" y="47201"/>
                </a:moveTo>
                <a:lnTo>
                  <a:pt x="248345" y="59043"/>
                </a:lnTo>
                <a:lnTo>
                  <a:pt x="236503" y="59043"/>
                </a:lnTo>
                <a:lnTo>
                  <a:pt x="236503" y="47201"/>
                </a:lnTo>
                <a:close/>
                <a:moveTo>
                  <a:pt x="261121" y="47201"/>
                </a:moveTo>
                <a:lnTo>
                  <a:pt x="261121" y="59043"/>
                </a:lnTo>
                <a:lnTo>
                  <a:pt x="249279" y="59043"/>
                </a:lnTo>
                <a:lnTo>
                  <a:pt x="249279" y="47201"/>
                </a:lnTo>
                <a:close/>
                <a:moveTo>
                  <a:pt x="273863" y="47201"/>
                </a:moveTo>
                <a:lnTo>
                  <a:pt x="273863" y="59043"/>
                </a:lnTo>
                <a:lnTo>
                  <a:pt x="262021" y="59043"/>
                </a:lnTo>
                <a:lnTo>
                  <a:pt x="262021" y="47201"/>
                </a:lnTo>
                <a:close/>
                <a:moveTo>
                  <a:pt x="286672" y="47201"/>
                </a:moveTo>
                <a:lnTo>
                  <a:pt x="286672" y="59043"/>
                </a:lnTo>
                <a:lnTo>
                  <a:pt x="274831" y="59043"/>
                </a:lnTo>
                <a:lnTo>
                  <a:pt x="274831" y="47201"/>
                </a:lnTo>
                <a:close/>
                <a:moveTo>
                  <a:pt x="299415" y="47201"/>
                </a:moveTo>
                <a:lnTo>
                  <a:pt x="299415" y="59043"/>
                </a:lnTo>
                <a:lnTo>
                  <a:pt x="287573" y="59043"/>
                </a:lnTo>
                <a:lnTo>
                  <a:pt x="287573" y="47201"/>
                </a:lnTo>
                <a:close/>
                <a:moveTo>
                  <a:pt x="312191" y="47201"/>
                </a:moveTo>
                <a:lnTo>
                  <a:pt x="312191" y="59043"/>
                </a:lnTo>
                <a:lnTo>
                  <a:pt x="300349" y="59043"/>
                </a:lnTo>
                <a:lnTo>
                  <a:pt x="300349" y="47201"/>
                </a:lnTo>
                <a:close/>
                <a:moveTo>
                  <a:pt x="324933" y="47201"/>
                </a:moveTo>
                <a:lnTo>
                  <a:pt x="324933" y="59043"/>
                </a:lnTo>
                <a:lnTo>
                  <a:pt x="313091" y="59043"/>
                </a:lnTo>
                <a:lnTo>
                  <a:pt x="313091" y="47201"/>
                </a:lnTo>
                <a:close/>
                <a:moveTo>
                  <a:pt x="337709" y="47201"/>
                </a:moveTo>
                <a:lnTo>
                  <a:pt x="337709" y="59043"/>
                </a:lnTo>
                <a:lnTo>
                  <a:pt x="325867" y="59043"/>
                </a:lnTo>
                <a:lnTo>
                  <a:pt x="325867" y="47201"/>
                </a:lnTo>
                <a:close/>
                <a:moveTo>
                  <a:pt x="350451" y="47201"/>
                </a:moveTo>
                <a:lnTo>
                  <a:pt x="350451" y="59043"/>
                </a:lnTo>
                <a:lnTo>
                  <a:pt x="338610" y="59043"/>
                </a:lnTo>
                <a:lnTo>
                  <a:pt x="338610" y="47201"/>
                </a:lnTo>
                <a:close/>
                <a:moveTo>
                  <a:pt x="363227" y="47201"/>
                </a:moveTo>
                <a:lnTo>
                  <a:pt x="363227" y="59043"/>
                </a:lnTo>
                <a:lnTo>
                  <a:pt x="351385" y="59043"/>
                </a:lnTo>
                <a:lnTo>
                  <a:pt x="351385" y="47201"/>
                </a:lnTo>
                <a:close/>
                <a:moveTo>
                  <a:pt x="376036" y="47201"/>
                </a:moveTo>
                <a:lnTo>
                  <a:pt x="376036" y="59043"/>
                </a:lnTo>
                <a:lnTo>
                  <a:pt x="364195" y="59043"/>
                </a:lnTo>
                <a:lnTo>
                  <a:pt x="364195" y="47201"/>
                </a:lnTo>
                <a:close/>
                <a:moveTo>
                  <a:pt x="388779" y="47201"/>
                </a:moveTo>
                <a:lnTo>
                  <a:pt x="388779" y="59043"/>
                </a:lnTo>
                <a:lnTo>
                  <a:pt x="376937" y="59043"/>
                </a:lnTo>
                <a:lnTo>
                  <a:pt x="376937" y="47201"/>
                </a:lnTo>
                <a:close/>
                <a:moveTo>
                  <a:pt x="401555" y="47201"/>
                </a:moveTo>
                <a:lnTo>
                  <a:pt x="401555" y="59043"/>
                </a:lnTo>
                <a:lnTo>
                  <a:pt x="389713" y="59043"/>
                </a:lnTo>
                <a:lnTo>
                  <a:pt x="389713" y="47201"/>
                </a:lnTo>
                <a:close/>
                <a:moveTo>
                  <a:pt x="18681" y="60010"/>
                </a:moveTo>
                <a:lnTo>
                  <a:pt x="18681" y="71852"/>
                </a:lnTo>
                <a:lnTo>
                  <a:pt x="6839" y="71852"/>
                </a:lnTo>
                <a:lnTo>
                  <a:pt x="6839" y="60010"/>
                </a:lnTo>
                <a:close/>
                <a:moveTo>
                  <a:pt x="31423" y="60010"/>
                </a:moveTo>
                <a:lnTo>
                  <a:pt x="31423" y="71852"/>
                </a:lnTo>
                <a:lnTo>
                  <a:pt x="19581" y="71852"/>
                </a:lnTo>
                <a:lnTo>
                  <a:pt x="19581" y="60010"/>
                </a:lnTo>
                <a:close/>
                <a:moveTo>
                  <a:pt x="44199" y="60010"/>
                </a:moveTo>
                <a:lnTo>
                  <a:pt x="44199" y="71852"/>
                </a:lnTo>
                <a:lnTo>
                  <a:pt x="32357" y="71852"/>
                </a:lnTo>
                <a:lnTo>
                  <a:pt x="32357" y="60010"/>
                </a:lnTo>
                <a:close/>
                <a:moveTo>
                  <a:pt x="57008" y="60010"/>
                </a:moveTo>
                <a:lnTo>
                  <a:pt x="57008" y="71852"/>
                </a:lnTo>
                <a:lnTo>
                  <a:pt x="45166" y="71852"/>
                </a:lnTo>
                <a:lnTo>
                  <a:pt x="45166" y="60010"/>
                </a:lnTo>
                <a:close/>
                <a:moveTo>
                  <a:pt x="69750" y="60010"/>
                </a:moveTo>
                <a:lnTo>
                  <a:pt x="69750" y="71852"/>
                </a:lnTo>
                <a:lnTo>
                  <a:pt x="57909" y="71852"/>
                </a:lnTo>
                <a:lnTo>
                  <a:pt x="57909" y="60010"/>
                </a:lnTo>
                <a:close/>
                <a:moveTo>
                  <a:pt x="82526" y="60010"/>
                </a:moveTo>
                <a:lnTo>
                  <a:pt x="82526" y="71852"/>
                </a:lnTo>
                <a:lnTo>
                  <a:pt x="70684" y="71852"/>
                </a:lnTo>
                <a:lnTo>
                  <a:pt x="70684" y="60010"/>
                </a:lnTo>
                <a:close/>
                <a:moveTo>
                  <a:pt x="95269" y="60010"/>
                </a:moveTo>
                <a:lnTo>
                  <a:pt x="95269" y="71852"/>
                </a:lnTo>
                <a:lnTo>
                  <a:pt x="83427" y="71852"/>
                </a:lnTo>
                <a:lnTo>
                  <a:pt x="83427" y="60010"/>
                </a:lnTo>
                <a:close/>
                <a:moveTo>
                  <a:pt x="108045" y="60010"/>
                </a:moveTo>
                <a:lnTo>
                  <a:pt x="108045" y="71852"/>
                </a:lnTo>
                <a:lnTo>
                  <a:pt x="96203" y="71852"/>
                </a:lnTo>
                <a:lnTo>
                  <a:pt x="96203" y="60010"/>
                </a:lnTo>
                <a:close/>
                <a:moveTo>
                  <a:pt x="120787" y="60010"/>
                </a:moveTo>
                <a:lnTo>
                  <a:pt x="120787" y="71852"/>
                </a:lnTo>
                <a:lnTo>
                  <a:pt x="108945" y="71852"/>
                </a:lnTo>
                <a:lnTo>
                  <a:pt x="108945" y="60010"/>
                </a:lnTo>
                <a:close/>
                <a:moveTo>
                  <a:pt x="133563" y="60010"/>
                </a:moveTo>
                <a:lnTo>
                  <a:pt x="133563" y="71852"/>
                </a:lnTo>
                <a:lnTo>
                  <a:pt x="121721" y="71852"/>
                </a:lnTo>
                <a:lnTo>
                  <a:pt x="121721" y="60010"/>
                </a:lnTo>
                <a:close/>
                <a:moveTo>
                  <a:pt x="146305" y="60010"/>
                </a:moveTo>
                <a:lnTo>
                  <a:pt x="146305" y="71852"/>
                </a:lnTo>
                <a:lnTo>
                  <a:pt x="134463" y="71852"/>
                </a:lnTo>
                <a:lnTo>
                  <a:pt x="134463" y="60010"/>
                </a:lnTo>
                <a:close/>
                <a:moveTo>
                  <a:pt x="159114" y="60010"/>
                </a:moveTo>
                <a:lnTo>
                  <a:pt x="159114" y="71852"/>
                </a:lnTo>
                <a:lnTo>
                  <a:pt x="147273" y="71852"/>
                </a:lnTo>
                <a:lnTo>
                  <a:pt x="147273" y="60010"/>
                </a:lnTo>
                <a:close/>
                <a:moveTo>
                  <a:pt x="171890" y="60010"/>
                </a:moveTo>
                <a:lnTo>
                  <a:pt x="171890" y="71852"/>
                </a:lnTo>
                <a:lnTo>
                  <a:pt x="160048" y="71852"/>
                </a:lnTo>
                <a:lnTo>
                  <a:pt x="160048" y="60010"/>
                </a:lnTo>
                <a:close/>
                <a:moveTo>
                  <a:pt x="184633" y="60010"/>
                </a:moveTo>
                <a:lnTo>
                  <a:pt x="184633" y="71852"/>
                </a:lnTo>
                <a:lnTo>
                  <a:pt x="172791" y="71852"/>
                </a:lnTo>
                <a:lnTo>
                  <a:pt x="172791" y="60010"/>
                </a:lnTo>
                <a:close/>
                <a:moveTo>
                  <a:pt x="197308" y="60010"/>
                </a:moveTo>
                <a:lnTo>
                  <a:pt x="197308" y="71852"/>
                </a:lnTo>
                <a:lnTo>
                  <a:pt x="185533" y="71852"/>
                </a:lnTo>
                <a:lnTo>
                  <a:pt x="185533" y="60010"/>
                </a:lnTo>
                <a:close/>
                <a:moveTo>
                  <a:pt x="210084" y="60010"/>
                </a:moveTo>
                <a:lnTo>
                  <a:pt x="210084" y="71852"/>
                </a:lnTo>
                <a:lnTo>
                  <a:pt x="198309" y="71852"/>
                </a:lnTo>
                <a:lnTo>
                  <a:pt x="198309" y="60010"/>
                </a:lnTo>
                <a:close/>
                <a:moveTo>
                  <a:pt x="222827" y="60010"/>
                </a:moveTo>
                <a:lnTo>
                  <a:pt x="222827" y="71852"/>
                </a:lnTo>
                <a:lnTo>
                  <a:pt x="210985" y="71852"/>
                </a:lnTo>
                <a:lnTo>
                  <a:pt x="210985" y="60010"/>
                </a:lnTo>
                <a:close/>
                <a:moveTo>
                  <a:pt x="235603" y="60010"/>
                </a:moveTo>
                <a:lnTo>
                  <a:pt x="235603" y="71852"/>
                </a:lnTo>
                <a:lnTo>
                  <a:pt x="223761" y="71852"/>
                </a:lnTo>
                <a:lnTo>
                  <a:pt x="223761" y="60010"/>
                </a:lnTo>
                <a:close/>
                <a:moveTo>
                  <a:pt x="248345" y="60010"/>
                </a:moveTo>
                <a:lnTo>
                  <a:pt x="248345" y="71852"/>
                </a:lnTo>
                <a:lnTo>
                  <a:pt x="236503" y="71852"/>
                </a:lnTo>
                <a:lnTo>
                  <a:pt x="236503" y="60010"/>
                </a:lnTo>
                <a:close/>
                <a:moveTo>
                  <a:pt x="261121" y="60010"/>
                </a:moveTo>
                <a:lnTo>
                  <a:pt x="261121" y="71852"/>
                </a:lnTo>
                <a:lnTo>
                  <a:pt x="249279" y="71852"/>
                </a:lnTo>
                <a:lnTo>
                  <a:pt x="249279" y="60010"/>
                </a:lnTo>
                <a:close/>
                <a:moveTo>
                  <a:pt x="273863" y="60010"/>
                </a:moveTo>
                <a:lnTo>
                  <a:pt x="273863" y="71852"/>
                </a:lnTo>
                <a:lnTo>
                  <a:pt x="262021" y="71852"/>
                </a:lnTo>
                <a:lnTo>
                  <a:pt x="262021" y="60010"/>
                </a:lnTo>
                <a:close/>
                <a:moveTo>
                  <a:pt x="286672" y="60010"/>
                </a:moveTo>
                <a:lnTo>
                  <a:pt x="286672" y="71852"/>
                </a:lnTo>
                <a:lnTo>
                  <a:pt x="274831" y="71852"/>
                </a:lnTo>
                <a:lnTo>
                  <a:pt x="274831" y="60010"/>
                </a:lnTo>
                <a:close/>
                <a:moveTo>
                  <a:pt x="299415" y="60010"/>
                </a:moveTo>
                <a:lnTo>
                  <a:pt x="299415" y="71852"/>
                </a:lnTo>
                <a:lnTo>
                  <a:pt x="287573" y="71852"/>
                </a:lnTo>
                <a:lnTo>
                  <a:pt x="287573" y="60010"/>
                </a:lnTo>
                <a:close/>
                <a:moveTo>
                  <a:pt x="312191" y="60010"/>
                </a:moveTo>
                <a:lnTo>
                  <a:pt x="312191" y="71852"/>
                </a:lnTo>
                <a:lnTo>
                  <a:pt x="300349" y="71852"/>
                </a:lnTo>
                <a:lnTo>
                  <a:pt x="300349" y="60010"/>
                </a:lnTo>
                <a:close/>
                <a:moveTo>
                  <a:pt x="324933" y="60010"/>
                </a:moveTo>
                <a:lnTo>
                  <a:pt x="324933" y="71852"/>
                </a:lnTo>
                <a:lnTo>
                  <a:pt x="313091" y="71852"/>
                </a:lnTo>
                <a:lnTo>
                  <a:pt x="313091" y="60010"/>
                </a:lnTo>
                <a:close/>
                <a:moveTo>
                  <a:pt x="337709" y="60010"/>
                </a:moveTo>
                <a:lnTo>
                  <a:pt x="337709" y="71852"/>
                </a:lnTo>
                <a:lnTo>
                  <a:pt x="325867" y="71852"/>
                </a:lnTo>
                <a:lnTo>
                  <a:pt x="325867" y="60010"/>
                </a:lnTo>
                <a:close/>
                <a:moveTo>
                  <a:pt x="350451" y="60010"/>
                </a:moveTo>
                <a:lnTo>
                  <a:pt x="350451" y="71852"/>
                </a:lnTo>
                <a:lnTo>
                  <a:pt x="338610" y="71852"/>
                </a:lnTo>
                <a:lnTo>
                  <a:pt x="338610" y="60010"/>
                </a:lnTo>
                <a:close/>
                <a:moveTo>
                  <a:pt x="363227" y="60010"/>
                </a:moveTo>
                <a:lnTo>
                  <a:pt x="363227" y="71852"/>
                </a:lnTo>
                <a:lnTo>
                  <a:pt x="351385" y="71852"/>
                </a:lnTo>
                <a:lnTo>
                  <a:pt x="351385" y="60010"/>
                </a:lnTo>
                <a:close/>
                <a:moveTo>
                  <a:pt x="376036" y="60010"/>
                </a:moveTo>
                <a:lnTo>
                  <a:pt x="376036" y="71852"/>
                </a:lnTo>
                <a:lnTo>
                  <a:pt x="364195" y="71852"/>
                </a:lnTo>
                <a:lnTo>
                  <a:pt x="364195" y="60010"/>
                </a:lnTo>
                <a:close/>
                <a:moveTo>
                  <a:pt x="388779" y="60010"/>
                </a:moveTo>
                <a:lnTo>
                  <a:pt x="388779" y="71852"/>
                </a:lnTo>
                <a:lnTo>
                  <a:pt x="376937" y="71852"/>
                </a:lnTo>
                <a:lnTo>
                  <a:pt x="376937" y="60010"/>
                </a:lnTo>
                <a:close/>
                <a:moveTo>
                  <a:pt x="401555" y="60010"/>
                </a:moveTo>
                <a:lnTo>
                  <a:pt x="401555" y="71852"/>
                </a:lnTo>
                <a:lnTo>
                  <a:pt x="389713" y="71852"/>
                </a:lnTo>
                <a:lnTo>
                  <a:pt x="389713" y="60010"/>
                </a:lnTo>
                <a:close/>
                <a:moveTo>
                  <a:pt x="18681" y="72753"/>
                </a:moveTo>
                <a:lnTo>
                  <a:pt x="18681" y="84595"/>
                </a:lnTo>
                <a:lnTo>
                  <a:pt x="6839" y="84595"/>
                </a:lnTo>
                <a:lnTo>
                  <a:pt x="6839" y="72753"/>
                </a:lnTo>
                <a:close/>
                <a:moveTo>
                  <a:pt x="31423" y="72753"/>
                </a:moveTo>
                <a:lnTo>
                  <a:pt x="31423" y="84595"/>
                </a:lnTo>
                <a:lnTo>
                  <a:pt x="19581" y="84595"/>
                </a:lnTo>
                <a:lnTo>
                  <a:pt x="19581" y="72753"/>
                </a:lnTo>
                <a:close/>
                <a:moveTo>
                  <a:pt x="44199" y="72753"/>
                </a:moveTo>
                <a:lnTo>
                  <a:pt x="44199" y="84595"/>
                </a:lnTo>
                <a:lnTo>
                  <a:pt x="32357" y="84595"/>
                </a:lnTo>
                <a:lnTo>
                  <a:pt x="32357" y="72753"/>
                </a:lnTo>
                <a:close/>
                <a:moveTo>
                  <a:pt x="57008" y="72753"/>
                </a:moveTo>
                <a:lnTo>
                  <a:pt x="57008" y="84595"/>
                </a:lnTo>
                <a:lnTo>
                  <a:pt x="45166" y="84595"/>
                </a:lnTo>
                <a:lnTo>
                  <a:pt x="45166" y="72753"/>
                </a:lnTo>
                <a:close/>
                <a:moveTo>
                  <a:pt x="69750" y="72753"/>
                </a:moveTo>
                <a:lnTo>
                  <a:pt x="69750" y="84595"/>
                </a:lnTo>
                <a:lnTo>
                  <a:pt x="57909" y="84595"/>
                </a:lnTo>
                <a:lnTo>
                  <a:pt x="57909" y="72753"/>
                </a:lnTo>
                <a:close/>
                <a:moveTo>
                  <a:pt x="82526" y="72753"/>
                </a:moveTo>
                <a:lnTo>
                  <a:pt x="82526" y="84595"/>
                </a:lnTo>
                <a:lnTo>
                  <a:pt x="70684" y="84595"/>
                </a:lnTo>
                <a:lnTo>
                  <a:pt x="70684" y="72753"/>
                </a:lnTo>
                <a:close/>
                <a:moveTo>
                  <a:pt x="95269" y="72753"/>
                </a:moveTo>
                <a:lnTo>
                  <a:pt x="95269" y="84595"/>
                </a:lnTo>
                <a:lnTo>
                  <a:pt x="83427" y="84595"/>
                </a:lnTo>
                <a:lnTo>
                  <a:pt x="83427" y="72753"/>
                </a:lnTo>
                <a:close/>
                <a:moveTo>
                  <a:pt x="108045" y="72753"/>
                </a:moveTo>
                <a:lnTo>
                  <a:pt x="108045" y="84595"/>
                </a:lnTo>
                <a:lnTo>
                  <a:pt x="96203" y="84595"/>
                </a:lnTo>
                <a:lnTo>
                  <a:pt x="96203" y="72753"/>
                </a:lnTo>
                <a:close/>
                <a:moveTo>
                  <a:pt x="120787" y="72753"/>
                </a:moveTo>
                <a:lnTo>
                  <a:pt x="120787" y="84595"/>
                </a:lnTo>
                <a:lnTo>
                  <a:pt x="108945" y="84595"/>
                </a:lnTo>
                <a:lnTo>
                  <a:pt x="108945" y="72753"/>
                </a:lnTo>
                <a:close/>
                <a:moveTo>
                  <a:pt x="133563" y="72753"/>
                </a:moveTo>
                <a:lnTo>
                  <a:pt x="133563" y="84595"/>
                </a:lnTo>
                <a:lnTo>
                  <a:pt x="121721" y="84595"/>
                </a:lnTo>
                <a:lnTo>
                  <a:pt x="121721" y="72753"/>
                </a:lnTo>
                <a:close/>
                <a:moveTo>
                  <a:pt x="146305" y="72753"/>
                </a:moveTo>
                <a:lnTo>
                  <a:pt x="146305" y="84595"/>
                </a:lnTo>
                <a:lnTo>
                  <a:pt x="134463" y="84595"/>
                </a:lnTo>
                <a:lnTo>
                  <a:pt x="134463" y="72753"/>
                </a:lnTo>
                <a:close/>
                <a:moveTo>
                  <a:pt x="159114" y="72753"/>
                </a:moveTo>
                <a:lnTo>
                  <a:pt x="159114" y="84595"/>
                </a:lnTo>
                <a:lnTo>
                  <a:pt x="147273" y="84595"/>
                </a:lnTo>
                <a:lnTo>
                  <a:pt x="147273" y="72753"/>
                </a:lnTo>
                <a:close/>
                <a:moveTo>
                  <a:pt x="171890" y="72753"/>
                </a:moveTo>
                <a:lnTo>
                  <a:pt x="171890" y="84595"/>
                </a:lnTo>
                <a:lnTo>
                  <a:pt x="160048" y="84595"/>
                </a:lnTo>
                <a:lnTo>
                  <a:pt x="160048" y="72753"/>
                </a:lnTo>
                <a:close/>
                <a:moveTo>
                  <a:pt x="184633" y="72753"/>
                </a:moveTo>
                <a:lnTo>
                  <a:pt x="184633" y="84595"/>
                </a:lnTo>
                <a:lnTo>
                  <a:pt x="172791" y="84595"/>
                </a:lnTo>
                <a:lnTo>
                  <a:pt x="172791" y="72753"/>
                </a:lnTo>
                <a:close/>
                <a:moveTo>
                  <a:pt x="197308" y="72753"/>
                </a:moveTo>
                <a:lnTo>
                  <a:pt x="197308" y="84595"/>
                </a:lnTo>
                <a:lnTo>
                  <a:pt x="185533" y="84595"/>
                </a:lnTo>
                <a:lnTo>
                  <a:pt x="185533" y="72753"/>
                </a:lnTo>
                <a:close/>
                <a:moveTo>
                  <a:pt x="210084" y="72753"/>
                </a:moveTo>
                <a:lnTo>
                  <a:pt x="210084" y="84595"/>
                </a:lnTo>
                <a:lnTo>
                  <a:pt x="198309" y="84595"/>
                </a:lnTo>
                <a:lnTo>
                  <a:pt x="198309" y="72753"/>
                </a:lnTo>
                <a:close/>
                <a:moveTo>
                  <a:pt x="222827" y="72753"/>
                </a:moveTo>
                <a:lnTo>
                  <a:pt x="222827" y="84595"/>
                </a:lnTo>
                <a:lnTo>
                  <a:pt x="210985" y="84595"/>
                </a:lnTo>
                <a:lnTo>
                  <a:pt x="210985" y="72753"/>
                </a:lnTo>
                <a:close/>
                <a:moveTo>
                  <a:pt x="235603" y="72753"/>
                </a:moveTo>
                <a:lnTo>
                  <a:pt x="235603" y="84595"/>
                </a:lnTo>
                <a:lnTo>
                  <a:pt x="223761" y="84595"/>
                </a:lnTo>
                <a:lnTo>
                  <a:pt x="223761" y="72753"/>
                </a:lnTo>
                <a:close/>
                <a:moveTo>
                  <a:pt x="248345" y="72753"/>
                </a:moveTo>
                <a:lnTo>
                  <a:pt x="248345" y="84595"/>
                </a:lnTo>
                <a:lnTo>
                  <a:pt x="236503" y="84595"/>
                </a:lnTo>
                <a:lnTo>
                  <a:pt x="236503" y="72753"/>
                </a:lnTo>
                <a:close/>
                <a:moveTo>
                  <a:pt x="261121" y="72753"/>
                </a:moveTo>
                <a:lnTo>
                  <a:pt x="261121" y="84595"/>
                </a:lnTo>
                <a:lnTo>
                  <a:pt x="249279" y="84595"/>
                </a:lnTo>
                <a:lnTo>
                  <a:pt x="249279" y="72753"/>
                </a:lnTo>
                <a:close/>
                <a:moveTo>
                  <a:pt x="273863" y="72753"/>
                </a:moveTo>
                <a:lnTo>
                  <a:pt x="273863" y="84595"/>
                </a:lnTo>
                <a:lnTo>
                  <a:pt x="262021" y="84595"/>
                </a:lnTo>
                <a:lnTo>
                  <a:pt x="262021" y="72753"/>
                </a:lnTo>
                <a:close/>
                <a:moveTo>
                  <a:pt x="286672" y="72753"/>
                </a:moveTo>
                <a:lnTo>
                  <a:pt x="286672" y="84595"/>
                </a:lnTo>
                <a:lnTo>
                  <a:pt x="274831" y="84595"/>
                </a:lnTo>
                <a:lnTo>
                  <a:pt x="274831" y="72753"/>
                </a:lnTo>
                <a:close/>
                <a:moveTo>
                  <a:pt x="299415" y="72753"/>
                </a:moveTo>
                <a:lnTo>
                  <a:pt x="299415" y="84595"/>
                </a:lnTo>
                <a:lnTo>
                  <a:pt x="287573" y="84595"/>
                </a:lnTo>
                <a:lnTo>
                  <a:pt x="287573" y="72753"/>
                </a:lnTo>
                <a:close/>
                <a:moveTo>
                  <a:pt x="312191" y="72753"/>
                </a:moveTo>
                <a:lnTo>
                  <a:pt x="312191" y="84595"/>
                </a:lnTo>
                <a:lnTo>
                  <a:pt x="300349" y="84595"/>
                </a:lnTo>
                <a:lnTo>
                  <a:pt x="300349" y="72753"/>
                </a:lnTo>
                <a:close/>
                <a:moveTo>
                  <a:pt x="324933" y="72753"/>
                </a:moveTo>
                <a:lnTo>
                  <a:pt x="324933" y="84595"/>
                </a:lnTo>
                <a:lnTo>
                  <a:pt x="313091" y="84595"/>
                </a:lnTo>
                <a:lnTo>
                  <a:pt x="313091" y="72753"/>
                </a:lnTo>
                <a:close/>
                <a:moveTo>
                  <a:pt x="337709" y="72753"/>
                </a:moveTo>
                <a:lnTo>
                  <a:pt x="337709" y="84595"/>
                </a:lnTo>
                <a:lnTo>
                  <a:pt x="325867" y="84595"/>
                </a:lnTo>
                <a:lnTo>
                  <a:pt x="325867" y="72753"/>
                </a:lnTo>
                <a:close/>
                <a:moveTo>
                  <a:pt x="350451" y="72753"/>
                </a:moveTo>
                <a:lnTo>
                  <a:pt x="350451" y="84595"/>
                </a:lnTo>
                <a:lnTo>
                  <a:pt x="338610" y="84595"/>
                </a:lnTo>
                <a:lnTo>
                  <a:pt x="338610" y="72753"/>
                </a:lnTo>
                <a:close/>
                <a:moveTo>
                  <a:pt x="363227" y="72753"/>
                </a:moveTo>
                <a:lnTo>
                  <a:pt x="363227" y="84595"/>
                </a:lnTo>
                <a:lnTo>
                  <a:pt x="351385" y="84595"/>
                </a:lnTo>
                <a:lnTo>
                  <a:pt x="351385" y="72753"/>
                </a:lnTo>
                <a:close/>
                <a:moveTo>
                  <a:pt x="376036" y="72753"/>
                </a:moveTo>
                <a:lnTo>
                  <a:pt x="376036" y="84595"/>
                </a:lnTo>
                <a:lnTo>
                  <a:pt x="364195" y="84595"/>
                </a:lnTo>
                <a:lnTo>
                  <a:pt x="364195" y="72753"/>
                </a:lnTo>
                <a:close/>
                <a:moveTo>
                  <a:pt x="388779" y="72753"/>
                </a:moveTo>
                <a:lnTo>
                  <a:pt x="388779" y="84595"/>
                </a:lnTo>
                <a:lnTo>
                  <a:pt x="376937" y="84595"/>
                </a:lnTo>
                <a:lnTo>
                  <a:pt x="376937" y="72753"/>
                </a:lnTo>
                <a:close/>
                <a:moveTo>
                  <a:pt x="401555" y="72753"/>
                </a:moveTo>
                <a:lnTo>
                  <a:pt x="401555" y="84595"/>
                </a:lnTo>
                <a:lnTo>
                  <a:pt x="389713" y="84595"/>
                </a:lnTo>
                <a:lnTo>
                  <a:pt x="389713" y="72753"/>
                </a:lnTo>
                <a:close/>
                <a:moveTo>
                  <a:pt x="18681" y="85529"/>
                </a:moveTo>
                <a:lnTo>
                  <a:pt x="18681" y="97370"/>
                </a:lnTo>
                <a:lnTo>
                  <a:pt x="6839" y="97370"/>
                </a:lnTo>
                <a:lnTo>
                  <a:pt x="6839" y="85529"/>
                </a:lnTo>
                <a:close/>
                <a:moveTo>
                  <a:pt x="31423" y="85529"/>
                </a:moveTo>
                <a:lnTo>
                  <a:pt x="31423" y="97370"/>
                </a:lnTo>
                <a:lnTo>
                  <a:pt x="19581" y="97370"/>
                </a:lnTo>
                <a:lnTo>
                  <a:pt x="19581" y="85529"/>
                </a:lnTo>
                <a:close/>
                <a:moveTo>
                  <a:pt x="44199" y="85529"/>
                </a:moveTo>
                <a:lnTo>
                  <a:pt x="44199" y="97370"/>
                </a:lnTo>
                <a:lnTo>
                  <a:pt x="32357" y="97370"/>
                </a:lnTo>
                <a:lnTo>
                  <a:pt x="32357" y="85529"/>
                </a:lnTo>
                <a:close/>
                <a:moveTo>
                  <a:pt x="57008" y="85529"/>
                </a:moveTo>
                <a:lnTo>
                  <a:pt x="57008" y="97370"/>
                </a:lnTo>
                <a:lnTo>
                  <a:pt x="45166" y="97370"/>
                </a:lnTo>
                <a:lnTo>
                  <a:pt x="45166" y="85529"/>
                </a:lnTo>
                <a:close/>
                <a:moveTo>
                  <a:pt x="69750" y="85529"/>
                </a:moveTo>
                <a:lnTo>
                  <a:pt x="69750" y="97370"/>
                </a:lnTo>
                <a:lnTo>
                  <a:pt x="57909" y="97370"/>
                </a:lnTo>
                <a:lnTo>
                  <a:pt x="57909" y="85529"/>
                </a:lnTo>
                <a:close/>
                <a:moveTo>
                  <a:pt x="82526" y="85529"/>
                </a:moveTo>
                <a:lnTo>
                  <a:pt x="82526" y="97370"/>
                </a:lnTo>
                <a:lnTo>
                  <a:pt x="70684" y="97370"/>
                </a:lnTo>
                <a:lnTo>
                  <a:pt x="70684" y="85529"/>
                </a:lnTo>
                <a:close/>
                <a:moveTo>
                  <a:pt x="95269" y="85529"/>
                </a:moveTo>
                <a:lnTo>
                  <a:pt x="95269" y="97370"/>
                </a:lnTo>
                <a:lnTo>
                  <a:pt x="83427" y="97370"/>
                </a:lnTo>
                <a:lnTo>
                  <a:pt x="83427" y="85529"/>
                </a:lnTo>
                <a:close/>
                <a:moveTo>
                  <a:pt x="108045" y="85529"/>
                </a:moveTo>
                <a:lnTo>
                  <a:pt x="108045" y="97370"/>
                </a:lnTo>
                <a:lnTo>
                  <a:pt x="96203" y="97370"/>
                </a:lnTo>
                <a:lnTo>
                  <a:pt x="96203" y="85529"/>
                </a:lnTo>
                <a:close/>
                <a:moveTo>
                  <a:pt x="120787" y="85529"/>
                </a:moveTo>
                <a:lnTo>
                  <a:pt x="120787" y="97370"/>
                </a:lnTo>
                <a:lnTo>
                  <a:pt x="108945" y="97370"/>
                </a:lnTo>
                <a:lnTo>
                  <a:pt x="108945" y="85529"/>
                </a:lnTo>
                <a:close/>
                <a:moveTo>
                  <a:pt x="133563" y="85529"/>
                </a:moveTo>
                <a:lnTo>
                  <a:pt x="133563" y="97370"/>
                </a:lnTo>
                <a:lnTo>
                  <a:pt x="121721" y="97370"/>
                </a:lnTo>
                <a:lnTo>
                  <a:pt x="121721" y="85529"/>
                </a:lnTo>
                <a:close/>
                <a:moveTo>
                  <a:pt x="146305" y="85529"/>
                </a:moveTo>
                <a:lnTo>
                  <a:pt x="146305" y="97370"/>
                </a:lnTo>
                <a:lnTo>
                  <a:pt x="134463" y="97370"/>
                </a:lnTo>
                <a:lnTo>
                  <a:pt x="134463" y="85529"/>
                </a:lnTo>
                <a:close/>
                <a:moveTo>
                  <a:pt x="159114" y="85529"/>
                </a:moveTo>
                <a:lnTo>
                  <a:pt x="159114" y="97370"/>
                </a:lnTo>
                <a:lnTo>
                  <a:pt x="147273" y="97370"/>
                </a:lnTo>
                <a:lnTo>
                  <a:pt x="147273" y="85529"/>
                </a:lnTo>
                <a:close/>
                <a:moveTo>
                  <a:pt x="171890" y="85529"/>
                </a:moveTo>
                <a:lnTo>
                  <a:pt x="171890" y="97370"/>
                </a:lnTo>
                <a:lnTo>
                  <a:pt x="160048" y="97370"/>
                </a:lnTo>
                <a:lnTo>
                  <a:pt x="160048" y="85529"/>
                </a:lnTo>
                <a:close/>
                <a:moveTo>
                  <a:pt x="184633" y="85529"/>
                </a:moveTo>
                <a:lnTo>
                  <a:pt x="184633" y="97370"/>
                </a:lnTo>
                <a:lnTo>
                  <a:pt x="172791" y="97370"/>
                </a:lnTo>
                <a:lnTo>
                  <a:pt x="172791" y="85529"/>
                </a:lnTo>
                <a:close/>
                <a:moveTo>
                  <a:pt x="197308" y="85529"/>
                </a:moveTo>
                <a:lnTo>
                  <a:pt x="197308" y="97370"/>
                </a:lnTo>
                <a:lnTo>
                  <a:pt x="185533" y="97370"/>
                </a:lnTo>
                <a:lnTo>
                  <a:pt x="185533" y="85529"/>
                </a:lnTo>
                <a:close/>
                <a:moveTo>
                  <a:pt x="210084" y="85529"/>
                </a:moveTo>
                <a:lnTo>
                  <a:pt x="210084" y="97370"/>
                </a:lnTo>
                <a:lnTo>
                  <a:pt x="198309" y="97370"/>
                </a:lnTo>
                <a:lnTo>
                  <a:pt x="198309" y="85529"/>
                </a:lnTo>
                <a:close/>
                <a:moveTo>
                  <a:pt x="222827" y="85529"/>
                </a:moveTo>
                <a:lnTo>
                  <a:pt x="222827" y="97370"/>
                </a:lnTo>
                <a:lnTo>
                  <a:pt x="210985" y="97370"/>
                </a:lnTo>
                <a:lnTo>
                  <a:pt x="210985" y="85529"/>
                </a:lnTo>
                <a:close/>
                <a:moveTo>
                  <a:pt x="235603" y="85529"/>
                </a:moveTo>
                <a:lnTo>
                  <a:pt x="235603" y="97370"/>
                </a:lnTo>
                <a:lnTo>
                  <a:pt x="223761" y="97370"/>
                </a:lnTo>
                <a:lnTo>
                  <a:pt x="223761" y="85529"/>
                </a:lnTo>
                <a:close/>
                <a:moveTo>
                  <a:pt x="248345" y="85529"/>
                </a:moveTo>
                <a:lnTo>
                  <a:pt x="248345" y="97370"/>
                </a:lnTo>
                <a:lnTo>
                  <a:pt x="236503" y="97370"/>
                </a:lnTo>
                <a:lnTo>
                  <a:pt x="236503" y="85529"/>
                </a:lnTo>
                <a:close/>
                <a:moveTo>
                  <a:pt x="261121" y="85529"/>
                </a:moveTo>
                <a:lnTo>
                  <a:pt x="261121" y="97370"/>
                </a:lnTo>
                <a:lnTo>
                  <a:pt x="249279" y="97370"/>
                </a:lnTo>
                <a:lnTo>
                  <a:pt x="249279" y="85529"/>
                </a:lnTo>
                <a:close/>
                <a:moveTo>
                  <a:pt x="273863" y="85529"/>
                </a:moveTo>
                <a:lnTo>
                  <a:pt x="273863" y="97370"/>
                </a:lnTo>
                <a:lnTo>
                  <a:pt x="262021" y="97370"/>
                </a:lnTo>
                <a:lnTo>
                  <a:pt x="262021" y="85529"/>
                </a:lnTo>
                <a:close/>
                <a:moveTo>
                  <a:pt x="286672" y="85529"/>
                </a:moveTo>
                <a:lnTo>
                  <a:pt x="286672" y="97370"/>
                </a:lnTo>
                <a:lnTo>
                  <a:pt x="274831" y="97370"/>
                </a:lnTo>
                <a:lnTo>
                  <a:pt x="274831" y="85529"/>
                </a:lnTo>
                <a:close/>
                <a:moveTo>
                  <a:pt x="299415" y="85529"/>
                </a:moveTo>
                <a:lnTo>
                  <a:pt x="299415" y="97370"/>
                </a:lnTo>
                <a:lnTo>
                  <a:pt x="287573" y="97370"/>
                </a:lnTo>
                <a:lnTo>
                  <a:pt x="287573" y="85529"/>
                </a:lnTo>
                <a:close/>
                <a:moveTo>
                  <a:pt x="312191" y="85529"/>
                </a:moveTo>
                <a:lnTo>
                  <a:pt x="312191" y="97370"/>
                </a:lnTo>
                <a:lnTo>
                  <a:pt x="300349" y="97370"/>
                </a:lnTo>
                <a:lnTo>
                  <a:pt x="300349" y="85529"/>
                </a:lnTo>
                <a:close/>
                <a:moveTo>
                  <a:pt x="324933" y="85529"/>
                </a:moveTo>
                <a:lnTo>
                  <a:pt x="324933" y="97370"/>
                </a:lnTo>
                <a:lnTo>
                  <a:pt x="313091" y="97370"/>
                </a:lnTo>
                <a:lnTo>
                  <a:pt x="313091" y="85529"/>
                </a:lnTo>
                <a:close/>
                <a:moveTo>
                  <a:pt x="337709" y="85529"/>
                </a:moveTo>
                <a:lnTo>
                  <a:pt x="337709" y="97370"/>
                </a:lnTo>
                <a:lnTo>
                  <a:pt x="325867" y="97370"/>
                </a:lnTo>
                <a:lnTo>
                  <a:pt x="325867" y="85529"/>
                </a:lnTo>
                <a:close/>
                <a:moveTo>
                  <a:pt x="350451" y="85529"/>
                </a:moveTo>
                <a:lnTo>
                  <a:pt x="350451" y="97370"/>
                </a:lnTo>
                <a:lnTo>
                  <a:pt x="338610" y="97370"/>
                </a:lnTo>
                <a:lnTo>
                  <a:pt x="338610" y="85529"/>
                </a:lnTo>
                <a:close/>
                <a:moveTo>
                  <a:pt x="363227" y="85529"/>
                </a:moveTo>
                <a:lnTo>
                  <a:pt x="363227" y="97370"/>
                </a:lnTo>
                <a:lnTo>
                  <a:pt x="351385" y="97370"/>
                </a:lnTo>
                <a:lnTo>
                  <a:pt x="351385" y="85529"/>
                </a:lnTo>
                <a:close/>
                <a:moveTo>
                  <a:pt x="376036" y="85529"/>
                </a:moveTo>
                <a:lnTo>
                  <a:pt x="376036" y="97370"/>
                </a:lnTo>
                <a:lnTo>
                  <a:pt x="364195" y="97370"/>
                </a:lnTo>
                <a:lnTo>
                  <a:pt x="364195" y="85529"/>
                </a:lnTo>
                <a:close/>
                <a:moveTo>
                  <a:pt x="388779" y="85529"/>
                </a:moveTo>
                <a:lnTo>
                  <a:pt x="388779" y="97370"/>
                </a:lnTo>
                <a:lnTo>
                  <a:pt x="376937" y="97370"/>
                </a:lnTo>
                <a:lnTo>
                  <a:pt x="376937" y="85529"/>
                </a:lnTo>
                <a:close/>
                <a:moveTo>
                  <a:pt x="401555" y="85529"/>
                </a:moveTo>
                <a:lnTo>
                  <a:pt x="401555" y="97370"/>
                </a:lnTo>
                <a:lnTo>
                  <a:pt x="389713" y="97370"/>
                </a:lnTo>
                <a:lnTo>
                  <a:pt x="389713" y="85529"/>
                </a:lnTo>
                <a:close/>
                <a:moveTo>
                  <a:pt x="18681" y="98304"/>
                </a:moveTo>
                <a:lnTo>
                  <a:pt x="18681" y="110146"/>
                </a:lnTo>
                <a:lnTo>
                  <a:pt x="6839" y="110146"/>
                </a:lnTo>
                <a:lnTo>
                  <a:pt x="6839" y="98304"/>
                </a:lnTo>
                <a:close/>
                <a:moveTo>
                  <a:pt x="31423" y="98304"/>
                </a:moveTo>
                <a:lnTo>
                  <a:pt x="31423" y="110146"/>
                </a:lnTo>
                <a:lnTo>
                  <a:pt x="19581" y="110146"/>
                </a:lnTo>
                <a:lnTo>
                  <a:pt x="19581" y="98304"/>
                </a:lnTo>
                <a:close/>
                <a:moveTo>
                  <a:pt x="44199" y="98304"/>
                </a:moveTo>
                <a:lnTo>
                  <a:pt x="44199" y="110146"/>
                </a:lnTo>
                <a:lnTo>
                  <a:pt x="32357" y="110146"/>
                </a:lnTo>
                <a:lnTo>
                  <a:pt x="32357" y="98304"/>
                </a:lnTo>
                <a:close/>
                <a:moveTo>
                  <a:pt x="57008" y="98304"/>
                </a:moveTo>
                <a:lnTo>
                  <a:pt x="57008" y="110146"/>
                </a:lnTo>
                <a:lnTo>
                  <a:pt x="45166" y="110146"/>
                </a:lnTo>
                <a:lnTo>
                  <a:pt x="45166" y="98304"/>
                </a:lnTo>
                <a:close/>
                <a:moveTo>
                  <a:pt x="69750" y="98304"/>
                </a:moveTo>
                <a:lnTo>
                  <a:pt x="69750" y="110146"/>
                </a:lnTo>
                <a:lnTo>
                  <a:pt x="57909" y="110146"/>
                </a:lnTo>
                <a:lnTo>
                  <a:pt x="57909" y="98304"/>
                </a:lnTo>
                <a:close/>
                <a:moveTo>
                  <a:pt x="82526" y="98304"/>
                </a:moveTo>
                <a:lnTo>
                  <a:pt x="82526" y="110146"/>
                </a:lnTo>
                <a:lnTo>
                  <a:pt x="70684" y="110146"/>
                </a:lnTo>
                <a:lnTo>
                  <a:pt x="70684" y="98304"/>
                </a:lnTo>
                <a:close/>
                <a:moveTo>
                  <a:pt x="95269" y="98304"/>
                </a:moveTo>
                <a:lnTo>
                  <a:pt x="95269" y="110146"/>
                </a:lnTo>
                <a:lnTo>
                  <a:pt x="83427" y="110146"/>
                </a:lnTo>
                <a:lnTo>
                  <a:pt x="83427" y="98304"/>
                </a:lnTo>
                <a:close/>
                <a:moveTo>
                  <a:pt x="108045" y="98304"/>
                </a:moveTo>
                <a:lnTo>
                  <a:pt x="108045" y="110146"/>
                </a:lnTo>
                <a:lnTo>
                  <a:pt x="96203" y="110146"/>
                </a:lnTo>
                <a:lnTo>
                  <a:pt x="96203" y="98304"/>
                </a:lnTo>
                <a:close/>
                <a:moveTo>
                  <a:pt x="120787" y="98304"/>
                </a:moveTo>
                <a:lnTo>
                  <a:pt x="120787" y="110146"/>
                </a:lnTo>
                <a:lnTo>
                  <a:pt x="108945" y="110146"/>
                </a:lnTo>
                <a:lnTo>
                  <a:pt x="108945" y="98304"/>
                </a:lnTo>
                <a:close/>
                <a:moveTo>
                  <a:pt x="133563" y="98304"/>
                </a:moveTo>
                <a:lnTo>
                  <a:pt x="133563" y="110146"/>
                </a:lnTo>
                <a:lnTo>
                  <a:pt x="121721" y="110146"/>
                </a:lnTo>
                <a:lnTo>
                  <a:pt x="121721" y="98304"/>
                </a:lnTo>
                <a:close/>
                <a:moveTo>
                  <a:pt x="146305" y="98304"/>
                </a:moveTo>
                <a:lnTo>
                  <a:pt x="146305" y="110146"/>
                </a:lnTo>
                <a:lnTo>
                  <a:pt x="134463" y="110146"/>
                </a:lnTo>
                <a:lnTo>
                  <a:pt x="134463" y="98304"/>
                </a:lnTo>
                <a:close/>
                <a:moveTo>
                  <a:pt x="159114" y="98304"/>
                </a:moveTo>
                <a:lnTo>
                  <a:pt x="159114" y="110146"/>
                </a:lnTo>
                <a:lnTo>
                  <a:pt x="147273" y="110146"/>
                </a:lnTo>
                <a:lnTo>
                  <a:pt x="147273" y="98304"/>
                </a:lnTo>
                <a:close/>
                <a:moveTo>
                  <a:pt x="171890" y="98304"/>
                </a:moveTo>
                <a:lnTo>
                  <a:pt x="171890" y="110146"/>
                </a:lnTo>
                <a:lnTo>
                  <a:pt x="160048" y="110146"/>
                </a:lnTo>
                <a:lnTo>
                  <a:pt x="160048" y="98304"/>
                </a:lnTo>
                <a:close/>
                <a:moveTo>
                  <a:pt x="184633" y="98304"/>
                </a:moveTo>
                <a:lnTo>
                  <a:pt x="184633" y="110146"/>
                </a:lnTo>
                <a:lnTo>
                  <a:pt x="172791" y="110146"/>
                </a:lnTo>
                <a:lnTo>
                  <a:pt x="172791" y="98304"/>
                </a:lnTo>
                <a:close/>
                <a:moveTo>
                  <a:pt x="197308" y="98304"/>
                </a:moveTo>
                <a:lnTo>
                  <a:pt x="197308" y="110146"/>
                </a:lnTo>
                <a:lnTo>
                  <a:pt x="185533" y="110146"/>
                </a:lnTo>
                <a:lnTo>
                  <a:pt x="185533" y="98304"/>
                </a:lnTo>
                <a:close/>
                <a:moveTo>
                  <a:pt x="210084" y="98304"/>
                </a:moveTo>
                <a:lnTo>
                  <a:pt x="210084" y="110146"/>
                </a:lnTo>
                <a:lnTo>
                  <a:pt x="198309" y="110146"/>
                </a:lnTo>
                <a:lnTo>
                  <a:pt x="198309" y="98304"/>
                </a:lnTo>
                <a:close/>
                <a:moveTo>
                  <a:pt x="222827" y="98304"/>
                </a:moveTo>
                <a:lnTo>
                  <a:pt x="222827" y="110146"/>
                </a:lnTo>
                <a:lnTo>
                  <a:pt x="210985" y="110146"/>
                </a:lnTo>
                <a:lnTo>
                  <a:pt x="210985" y="98304"/>
                </a:lnTo>
                <a:close/>
                <a:moveTo>
                  <a:pt x="235603" y="98304"/>
                </a:moveTo>
                <a:lnTo>
                  <a:pt x="235603" y="110146"/>
                </a:lnTo>
                <a:lnTo>
                  <a:pt x="223761" y="110146"/>
                </a:lnTo>
                <a:lnTo>
                  <a:pt x="223761" y="98304"/>
                </a:lnTo>
                <a:close/>
                <a:moveTo>
                  <a:pt x="248345" y="98304"/>
                </a:moveTo>
                <a:lnTo>
                  <a:pt x="248345" y="110146"/>
                </a:lnTo>
                <a:lnTo>
                  <a:pt x="236503" y="110146"/>
                </a:lnTo>
                <a:lnTo>
                  <a:pt x="236503" y="98304"/>
                </a:lnTo>
                <a:close/>
                <a:moveTo>
                  <a:pt x="261121" y="98304"/>
                </a:moveTo>
                <a:lnTo>
                  <a:pt x="261121" y="110146"/>
                </a:lnTo>
                <a:lnTo>
                  <a:pt x="249279" y="110146"/>
                </a:lnTo>
                <a:lnTo>
                  <a:pt x="249279" y="98304"/>
                </a:lnTo>
                <a:close/>
                <a:moveTo>
                  <a:pt x="273863" y="98304"/>
                </a:moveTo>
                <a:lnTo>
                  <a:pt x="273863" y="110146"/>
                </a:lnTo>
                <a:lnTo>
                  <a:pt x="262021" y="110146"/>
                </a:lnTo>
                <a:lnTo>
                  <a:pt x="262021" y="98304"/>
                </a:lnTo>
                <a:close/>
                <a:moveTo>
                  <a:pt x="286672" y="98304"/>
                </a:moveTo>
                <a:lnTo>
                  <a:pt x="286672" y="110146"/>
                </a:lnTo>
                <a:lnTo>
                  <a:pt x="274831" y="110146"/>
                </a:lnTo>
                <a:lnTo>
                  <a:pt x="274831" y="98304"/>
                </a:lnTo>
                <a:close/>
                <a:moveTo>
                  <a:pt x="299415" y="98304"/>
                </a:moveTo>
                <a:lnTo>
                  <a:pt x="299415" y="110146"/>
                </a:lnTo>
                <a:lnTo>
                  <a:pt x="287573" y="110146"/>
                </a:lnTo>
                <a:lnTo>
                  <a:pt x="287573" y="98304"/>
                </a:lnTo>
                <a:close/>
                <a:moveTo>
                  <a:pt x="312191" y="98304"/>
                </a:moveTo>
                <a:lnTo>
                  <a:pt x="312191" y="110146"/>
                </a:lnTo>
                <a:lnTo>
                  <a:pt x="300349" y="110146"/>
                </a:lnTo>
                <a:lnTo>
                  <a:pt x="300349" y="98304"/>
                </a:lnTo>
                <a:close/>
                <a:moveTo>
                  <a:pt x="324933" y="98304"/>
                </a:moveTo>
                <a:lnTo>
                  <a:pt x="324933" y="110146"/>
                </a:lnTo>
                <a:lnTo>
                  <a:pt x="313091" y="110146"/>
                </a:lnTo>
                <a:lnTo>
                  <a:pt x="313091" y="98304"/>
                </a:lnTo>
                <a:close/>
                <a:moveTo>
                  <a:pt x="337709" y="98304"/>
                </a:moveTo>
                <a:lnTo>
                  <a:pt x="337709" y="110146"/>
                </a:lnTo>
                <a:lnTo>
                  <a:pt x="325867" y="110146"/>
                </a:lnTo>
                <a:lnTo>
                  <a:pt x="325867" y="98304"/>
                </a:lnTo>
                <a:close/>
                <a:moveTo>
                  <a:pt x="350451" y="98304"/>
                </a:moveTo>
                <a:lnTo>
                  <a:pt x="350451" y="110146"/>
                </a:lnTo>
                <a:lnTo>
                  <a:pt x="338610" y="110146"/>
                </a:lnTo>
                <a:lnTo>
                  <a:pt x="338610" y="98304"/>
                </a:lnTo>
                <a:close/>
                <a:moveTo>
                  <a:pt x="363227" y="98304"/>
                </a:moveTo>
                <a:lnTo>
                  <a:pt x="363227" y="110146"/>
                </a:lnTo>
                <a:lnTo>
                  <a:pt x="351385" y="110146"/>
                </a:lnTo>
                <a:lnTo>
                  <a:pt x="351385" y="98304"/>
                </a:lnTo>
                <a:close/>
                <a:moveTo>
                  <a:pt x="376036" y="98304"/>
                </a:moveTo>
                <a:lnTo>
                  <a:pt x="376036" y="110146"/>
                </a:lnTo>
                <a:lnTo>
                  <a:pt x="364195" y="110146"/>
                </a:lnTo>
                <a:lnTo>
                  <a:pt x="364195" y="98304"/>
                </a:lnTo>
                <a:close/>
                <a:moveTo>
                  <a:pt x="388779" y="98304"/>
                </a:moveTo>
                <a:lnTo>
                  <a:pt x="388779" y="110146"/>
                </a:lnTo>
                <a:lnTo>
                  <a:pt x="376937" y="110146"/>
                </a:lnTo>
                <a:lnTo>
                  <a:pt x="376937" y="98304"/>
                </a:lnTo>
                <a:close/>
                <a:moveTo>
                  <a:pt x="401555" y="98304"/>
                </a:moveTo>
                <a:lnTo>
                  <a:pt x="401555" y="110146"/>
                </a:lnTo>
                <a:lnTo>
                  <a:pt x="389713" y="110146"/>
                </a:lnTo>
                <a:lnTo>
                  <a:pt x="389713" y="98304"/>
                </a:lnTo>
                <a:close/>
                <a:moveTo>
                  <a:pt x="18681" y="111080"/>
                </a:moveTo>
                <a:lnTo>
                  <a:pt x="18681" y="122922"/>
                </a:lnTo>
                <a:lnTo>
                  <a:pt x="6839" y="122922"/>
                </a:lnTo>
                <a:lnTo>
                  <a:pt x="6839" y="111080"/>
                </a:lnTo>
                <a:close/>
                <a:moveTo>
                  <a:pt x="31423" y="111080"/>
                </a:moveTo>
                <a:lnTo>
                  <a:pt x="31423" y="122922"/>
                </a:lnTo>
                <a:lnTo>
                  <a:pt x="19581" y="122922"/>
                </a:lnTo>
                <a:lnTo>
                  <a:pt x="19581" y="111080"/>
                </a:lnTo>
                <a:close/>
                <a:moveTo>
                  <a:pt x="44199" y="111080"/>
                </a:moveTo>
                <a:lnTo>
                  <a:pt x="44199" y="122922"/>
                </a:lnTo>
                <a:lnTo>
                  <a:pt x="32357" y="122922"/>
                </a:lnTo>
                <a:lnTo>
                  <a:pt x="32357" y="111080"/>
                </a:lnTo>
                <a:close/>
                <a:moveTo>
                  <a:pt x="57008" y="111080"/>
                </a:moveTo>
                <a:lnTo>
                  <a:pt x="57008" y="122922"/>
                </a:lnTo>
                <a:lnTo>
                  <a:pt x="45166" y="122922"/>
                </a:lnTo>
                <a:lnTo>
                  <a:pt x="45166" y="111080"/>
                </a:lnTo>
                <a:close/>
                <a:moveTo>
                  <a:pt x="69750" y="111080"/>
                </a:moveTo>
                <a:lnTo>
                  <a:pt x="69750" y="122922"/>
                </a:lnTo>
                <a:lnTo>
                  <a:pt x="57909" y="122922"/>
                </a:lnTo>
                <a:lnTo>
                  <a:pt x="57909" y="111080"/>
                </a:lnTo>
                <a:close/>
                <a:moveTo>
                  <a:pt x="82526" y="111080"/>
                </a:moveTo>
                <a:lnTo>
                  <a:pt x="82526" y="122922"/>
                </a:lnTo>
                <a:lnTo>
                  <a:pt x="70684" y="122922"/>
                </a:lnTo>
                <a:lnTo>
                  <a:pt x="70684" y="111080"/>
                </a:lnTo>
                <a:close/>
                <a:moveTo>
                  <a:pt x="95269" y="111080"/>
                </a:moveTo>
                <a:lnTo>
                  <a:pt x="95269" y="122922"/>
                </a:lnTo>
                <a:lnTo>
                  <a:pt x="83427" y="122922"/>
                </a:lnTo>
                <a:lnTo>
                  <a:pt x="83427" y="111080"/>
                </a:lnTo>
                <a:close/>
                <a:moveTo>
                  <a:pt x="108045" y="111080"/>
                </a:moveTo>
                <a:lnTo>
                  <a:pt x="108045" y="122922"/>
                </a:lnTo>
                <a:lnTo>
                  <a:pt x="96203" y="122922"/>
                </a:lnTo>
                <a:lnTo>
                  <a:pt x="96203" y="111080"/>
                </a:lnTo>
                <a:close/>
                <a:moveTo>
                  <a:pt x="120787" y="111080"/>
                </a:moveTo>
                <a:lnTo>
                  <a:pt x="120787" y="122922"/>
                </a:lnTo>
                <a:lnTo>
                  <a:pt x="108945" y="122922"/>
                </a:lnTo>
                <a:lnTo>
                  <a:pt x="108945" y="111080"/>
                </a:lnTo>
                <a:close/>
                <a:moveTo>
                  <a:pt x="133563" y="111080"/>
                </a:moveTo>
                <a:lnTo>
                  <a:pt x="133563" y="122922"/>
                </a:lnTo>
                <a:lnTo>
                  <a:pt x="121721" y="122922"/>
                </a:lnTo>
                <a:lnTo>
                  <a:pt x="121721" y="111080"/>
                </a:lnTo>
                <a:close/>
                <a:moveTo>
                  <a:pt x="146305" y="111080"/>
                </a:moveTo>
                <a:lnTo>
                  <a:pt x="146305" y="122922"/>
                </a:lnTo>
                <a:lnTo>
                  <a:pt x="134463" y="122922"/>
                </a:lnTo>
                <a:lnTo>
                  <a:pt x="134463" y="111080"/>
                </a:lnTo>
                <a:close/>
                <a:moveTo>
                  <a:pt x="159114" y="111080"/>
                </a:moveTo>
                <a:lnTo>
                  <a:pt x="159114" y="122922"/>
                </a:lnTo>
                <a:lnTo>
                  <a:pt x="147273" y="122922"/>
                </a:lnTo>
                <a:lnTo>
                  <a:pt x="147273" y="111080"/>
                </a:lnTo>
                <a:close/>
                <a:moveTo>
                  <a:pt x="171890" y="111080"/>
                </a:moveTo>
                <a:lnTo>
                  <a:pt x="171890" y="122922"/>
                </a:lnTo>
                <a:lnTo>
                  <a:pt x="160048" y="122922"/>
                </a:lnTo>
                <a:lnTo>
                  <a:pt x="160048" y="111080"/>
                </a:lnTo>
                <a:close/>
                <a:moveTo>
                  <a:pt x="184633" y="111080"/>
                </a:moveTo>
                <a:lnTo>
                  <a:pt x="184633" y="122922"/>
                </a:lnTo>
                <a:lnTo>
                  <a:pt x="172791" y="122922"/>
                </a:lnTo>
                <a:lnTo>
                  <a:pt x="172791" y="111080"/>
                </a:lnTo>
                <a:close/>
                <a:moveTo>
                  <a:pt x="197308" y="111080"/>
                </a:moveTo>
                <a:lnTo>
                  <a:pt x="197308" y="122922"/>
                </a:lnTo>
                <a:lnTo>
                  <a:pt x="185533" y="122922"/>
                </a:lnTo>
                <a:lnTo>
                  <a:pt x="185533" y="111080"/>
                </a:lnTo>
                <a:close/>
                <a:moveTo>
                  <a:pt x="210084" y="111080"/>
                </a:moveTo>
                <a:lnTo>
                  <a:pt x="210084" y="122922"/>
                </a:lnTo>
                <a:lnTo>
                  <a:pt x="198309" y="122922"/>
                </a:lnTo>
                <a:lnTo>
                  <a:pt x="198309" y="111080"/>
                </a:lnTo>
                <a:close/>
                <a:moveTo>
                  <a:pt x="222827" y="111080"/>
                </a:moveTo>
                <a:lnTo>
                  <a:pt x="222827" y="122922"/>
                </a:lnTo>
                <a:lnTo>
                  <a:pt x="210985" y="122922"/>
                </a:lnTo>
                <a:lnTo>
                  <a:pt x="210985" y="111080"/>
                </a:lnTo>
                <a:close/>
                <a:moveTo>
                  <a:pt x="235603" y="111080"/>
                </a:moveTo>
                <a:lnTo>
                  <a:pt x="235603" y="122922"/>
                </a:lnTo>
                <a:lnTo>
                  <a:pt x="223761" y="122922"/>
                </a:lnTo>
                <a:lnTo>
                  <a:pt x="223761" y="111080"/>
                </a:lnTo>
                <a:close/>
                <a:moveTo>
                  <a:pt x="248345" y="111080"/>
                </a:moveTo>
                <a:lnTo>
                  <a:pt x="248345" y="122922"/>
                </a:lnTo>
                <a:lnTo>
                  <a:pt x="236503" y="122922"/>
                </a:lnTo>
                <a:lnTo>
                  <a:pt x="236503" y="111080"/>
                </a:lnTo>
                <a:close/>
                <a:moveTo>
                  <a:pt x="261121" y="111080"/>
                </a:moveTo>
                <a:lnTo>
                  <a:pt x="261121" y="122922"/>
                </a:lnTo>
                <a:lnTo>
                  <a:pt x="249279" y="122922"/>
                </a:lnTo>
                <a:lnTo>
                  <a:pt x="249279" y="111080"/>
                </a:lnTo>
                <a:close/>
                <a:moveTo>
                  <a:pt x="273863" y="111080"/>
                </a:moveTo>
                <a:lnTo>
                  <a:pt x="273863" y="122922"/>
                </a:lnTo>
                <a:lnTo>
                  <a:pt x="262021" y="122922"/>
                </a:lnTo>
                <a:lnTo>
                  <a:pt x="262021" y="111080"/>
                </a:lnTo>
                <a:close/>
                <a:moveTo>
                  <a:pt x="286672" y="111080"/>
                </a:moveTo>
                <a:lnTo>
                  <a:pt x="286672" y="122922"/>
                </a:lnTo>
                <a:lnTo>
                  <a:pt x="274831" y="122922"/>
                </a:lnTo>
                <a:lnTo>
                  <a:pt x="274831" y="111080"/>
                </a:lnTo>
                <a:close/>
                <a:moveTo>
                  <a:pt x="299415" y="111080"/>
                </a:moveTo>
                <a:lnTo>
                  <a:pt x="299415" y="122922"/>
                </a:lnTo>
                <a:lnTo>
                  <a:pt x="287573" y="122922"/>
                </a:lnTo>
                <a:lnTo>
                  <a:pt x="287573" y="111080"/>
                </a:lnTo>
                <a:close/>
                <a:moveTo>
                  <a:pt x="312191" y="111080"/>
                </a:moveTo>
                <a:lnTo>
                  <a:pt x="312191" y="122922"/>
                </a:lnTo>
                <a:lnTo>
                  <a:pt x="300349" y="122922"/>
                </a:lnTo>
                <a:lnTo>
                  <a:pt x="300349" y="111080"/>
                </a:lnTo>
                <a:close/>
                <a:moveTo>
                  <a:pt x="324933" y="111080"/>
                </a:moveTo>
                <a:lnTo>
                  <a:pt x="324933" y="122922"/>
                </a:lnTo>
                <a:lnTo>
                  <a:pt x="313091" y="122922"/>
                </a:lnTo>
                <a:lnTo>
                  <a:pt x="313091" y="111080"/>
                </a:lnTo>
                <a:close/>
                <a:moveTo>
                  <a:pt x="337709" y="111080"/>
                </a:moveTo>
                <a:lnTo>
                  <a:pt x="337709" y="122922"/>
                </a:lnTo>
                <a:lnTo>
                  <a:pt x="325867" y="122922"/>
                </a:lnTo>
                <a:lnTo>
                  <a:pt x="325867" y="111080"/>
                </a:lnTo>
                <a:close/>
                <a:moveTo>
                  <a:pt x="350451" y="111080"/>
                </a:moveTo>
                <a:lnTo>
                  <a:pt x="350451" y="122922"/>
                </a:lnTo>
                <a:lnTo>
                  <a:pt x="338610" y="122922"/>
                </a:lnTo>
                <a:lnTo>
                  <a:pt x="338610" y="111080"/>
                </a:lnTo>
                <a:close/>
                <a:moveTo>
                  <a:pt x="363227" y="111080"/>
                </a:moveTo>
                <a:lnTo>
                  <a:pt x="363227" y="122922"/>
                </a:lnTo>
                <a:lnTo>
                  <a:pt x="351385" y="122922"/>
                </a:lnTo>
                <a:lnTo>
                  <a:pt x="351385" y="111080"/>
                </a:lnTo>
                <a:close/>
                <a:moveTo>
                  <a:pt x="376036" y="111080"/>
                </a:moveTo>
                <a:lnTo>
                  <a:pt x="376036" y="122922"/>
                </a:lnTo>
                <a:lnTo>
                  <a:pt x="364195" y="122922"/>
                </a:lnTo>
                <a:lnTo>
                  <a:pt x="364195" y="111080"/>
                </a:lnTo>
                <a:close/>
                <a:moveTo>
                  <a:pt x="388779" y="111080"/>
                </a:moveTo>
                <a:lnTo>
                  <a:pt x="388779" y="122922"/>
                </a:lnTo>
                <a:lnTo>
                  <a:pt x="376937" y="122922"/>
                </a:lnTo>
                <a:lnTo>
                  <a:pt x="376937" y="111080"/>
                </a:lnTo>
                <a:close/>
                <a:moveTo>
                  <a:pt x="401555" y="111080"/>
                </a:moveTo>
                <a:lnTo>
                  <a:pt x="401555" y="122922"/>
                </a:lnTo>
                <a:lnTo>
                  <a:pt x="389713" y="122922"/>
                </a:lnTo>
                <a:lnTo>
                  <a:pt x="389713" y="111080"/>
                </a:lnTo>
                <a:close/>
                <a:moveTo>
                  <a:pt x="18681" y="123889"/>
                </a:moveTo>
                <a:lnTo>
                  <a:pt x="18681" y="135731"/>
                </a:lnTo>
                <a:lnTo>
                  <a:pt x="6839" y="135731"/>
                </a:lnTo>
                <a:lnTo>
                  <a:pt x="6839" y="123889"/>
                </a:lnTo>
                <a:close/>
                <a:moveTo>
                  <a:pt x="31423" y="123889"/>
                </a:moveTo>
                <a:lnTo>
                  <a:pt x="31423" y="135731"/>
                </a:lnTo>
                <a:lnTo>
                  <a:pt x="19581" y="135731"/>
                </a:lnTo>
                <a:lnTo>
                  <a:pt x="19581" y="123889"/>
                </a:lnTo>
                <a:close/>
                <a:moveTo>
                  <a:pt x="44199" y="123889"/>
                </a:moveTo>
                <a:lnTo>
                  <a:pt x="44199" y="135731"/>
                </a:lnTo>
                <a:lnTo>
                  <a:pt x="32357" y="135731"/>
                </a:lnTo>
                <a:lnTo>
                  <a:pt x="32357" y="123889"/>
                </a:lnTo>
                <a:close/>
                <a:moveTo>
                  <a:pt x="57008" y="123889"/>
                </a:moveTo>
                <a:lnTo>
                  <a:pt x="57008" y="135731"/>
                </a:lnTo>
                <a:lnTo>
                  <a:pt x="45166" y="135731"/>
                </a:lnTo>
                <a:lnTo>
                  <a:pt x="45166" y="123889"/>
                </a:lnTo>
                <a:close/>
                <a:moveTo>
                  <a:pt x="69750" y="123889"/>
                </a:moveTo>
                <a:lnTo>
                  <a:pt x="69750" y="135731"/>
                </a:lnTo>
                <a:lnTo>
                  <a:pt x="57909" y="135731"/>
                </a:lnTo>
                <a:lnTo>
                  <a:pt x="57909" y="123889"/>
                </a:lnTo>
                <a:close/>
                <a:moveTo>
                  <a:pt x="82526" y="123889"/>
                </a:moveTo>
                <a:lnTo>
                  <a:pt x="82526" y="135731"/>
                </a:lnTo>
                <a:lnTo>
                  <a:pt x="70684" y="135731"/>
                </a:lnTo>
                <a:lnTo>
                  <a:pt x="70684" y="123889"/>
                </a:lnTo>
                <a:close/>
                <a:moveTo>
                  <a:pt x="95269" y="123889"/>
                </a:moveTo>
                <a:lnTo>
                  <a:pt x="95269" y="135731"/>
                </a:lnTo>
                <a:lnTo>
                  <a:pt x="83427" y="135731"/>
                </a:lnTo>
                <a:lnTo>
                  <a:pt x="83427" y="123889"/>
                </a:lnTo>
                <a:close/>
                <a:moveTo>
                  <a:pt x="108045" y="123889"/>
                </a:moveTo>
                <a:lnTo>
                  <a:pt x="108045" y="135731"/>
                </a:lnTo>
                <a:lnTo>
                  <a:pt x="96203" y="135731"/>
                </a:lnTo>
                <a:lnTo>
                  <a:pt x="96203" y="123889"/>
                </a:lnTo>
                <a:close/>
                <a:moveTo>
                  <a:pt x="120787" y="123889"/>
                </a:moveTo>
                <a:lnTo>
                  <a:pt x="120787" y="135731"/>
                </a:lnTo>
                <a:lnTo>
                  <a:pt x="108945" y="135731"/>
                </a:lnTo>
                <a:lnTo>
                  <a:pt x="108945" y="123889"/>
                </a:lnTo>
                <a:close/>
                <a:moveTo>
                  <a:pt x="133563" y="123889"/>
                </a:moveTo>
                <a:lnTo>
                  <a:pt x="133563" y="135731"/>
                </a:lnTo>
                <a:lnTo>
                  <a:pt x="121721" y="135731"/>
                </a:lnTo>
                <a:lnTo>
                  <a:pt x="121721" y="123889"/>
                </a:lnTo>
                <a:close/>
                <a:moveTo>
                  <a:pt x="146305" y="123889"/>
                </a:moveTo>
                <a:lnTo>
                  <a:pt x="146305" y="135731"/>
                </a:lnTo>
                <a:lnTo>
                  <a:pt x="134463" y="135731"/>
                </a:lnTo>
                <a:lnTo>
                  <a:pt x="134463" y="123889"/>
                </a:lnTo>
                <a:close/>
                <a:moveTo>
                  <a:pt x="159114" y="123889"/>
                </a:moveTo>
                <a:lnTo>
                  <a:pt x="159114" y="135731"/>
                </a:lnTo>
                <a:lnTo>
                  <a:pt x="147273" y="135731"/>
                </a:lnTo>
                <a:lnTo>
                  <a:pt x="147273" y="123889"/>
                </a:lnTo>
                <a:close/>
                <a:moveTo>
                  <a:pt x="171890" y="123889"/>
                </a:moveTo>
                <a:lnTo>
                  <a:pt x="171890" y="135731"/>
                </a:lnTo>
                <a:lnTo>
                  <a:pt x="160048" y="135731"/>
                </a:lnTo>
                <a:lnTo>
                  <a:pt x="160048" y="123889"/>
                </a:lnTo>
                <a:close/>
                <a:moveTo>
                  <a:pt x="184633" y="123889"/>
                </a:moveTo>
                <a:lnTo>
                  <a:pt x="184633" y="135731"/>
                </a:lnTo>
                <a:lnTo>
                  <a:pt x="172791" y="135731"/>
                </a:lnTo>
                <a:lnTo>
                  <a:pt x="172791" y="123889"/>
                </a:lnTo>
                <a:close/>
                <a:moveTo>
                  <a:pt x="197308" y="123889"/>
                </a:moveTo>
                <a:lnTo>
                  <a:pt x="197308" y="135731"/>
                </a:lnTo>
                <a:lnTo>
                  <a:pt x="185533" y="135731"/>
                </a:lnTo>
                <a:lnTo>
                  <a:pt x="185533" y="123889"/>
                </a:lnTo>
                <a:close/>
                <a:moveTo>
                  <a:pt x="210084" y="123889"/>
                </a:moveTo>
                <a:lnTo>
                  <a:pt x="210084" y="135731"/>
                </a:lnTo>
                <a:lnTo>
                  <a:pt x="198309" y="135731"/>
                </a:lnTo>
                <a:lnTo>
                  <a:pt x="198309" y="123889"/>
                </a:lnTo>
                <a:close/>
                <a:moveTo>
                  <a:pt x="222827" y="123889"/>
                </a:moveTo>
                <a:lnTo>
                  <a:pt x="222827" y="135731"/>
                </a:lnTo>
                <a:lnTo>
                  <a:pt x="210985" y="135731"/>
                </a:lnTo>
                <a:lnTo>
                  <a:pt x="210985" y="123889"/>
                </a:lnTo>
                <a:close/>
                <a:moveTo>
                  <a:pt x="235603" y="123889"/>
                </a:moveTo>
                <a:lnTo>
                  <a:pt x="235603" y="135731"/>
                </a:lnTo>
                <a:lnTo>
                  <a:pt x="223761" y="135731"/>
                </a:lnTo>
                <a:lnTo>
                  <a:pt x="223761" y="123889"/>
                </a:lnTo>
                <a:close/>
                <a:moveTo>
                  <a:pt x="248345" y="123889"/>
                </a:moveTo>
                <a:lnTo>
                  <a:pt x="248345" y="135731"/>
                </a:lnTo>
                <a:lnTo>
                  <a:pt x="236503" y="135731"/>
                </a:lnTo>
                <a:lnTo>
                  <a:pt x="236503" y="123889"/>
                </a:lnTo>
                <a:close/>
                <a:moveTo>
                  <a:pt x="261121" y="123889"/>
                </a:moveTo>
                <a:lnTo>
                  <a:pt x="261121" y="135731"/>
                </a:lnTo>
                <a:lnTo>
                  <a:pt x="249279" y="135731"/>
                </a:lnTo>
                <a:lnTo>
                  <a:pt x="249279" y="123889"/>
                </a:lnTo>
                <a:close/>
                <a:moveTo>
                  <a:pt x="273863" y="123889"/>
                </a:moveTo>
                <a:lnTo>
                  <a:pt x="273863" y="135731"/>
                </a:lnTo>
                <a:lnTo>
                  <a:pt x="262021" y="135731"/>
                </a:lnTo>
                <a:lnTo>
                  <a:pt x="262021" y="123889"/>
                </a:lnTo>
                <a:close/>
                <a:moveTo>
                  <a:pt x="286672" y="123889"/>
                </a:moveTo>
                <a:lnTo>
                  <a:pt x="286672" y="135731"/>
                </a:lnTo>
                <a:lnTo>
                  <a:pt x="274831" y="135731"/>
                </a:lnTo>
                <a:lnTo>
                  <a:pt x="274831" y="123889"/>
                </a:lnTo>
                <a:close/>
                <a:moveTo>
                  <a:pt x="299415" y="123889"/>
                </a:moveTo>
                <a:lnTo>
                  <a:pt x="299415" y="135731"/>
                </a:lnTo>
                <a:lnTo>
                  <a:pt x="287573" y="135731"/>
                </a:lnTo>
                <a:lnTo>
                  <a:pt x="287573" y="123889"/>
                </a:lnTo>
                <a:close/>
                <a:moveTo>
                  <a:pt x="312191" y="123889"/>
                </a:moveTo>
                <a:lnTo>
                  <a:pt x="312191" y="135731"/>
                </a:lnTo>
                <a:lnTo>
                  <a:pt x="300349" y="135731"/>
                </a:lnTo>
                <a:lnTo>
                  <a:pt x="300349" y="123889"/>
                </a:lnTo>
                <a:close/>
                <a:moveTo>
                  <a:pt x="324933" y="123889"/>
                </a:moveTo>
                <a:lnTo>
                  <a:pt x="324933" y="135731"/>
                </a:lnTo>
                <a:lnTo>
                  <a:pt x="313091" y="135731"/>
                </a:lnTo>
                <a:lnTo>
                  <a:pt x="313091" y="123889"/>
                </a:lnTo>
                <a:close/>
                <a:moveTo>
                  <a:pt x="337709" y="123889"/>
                </a:moveTo>
                <a:lnTo>
                  <a:pt x="337709" y="135731"/>
                </a:lnTo>
                <a:lnTo>
                  <a:pt x="325867" y="135731"/>
                </a:lnTo>
                <a:lnTo>
                  <a:pt x="325867" y="123889"/>
                </a:lnTo>
                <a:close/>
                <a:moveTo>
                  <a:pt x="350451" y="123889"/>
                </a:moveTo>
                <a:lnTo>
                  <a:pt x="350451" y="135731"/>
                </a:lnTo>
                <a:lnTo>
                  <a:pt x="338610" y="135731"/>
                </a:lnTo>
                <a:lnTo>
                  <a:pt x="338610" y="123889"/>
                </a:lnTo>
                <a:close/>
                <a:moveTo>
                  <a:pt x="363227" y="123889"/>
                </a:moveTo>
                <a:lnTo>
                  <a:pt x="363227" y="135731"/>
                </a:lnTo>
                <a:lnTo>
                  <a:pt x="351385" y="135731"/>
                </a:lnTo>
                <a:lnTo>
                  <a:pt x="351385" y="123889"/>
                </a:lnTo>
                <a:close/>
                <a:moveTo>
                  <a:pt x="376036" y="123889"/>
                </a:moveTo>
                <a:lnTo>
                  <a:pt x="376036" y="135731"/>
                </a:lnTo>
                <a:lnTo>
                  <a:pt x="364195" y="135731"/>
                </a:lnTo>
                <a:lnTo>
                  <a:pt x="364195" y="123889"/>
                </a:lnTo>
                <a:close/>
                <a:moveTo>
                  <a:pt x="388779" y="123889"/>
                </a:moveTo>
                <a:lnTo>
                  <a:pt x="388779" y="135731"/>
                </a:lnTo>
                <a:lnTo>
                  <a:pt x="376937" y="135731"/>
                </a:lnTo>
                <a:lnTo>
                  <a:pt x="376937" y="123889"/>
                </a:lnTo>
                <a:close/>
                <a:moveTo>
                  <a:pt x="401555" y="123889"/>
                </a:moveTo>
                <a:lnTo>
                  <a:pt x="401555" y="135731"/>
                </a:lnTo>
                <a:lnTo>
                  <a:pt x="389713" y="135731"/>
                </a:lnTo>
                <a:lnTo>
                  <a:pt x="389713" y="123889"/>
                </a:lnTo>
                <a:close/>
                <a:moveTo>
                  <a:pt x="18681" y="136632"/>
                </a:moveTo>
                <a:lnTo>
                  <a:pt x="18681" y="148474"/>
                </a:lnTo>
                <a:lnTo>
                  <a:pt x="6839" y="148474"/>
                </a:lnTo>
                <a:lnTo>
                  <a:pt x="6839" y="136632"/>
                </a:lnTo>
                <a:close/>
                <a:moveTo>
                  <a:pt x="31423" y="136632"/>
                </a:moveTo>
                <a:lnTo>
                  <a:pt x="31423" y="148474"/>
                </a:lnTo>
                <a:lnTo>
                  <a:pt x="19581" y="148474"/>
                </a:lnTo>
                <a:lnTo>
                  <a:pt x="19581" y="136632"/>
                </a:lnTo>
                <a:close/>
                <a:moveTo>
                  <a:pt x="44199" y="136632"/>
                </a:moveTo>
                <a:lnTo>
                  <a:pt x="44199" y="148474"/>
                </a:lnTo>
                <a:lnTo>
                  <a:pt x="32357" y="148474"/>
                </a:lnTo>
                <a:lnTo>
                  <a:pt x="32357" y="136632"/>
                </a:lnTo>
                <a:close/>
                <a:moveTo>
                  <a:pt x="57008" y="136632"/>
                </a:moveTo>
                <a:lnTo>
                  <a:pt x="57008" y="148474"/>
                </a:lnTo>
                <a:lnTo>
                  <a:pt x="45166" y="148474"/>
                </a:lnTo>
                <a:lnTo>
                  <a:pt x="45166" y="136632"/>
                </a:lnTo>
                <a:close/>
                <a:moveTo>
                  <a:pt x="69750" y="136632"/>
                </a:moveTo>
                <a:lnTo>
                  <a:pt x="69750" y="148474"/>
                </a:lnTo>
                <a:lnTo>
                  <a:pt x="57909" y="148474"/>
                </a:lnTo>
                <a:lnTo>
                  <a:pt x="57909" y="136632"/>
                </a:lnTo>
                <a:close/>
                <a:moveTo>
                  <a:pt x="82526" y="136632"/>
                </a:moveTo>
                <a:lnTo>
                  <a:pt x="82526" y="148474"/>
                </a:lnTo>
                <a:lnTo>
                  <a:pt x="70684" y="148474"/>
                </a:lnTo>
                <a:lnTo>
                  <a:pt x="70684" y="136632"/>
                </a:lnTo>
                <a:close/>
                <a:moveTo>
                  <a:pt x="95269" y="136632"/>
                </a:moveTo>
                <a:lnTo>
                  <a:pt x="95269" y="148474"/>
                </a:lnTo>
                <a:lnTo>
                  <a:pt x="83427" y="148474"/>
                </a:lnTo>
                <a:lnTo>
                  <a:pt x="83427" y="136632"/>
                </a:lnTo>
                <a:close/>
                <a:moveTo>
                  <a:pt x="108045" y="136632"/>
                </a:moveTo>
                <a:lnTo>
                  <a:pt x="108045" y="148474"/>
                </a:lnTo>
                <a:lnTo>
                  <a:pt x="96203" y="148474"/>
                </a:lnTo>
                <a:lnTo>
                  <a:pt x="96203" y="136632"/>
                </a:lnTo>
                <a:close/>
                <a:moveTo>
                  <a:pt x="120787" y="136632"/>
                </a:moveTo>
                <a:lnTo>
                  <a:pt x="120787" y="148474"/>
                </a:lnTo>
                <a:lnTo>
                  <a:pt x="108945" y="148474"/>
                </a:lnTo>
                <a:lnTo>
                  <a:pt x="108945" y="136632"/>
                </a:lnTo>
                <a:close/>
                <a:moveTo>
                  <a:pt x="133563" y="136632"/>
                </a:moveTo>
                <a:lnTo>
                  <a:pt x="133563" y="148474"/>
                </a:lnTo>
                <a:lnTo>
                  <a:pt x="121721" y="148474"/>
                </a:lnTo>
                <a:lnTo>
                  <a:pt x="121721" y="136632"/>
                </a:lnTo>
                <a:close/>
                <a:moveTo>
                  <a:pt x="146305" y="136632"/>
                </a:moveTo>
                <a:lnTo>
                  <a:pt x="146305" y="148474"/>
                </a:lnTo>
                <a:lnTo>
                  <a:pt x="134463" y="148474"/>
                </a:lnTo>
                <a:lnTo>
                  <a:pt x="134463" y="136632"/>
                </a:lnTo>
                <a:close/>
                <a:moveTo>
                  <a:pt x="159114" y="136632"/>
                </a:moveTo>
                <a:lnTo>
                  <a:pt x="159114" y="148474"/>
                </a:lnTo>
                <a:lnTo>
                  <a:pt x="147273" y="148474"/>
                </a:lnTo>
                <a:lnTo>
                  <a:pt x="147273" y="136632"/>
                </a:lnTo>
                <a:close/>
                <a:moveTo>
                  <a:pt x="171890" y="136632"/>
                </a:moveTo>
                <a:lnTo>
                  <a:pt x="171890" y="148474"/>
                </a:lnTo>
                <a:lnTo>
                  <a:pt x="160048" y="148474"/>
                </a:lnTo>
                <a:lnTo>
                  <a:pt x="160048" y="136632"/>
                </a:lnTo>
                <a:close/>
                <a:moveTo>
                  <a:pt x="184633" y="136632"/>
                </a:moveTo>
                <a:lnTo>
                  <a:pt x="184633" y="148474"/>
                </a:lnTo>
                <a:lnTo>
                  <a:pt x="172791" y="148474"/>
                </a:lnTo>
                <a:lnTo>
                  <a:pt x="172791" y="136632"/>
                </a:lnTo>
                <a:close/>
                <a:moveTo>
                  <a:pt x="197308" y="136632"/>
                </a:moveTo>
                <a:lnTo>
                  <a:pt x="197308" y="148474"/>
                </a:lnTo>
                <a:lnTo>
                  <a:pt x="185533" y="148474"/>
                </a:lnTo>
                <a:lnTo>
                  <a:pt x="185533" y="136632"/>
                </a:lnTo>
                <a:close/>
                <a:moveTo>
                  <a:pt x="210084" y="136632"/>
                </a:moveTo>
                <a:lnTo>
                  <a:pt x="210084" y="148474"/>
                </a:lnTo>
                <a:lnTo>
                  <a:pt x="198309" y="148474"/>
                </a:lnTo>
                <a:lnTo>
                  <a:pt x="198309" y="136632"/>
                </a:lnTo>
                <a:close/>
                <a:moveTo>
                  <a:pt x="222827" y="136632"/>
                </a:moveTo>
                <a:lnTo>
                  <a:pt x="222827" y="148474"/>
                </a:lnTo>
                <a:lnTo>
                  <a:pt x="210985" y="148474"/>
                </a:lnTo>
                <a:lnTo>
                  <a:pt x="210985" y="136632"/>
                </a:lnTo>
                <a:close/>
                <a:moveTo>
                  <a:pt x="235603" y="136632"/>
                </a:moveTo>
                <a:lnTo>
                  <a:pt x="235603" y="148474"/>
                </a:lnTo>
                <a:lnTo>
                  <a:pt x="223761" y="148474"/>
                </a:lnTo>
                <a:lnTo>
                  <a:pt x="223761" y="136632"/>
                </a:lnTo>
                <a:close/>
                <a:moveTo>
                  <a:pt x="248345" y="136632"/>
                </a:moveTo>
                <a:lnTo>
                  <a:pt x="248345" y="148474"/>
                </a:lnTo>
                <a:lnTo>
                  <a:pt x="236503" y="148474"/>
                </a:lnTo>
                <a:lnTo>
                  <a:pt x="236503" y="136632"/>
                </a:lnTo>
                <a:close/>
                <a:moveTo>
                  <a:pt x="261121" y="136632"/>
                </a:moveTo>
                <a:lnTo>
                  <a:pt x="261121" y="148474"/>
                </a:lnTo>
                <a:lnTo>
                  <a:pt x="249279" y="148474"/>
                </a:lnTo>
                <a:lnTo>
                  <a:pt x="249279" y="136632"/>
                </a:lnTo>
                <a:close/>
                <a:moveTo>
                  <a:pt x="273863" y="136632"/>
                </a:moveTo>
                <a:lnTo>
                  <a:pt x="273863" y="148474"/>
                </a:lnTo>
                <a:lnTo>
                  <a:pt x="262021" y="148474"/>
                </a:lnTo>
                <a:lnTo>
                  <a:pt x="262021" y="136632"/>
                </a:lnTo>
                <a:close/>
                <a:moveTo>
                  <a:pt x="286672" y="136632"/>
                </a:moveTo>
                <a:lnTo>
                  <a:pt x="286672" y="148474"/>
                </a:lnTo>
                <a:lnTo>
                  <a:pt x="274831" y="148474"/>
                </a:lnTo>
                <a:lnTo>
                  <a:pt x="274831" y="136632"/>
                </a:lnTo>
                <a:close/>
                <a:moveTo>
                  <a:pt x="299415" y="136632"/>
                </a:moveTo>
                <a:lnTo>
                  <a:pt x="299415" y="148474"/>
                </a:lnTo>
                <a:lnTo>
                  <a:pt x="287573" y="148474"/>
                </a:lnTo>
                <a:lnTo>
                  <a:pt x="287573" y="136632"/>
                </a:lnTo>
                <a:close/>
                <a:moveTo>
                  <a:pt x="312191" y="136632"/>
                </a:moveTo>
                <a:lnTo>
                  <a:pt x="312191" y="148474"/>
                </a:lnTo>
                <a:lnTo>
                  <a:pt x="300349" y="148474"/>
                </a:lnTo>
                <a:lnTo>
                  <a:pt x="300349" y="136632"/>
                </a:lnTo>
                <a:close/>
                <a:moveTo>
                  <a:pt x="324933" y="136632"/>
                </a:moveTo>
                <a:lnTo>
                  <a:pt x="324933" y="148474"/>
                </a:lnTo>
                <a:lnTo>
                  <a:pt x="313091" y="148474"/>
                </a:lnTo>
                <a:lnTo>
                  <a:pt x="313091" y="136632"/>
                </a:lnTo>
                <a:close/>
                <a:moveTo>
                  <a:pt x="337709" y="136632"/>
                </a:moveTo>
                <a:lnTo>
                  <a:pt x="337709" y="148474"/>
                </a:lnTo>
                <a:lnTo>
                  <a:pt x="325867" y="148474"/>
                </a:lnTo>
                <a:lnTo>
                  <a:pt x="325867" y="136632"/>
                </a:lnTo>
                <a:close/>
                <a:moveTo>
                  <a:pt x="350451" y="136632"/>
                </a:moveTo>
                <a:lnTo>
                  <a:pt x="350451" y="148474"/>
                </a:lnTo>
                <a:lnTo>
                  <a:pt x="338610" y="148474"/>
                </a:lnTo>
                <a:lnTo>
                  <a:pt x="338610" y="136632"/>
                </a:lnTo>
                <a:close/>
                <a:moveTo>
                  <a:pt x="363227" y="136632"/>
                </a:moveTo>
                <a:lnTo>
                  <a:pt x="363227" y="148474"/>
                </a:lnTo>
                <a:lnTo>
                  <a:pt x="351385" y="148474"/>
                </a:lnTo>
                <a:lnTo>
                  <a:pt x="351385" y="136632"/>
                </a:lnTo>
                <a:close/>
                <a:moveTo>
                  <a:pt x="376036" y="136632"/>
                </a:moveTo>
                <a:lnTo>
                  <a:pt x="376036" y="148474"/>
                </a:lnTo>
                <a:lnTo>
                  <a:pt x="364195" y="148474"/>
                </a:lnTo>
                <a:lnTo>
                  <a:pt x="364195" y="136632"/>
                </a:lnTo>
                <a:close/>
                <a:moveTo>
                  <a:pt x="388779" y="136632"/>
                </a:moveTo>
                <a:lnTo>
                  <a:pt x="388779" y="148474"/>
                </a:lnTo>
                <a:lnTo>
                  <a:pt x="376937" y="148474"/>
                </a:lnTo>
                <a:lnTo>
                  <a:pt x="376937" y="136632"/>
                </a:lnTo>
                <a:close/>
                <a:moveTo>
                  <a:pt x="401555" y="136632"/>
                </a:moveTo>
                <a:lnTo>
                  <a:pt x="401555" y="148474"/>
                </a:lnTo>
                <a:lnTo>
                  <a:pt x="389713" y="148474"/>
                </a:lnTo>
                <a:lnTo>
                  <a:pt x="389713" y="136632"/>
                </a:lnTo>
                <a:close/>
                <a:moveTo>
                  <a:pt x="18681" y="149408"/>
                </a:moveTo>
                <a:lnTo>
                  <a:pt x="18681" y="161250"/>
                </a:lnTo>
                <a:lnTo>
                  <a:pt x="6839" y="161250"/>
                </a:lnTo>
                <a:lnTo>
                  <a:pt x="6839" y="149408"/>
                </a:lnTo>
                <a:close/>
                <a:moveTo>
                  <a:pt x="31423" y="149408"/>
                </a:moveTo>
                <a:lnTo>
                  <a:pt x="31423" y="161250"/>
                </a:lnTo>
                <a:lnTo>
                  <a:pt x="19581" y="161250"/>
                </a:lnTo>
                <a:lnTo>
                  <a:pt x="19581" y="149408"/>
                </a:lnTo>
                <a:close/>
                <a:moveTo>
                  <a:pt x="44199" y="149408"/>
                </a:moveTo>
                <a:lnTo>
                  <a:pt x="44199" y="161250"/>
                </a:lnTo>
                <a:lnTo>
                  <a:pt x="32357" y="161250"/>
                </a:lnTo>
                <a:lnTo>
                  <a:pt x="32357" y="149408"/>
                </a:lnTo>
                <a:close/>
                <a:moveTo>
                  <a:pt x="57008" y="149408"/>
                </a:moveTo>
                <a:lnTo>
                  <a:pt x="57008" y="161250"/>
                </a:lnTo>
                <a:lnTo>
                  <a:pt x="45166" y="161250"/>
                </a:lnTo>
                <a:lnTo>
                  <a:pt x="45166" y="149408"/>
                </a:lnTo>
                <a:close/>
                <a:moveTo>
                  <a:pt x="69750" y="149408"/>
                </a:moveTo>
                <a:lnTo>
                  <a:pt x="69750" y="161250"/>
                </a:lnTo>
                <a:lnTo>
                  <a:pt x="57909" y="161250"/>
                </a:lnTo>
                <a:lnTo>
                  <a:pt x="57909" y="149408"/>
                </a:lnTo>
                <a:close/>
                <a:moveTo>
                  <a:pt x="82526" y="149408"/>
                </a:moveTo>
                <a:lnTo>
                  <a:pt x="82526" y="161250"/>
                </a:lnTo>
                <a:lnTo>
                  <a:pt x="70684" y="161250"/>
                </a:lnTo>
                <a:lnTo>
                  <a:pt x="70684" y="149408"/>
                </a:lnTo>
                <a:close/>
                <a:moveTo>
                  <a:pt x="95269" y="149408"/>
                </a:moveTo>
                <a:lnTo>
                  <a:pt x="95269" y="161250"/>
                </a:lnTo>
                <a:lnTo>
                  <a:pt x="83427" y="161250"/>
                </a:lnTo>
                <a:lnTo>
                  <a:pt x="83427" y="149408"/>
                </a:lnTo>
                <a:close/>
                <a:moveTo>
                  <a:pt x="108045" y="149408"/>
                </a:moveTo>
                <a:lnTo>
                  <a:pt x="108045" y="161250"/>
                </a:lnTo>
                <a:lnTo>
                  <a:pt x="96203" y="161250"/>
                </a:lnTo>
                <a:lnTo>
                  <a:pt x="96203" y="149408"/>
                </a:lnTo>
                <a:close/>
                <a:moveTo>
                  <a:pt x="120787" y="149408"/>
                </a:moveTo>
                <a:lnTo>
                  <a:pt x="120787" y="161250"/>
                </a:lnTo>
                <a:lnTo>
                  <a:pt x="108945" y="161250"/>
                </a:lnTo>
                <a:lnTo>
                  <a:pt x="108945" y="149408"/>
                </a:lnTo>
                <a:close/>
                <a:moveTo>
                  <a:pt x="133563" y="149408"/>
                </a:moveTo>
                <a:lnTo>
                  <a:pt x="133563" y="161250"/>
                </a:lnTo>
                <a:lnTo>
                  <a:pt x="121721" y="161250"/>
                </a:lnTo>
                <a:lnTo>
                  <a:pt x="121721" y="149408"/>
                </a:lnTo>
                <a:close/>
                <a:moveTo>
                  <a:pt x="146305" y="149408"/>
                </a:moveTo>
                <a:lnTo>
                  <a:pt x="146305" y="161250"/>
                </a:lnTo>
                <a:lnTo>
                  <a:pt x="134463" y="161250"/>
                </a:lnTo>
                <a:lnTo>
                  <a:pt x="134463" y="149408"/>
                </a:lnTo>
                <a:close/>
                <a:moveTo>
                  <a:pt x="159114" y="149408"/>
                </a:moveTo>
                <a:lnTo>
                  <a:pt x="159114" y="161250"/>
                </a:lnTo>
                <a:lnTo>
                  <a:pt x="147273" y="161250"/>
                </a:lnTo>
                <a:lnTo>
                  <a:pt x="147273" y="149408"/>
                </a:lnTo>
                <a:close/>
                <a:moveTo>
                  <a:pt x="171890" y="149408"/>
                </a:moveTo>
                <a:lnTo>
                  <a:pt x="171890" y="161250"/>
                </a:lnTo>
                <a:lnTo>
                  <a:pt x="160048" y="161250"/>
                </a:lnTo>
                <a:lnTo>
                  <a:pt x="160048" y="149408"/>
                </a:lnTo>
                <a:close/>
                <a:moveTo>
                  <a:pt x="184633" y="149408"/>
                </a:moveTo>
                <a:lnTo>
                  <a:pt x="184633" y="161250"/>
                </a:lnTo>
                <a:lnTo>
                  <a:pt x="172791" y="161250"/>
                </a:lnTo>
                <a:lnTo>
                  <a:pt x="172791" y="149408"/>
                </a:lnTo>
                <a:close/>
                <a:moveTo>
                  <a:pt x="197308" y="149408"/>
                </a:moveTo>
                <a:lnTo>
                  <a:pt x="197308" y="161250"/>
                </a:lnTo>
                <a:lnTo>
                  <a:pt x="185533" y="161250"/>
                </a:lnTo>
                <a:lnTo>
                  <a:pt x="185533" y="149408"/>
                </a:lnTo>
                <a:close/>
                <a:moveTo>
                  <a:pt x="210084" y="149408"/>
                </a:moveTo>
                <a:lnTo>
                  <a:pt x="210084" y="161250"/>
                </a:lnTo>
                <a:lnTo>
                  <a:pt x="198309" y="161250"/>
                </a:lnTo>
                <a:lnTo>
                  <a:pt x="198309" y="149408"/>
                </a:lnTo>
                <a:close/>
                <a:moveTo>
                  <a:pt x="222827" y="149408"/>
                </a:moveTo>
                <a:lnTo>
                  <a:pt x="222827" y="161250"/>
                </a:lnTo>
                <a:lnTo>
                  <a:pt x="210985" y="161250"/>
                </a:lnTo>
                <a:lnTo>
                  <a:pt x="210985" y="149408"/>
                </a:lnTo>
                <a:close/>
                <a:moveTo>
                  <a:pt x="235603" y="149408"/>
                </a:moveTo>
                <a:lnTo>
                  <a:pt x="235603" y="161250"/>
                </a:lnTo>
                <a:lnTo>
                  <a:pt x="223761" y="161250"/>
                </a:lnTo>
                <a:lnTo>
                  <a:pt x="223761" y="149408"/>
                </a:lnTo>
                <a:close/>
                <a:moveTo>
                  <a:pt x="248345" y="149408"/>
                </a:moveTo>
                <a:lnTo>
                  <a:pt x="248345" y="161250"/>
                </a:lnTo>
                <a:lnTo>
                  <a:pt x="236503" y="161250"/>
                </a:lnTo>
                <a:lnTo>
                  <a:pt x="236503" y="149408"/>
                </a:lnTo>
                <a:close/>
                <a:moveTo>
                  <a:pt x="261121" y="149408"/>
                </a:moveTo>
                <a:lnTo>
                  <a:pt x="261121" y="161250"/>
                </a:lnTo>
                <a:lnTo>
                  <a:pt x="249279" y="161250"/>
                </a:lnTo>
                <a:lnTo>
                  <a:pt x="249279" y="149408"/>
                </a:lnTo>
                <a:close/>
                <a:moveTo>
                  <a:pt x="273863" y="149408"/>
                </a:moveTo>
                <a:lnTo>
                  <a:pt x="273863" y="161250"/>
                </a:lnTo>
                <a:lnTo>
                  <a:pt x="262021" y="161250"/>
                </a:lnTo>
                <a:lnTo>
                  <a:pt x="262021" y="149408"/>
                </a:lnTo>
                <a:close/>
                <a:moveTo>
                  <a:pt x="286672" y="149408"/>
                </a:moveTo>
                <a:lnTo>
                  <a:pt x="286672" y="161250"/>
                </a:lnTo>
                <a:lnTo>
                  <a:pt x="274831" y="161250"/>
                </a:lnTo>
                <a:lnTo>
                  <a:pt x="274831" y="149408"/>
                </a:lnTo>
                <a:close/>
                <a:moveTo>
                  <a:pt x="299415" y="149408"/>
                </a:moveTo>
                <a:lnTo>
                  <a:pt x="299415" y="161250"/>
                </a:lnTo>
                <a:lnTo>
                  <a:pt x="287573" y="161250"/>
                </a:lnTo>
                <a:lnTo>
                  <a:pt x="287573" y="149408"/>
                </a:lnTo>
                <a:close/>
                <a:moveTo>
                  <a:pt x="312191" y="149408"/>
                </a:moveTo>
                <a:lnTo>
                  <a:pt x="312191" y="161250"/>
                </a:lnTo>
                <a:lnTo>
                  <a:pt x="300349" y="161250"/>
                </a:lnTo>
                <a:lnTo>
                  <a:pt x="300349" y="149408"/>
                </a:lnTo>
                <a:close/>
                <a:moveTo>
                  <a:pt x="324933" y="149408"/>
                </a:moveTo>
                <a:lnTo>
                  <a:pt x="324933" y="161250"/>
                </a:lnTo>
                <a:lnTo>
                  <a:pt x="313091" y="161250"/>
                </a:lnTo>
                <a:lnTo>
                  <a:pt x="313091" y="149408"/>
                </a:lnTo>
                <a:close/>
                <a:moveTo>
                  <a:pt x="337709" y="149408"/>
                </a:moveTo>
                <a:lnTo>
                  <a:pt x="337709" y="161250"/>
                </a:lnTo>
                <a:lnTo>
                  <a:pt x="325867" y="161250"/>
                </a:lnTo>
                <a:lnTo>
                  <a:pt x="325867" y="149408"/>
                </a:lnTo>
                <a:close/>
                <a:moveTo>
                  <a:pt x="350451" y="149408"/>
                </a:moveTo>
                <a:lnTo>
                  <a:pt x="350451" y="161250"/>
                </a:lnTo>
                <a:lnTo>
                  <a:pt x="338610" y="161250"/>
                </a:lnTo>
                <a:lnTo>
                  <a:pt x="338610" y="149408"/>
                </a:lnTo>
                <a:close/>
                <a:moveTo>
                  <a:pt x="363227" y="149408"/>
                </a:moveTo>
                <a:lnTo>
                  <a:pt x="363227" y="161250"/>
                </a:lnTo>
                <a:lnTo>
                  <a:pt x="351385" y="161250"/>
                </a:lnTo>
                <a:lnTo>
                  <a:pt x="351385" y="149408"/>
                </a:lnTo>
                <a:close/>
                <a:moveTo>
                  <a:pt x="376036" y="149408"/>
                </a:moveTo>
                <a:lnTo>
                  <a:pt x="376036" y="161250"/>
                </a:lnTo>
                <a:lnTo>
                  <a:pt x="364195" y="161250"/>
                </a:lnTo>
                <a:lnTo>
                  <a:pt x="364195" y="149408"/>
                </a:lnTo>
                <a:close/>
                <a:moveTo>
                  <a:pt x="388779" y="149408"/>
                </a:moveTo>
                <a:lnTo>
                  <a:pt x="388779" y="161250"/>
                </a:lnTo>
                <a:lnTo>
                  <a:pt x="376937" y="161250"/>
                </a:lnTo>
                <a:lnTo>
                  <a:pt x="376937" y="149408"/>
                </a:lnTo>
                <a:close/>
                <a:moveTo>
                  <a:pt x="401555" y="149408"/>
                </a:moveTo>
                <a:lnTo>
                  <a:pt x="401555" y="161250"/>
                </a:lnTo>
                <a:lnTo>
                  <a:pt x="389713" y="161250"/>
                </a:lnTo>
                <a:lnTo>
                  <a:pt x="389713" y="149408"/>
                </a:lnTo>
                <a:close/>
                <a:moveTo>
                  <a:pt x="18681" y="162184"/>
                </a:moveTo>
                <a:lnTo>
                  <a:pt x="18681" y="174025"/>
                </a:lnTo>
                <a:lnTo>
                  <a:pt x="6839" y="174025"/>
                </a:lnTo>
                <a:lnTo>
                  <a:pt x="6839" y="162184"/>
                </a:lnTo>
                <a:close/>
                <a:moveTo>
                  <a:pt x="31423" y="162184"/>
                </a:moveTo>
                <a:lnTo>
                  <a:pt x="31423" y="174025"/>
                </a:lnTo>
                <a:lnTo>
                  <a:pt x="19581" y="174025"/>
                </a:lnTo>
                <a:lnTo>
                  <a:pt x="19581" y="162184"/>
                </a:lnTo>
                <a:close/>
                <a:moveTo>
                  <a:pt x="44199" y="162184"/>
                </a:moveTo>
                <a:lnTo>
                  <a:pt x="44199" y="174025"/>
                </a:lnTo>
                <a:lnTo>
                  <a:pt x="32357" y="174025"/>
                </a:lnTo>
                <a:lnTo>
                  <a:pt x="32357" y="162184"/>
                </a:lnTo>
                <a:close/>
                <a:moveTo>
                  <a:pt x="57008" y="162184"/>
                </a:moveTo>
                <a:lnTo>
                  <a:pt x="57008" y="174025"/>
                </a:lnTo>
                <a:lnTo>
                  <a:pt x="45166" y="174025"/>
                </a:lnTo>
                <a:lnTo>
                  <a:pt x="45166" y="162184"/>
                </a:lnTo>
                <a:close/>
                <a:moveTo>
                  <a:pt x="69750" y="162184"/>
                </a:moveTo>
                <a:lnTo>
                  <a:pt x="69750" y="174025"/>
                </a:lnTo>
                <a:lnTo>
                  <a:pt x="57909" y="174025"/>
                </a:lnTo>
                <a:lnTo>
                  <a:pt x="57909" y="162184"/>
                </a:lnTo>
                <a:close/>
                <a:moveTo>
                  <a:pt x="82526" y="162184"/>
                </a:moveTo>
                <a:lnTo>
                  <a:pt x="82526" y="174025"/>
                </a:lnTo>
                <a:lnTo>
                  <a:pt x="70684" y="174025"/>
                </a:lnTo>
                <a:lnTo>
                  <a:pt x="70684" y="162184"/>
                </a:lnTo>
                <a:close/>
                <a:moveTo>
                  <a:pt x="95269" y="162184"/>
                </a:moveTo>
                <a:lnTo>
                  <a:pt x="95269" y="174025"/>
                </a:lnTo>
                <a:lnTo>
                  <a:pt x="83427" y="174025"/>
                </a:lnTo>
                <a:lnTo>
                  <a:pt x="83427" y="162184"/>
                </a:lnTo>
                <a:close/>
                <a:moveTo>
                  <a:pt x="108045" y="162184"/>
                </a:moveTo>
                <a:lnTo>
                  <a:pt x="108045" y="174025"/>
                </a:lnTo>
                <a:lnTo>
                  <a:pt x="96203" y="174025"/>
                </a:lnTo>
                <a:lnTo>
                  <a:pt x="96203" y="162184"/>
                </a:lnTo>
                <a:close/>
                <a:moveTo>
                  <a:pt x="120787" y="162184"/>
                </a:moveTo>
                <a:lnTo>
                  <a:pt x="120787" y="174025"/>
                </a:lnTo>
                <a:lnTo>
                  <a:pt x="108945" y="174025"/>
                </a:lnTo>
                <a:lnTo>
                  <a:pt x="108945" y="162184"/>
                </a:lnTo>
                <a:close/>
                <a:moveTo>
                  <a:pt x="133563" y="162184"/>
                </a:moveTo>
                <a:lnTo>
                  <a:pt x="133563" y="174025"/>
                </a:lnTo>
                <a:lnTo>
                  <a:pt x="121721" y="174025"/>
                </a:lnTo>
                <a:lnTo>
                  <a:pt x="121721" y="162184"/>
                </a:lnTo>
                <a:close/>
                <a:moveTo>
                  <a:pt x="146305" y="162184"/>
                </a:moveTo>
                <a:lnTo>
                  <a:pt x="146305" y="174025"/>
                </a:lnTo>
                <a:lnTo>
                  <a:pt x="134463" y="174025"/>
                </a:lnTo>
                <a:lnTo>
                  <a:pt x="134463" y="162184"/>
                </a:lnTo>
                <a:close/>
                <a:moveTo>
                  <a:pt x="159114" y="162184"/>
                </a:moveTo>
                <a:lnTo>
                  <a:pt x="159114" y="174025"/>
                </a:lnTo>
                <a:lnTo>
                  <a:pt x="147273" y="174025"/>
                </a:lnTo>
                <a:lnTo>
                  <a:pt x="147273" y="162184"/>
                </a:lnTo>
                <a:close/>
                <a:moveTo>
                  <a:pt x="171890" y="162184"/>
                </a:moveTo>
                <a:lnTo>
                  <a:pt x="171890" y="174025"/>
                </a:lnTo>
                <a:lnTo>
                  <a:pt x="160048" y="174025"/>
                </a:lnTo>
                <a:lnTo>
                  <a:pt x="160048" y="162184"/>
                </a:lnTo>
                <a:close/>
                <a:moveTo>
                  <a:pt x="184633" y="162184"/>
                </a:moveTo>
                <a:lnTo>
                  <a:pt x="184633" y="174025"/>
                </a:lnTo>
                <a:lnTo>
                  <a:pt x="172791" y="174025"/>
                </a:lnTo>
                <a:lnTo>
                  <a:pt x="172791" y="162184"/>
                </a:lnTo>
                <a:close/>
                <a:moveTo>
                  <a:pt x="197308" y="162184"/>
                </a:moveTo>
                <a:lnTo>
                  <a:pt x="197308" y="174025"/>
                </a:lnTo>
                <a:lnTo>
                  <a:pt x="185533" y="174025"/>
                </a:lnTo>
                <a:lnTo>
                  <a:pt x="185533" y="162184"/>
                </a:lnTo>
                <a:close/>
                <a:moveTo>
                  <a:pt x="210084" y="162184"/>
                </a:moveTo>
                <a:lnTo>
                  <a:pt x="210084" y="174025"/>
                </a:lnTo>
                <a:lnTo>
                  <a:pt x="198309" y="174025"/>
                </a:lnTo>
                <a:lnTo>
                  <a:pt x="198309" y="162184"/>
                </a:lnTo>
                <a:close/>
                <a:moveTo>
                  <a:pt x="222827" y="162184"/>
                </a:moveTo>
                <a:lnTo>
                  <a:pt x="222827" y="174025"/>
                </a:lnTo>
                <a:lnTo>
                  <a:pt x="210985" y="174025"/>
                </a:lnTo>
                <a:lnTo>
                  <a:pt x="210985" y="162184"/>
                </a:lnTo>
                <a:close/>
                <a:moveTo>
                  <a:pt x="235603" y="162184"/>
                </a:moveTo>
                <a:lnTo>
                  <a:pt x="235603" y="174025"/>
                </a:lnTo>
                <a:lnTo>
                  <a:pt x="223761" y="174025"/>
                </a:lnTo>
                <a:lnTo>
                  <a:pt x="223761" y="162184"/>
                </a:lnTo>
                <a:close/>
                <a:moveTo>
                  <a:pt x="248345" y="162184"/>
                </a:moveTo>
                <a:lnTo>
                  <a:pt x="248345" y="174025"/>
                </a:lnTo>
                <a:lnTo>
                  <a:pt x="236503" y="174025"/>
                </a:lnTo>
                <a:lnTo>
                  <a:pt x="236503" y="162184"/>
                </a:lnTo>
                <a:close/>
                <a:moveTo>
                  <a:pt x="261121" y="162184"/>
                </a:moveTo>
                <a:lnTo>
                  <a:pt x="261121" y="174025"/>
                </a:lnTo>
                <a:lnTo>
                  <a:pt x="249279" y="174025"/>
                </a:lnTo>
                <a:lnTo>
                  <a:pt x="249279" y="162184"/>
                </a:lnTo>
                <a:close/>
                <a:moveTo>
                  <a:pt x="273863" y="162184"/>
                </a:moveTo>
                <a:lnTo>
                  <a:pt x="273863" y="174025"/>
                </a:lnTo>
                <a:lnTo>
                  <a:pt x="262021" y="174025"/>
                </a:lnTo>
                <a:lnTo>
                  <a:pt x="262021" y="162184"/>
                </a:lnTo>
                <a:close/>
                <a:moveTo>
                  <a:pt x="286672" y="162184"/>
                </a:moveTo>
                <a:lnTo>
                  <a:pt x="286672" y="174025"/>
                </a:lnTo>
                <a:lnTo>
                  <a:pt x="274831" y="174025"/>
                </a:lnTo>
                <a:lnTo>
                  <a:pt x="274831" y="162184"/>
                </a:lnTo>
                <a:close/>
                <a:moveTo>
                  <a:pt x="299415" y="162184"/>
                </a:moveTo>
                <a:lnTo>
                  <a:pt x="299415" y="174025"/>
                </a:lnTo>
                <a:lnTo>
                  <a:pt x="287573" y="174025"/>
                </a:lnTo>
                <a:lnTo>
                  <a:pt x="287573" y="162184"/>
                </a:lnTo>
                <a:close/>
                <a:moveTo>
                  <a:pt x="312191" y="162184"/>
                </a:moveTo>
                <a:lnTo>
                  <a:pt x="312191" y="174025"/>
                </a:lnTo>
                <a:lnTo>
                  <a:pt x="300349" y="174025"/>
                </a:lnTo>
                <a:lnTo>
                  <a:pt x="300349" y="162184"/>
                </a:lnTo>
                <a:close/>
                <a:moveTo>
                  <a:pt x="324933" y="162184"/>
                </a:moveTo>
                <a:lnTo>
                  <a:pt x="324933" y="174025"/>
                </a:lnTo>
                <a:lnTo>
                  <a:pt x="313091" y="174025"/>
                </a:lnTo>
                <a:lnTo>
                  <a:pt x="313091" y="162184"/>
                </a:lnTo>
                <a:close/>
                <a:moveTo>
                  <a:pt x="337709" y="162184"/>
                </a:moveTo>
                <a:lnTo>
                  <a:pt x="337709" y="174025"/>
                </a:lnTo>
                <a:lnTo>
                  <a:pt x="325867" y="174025"/>
                </a:lnTo>
                <a:lnTo>
                  <a:pt x="325867" y="162184"/>
                </a:lnTo>
                <a:close/>
                <a:moveTo>
                  <a:pt x="350451" y="162184"/>
                </a:moveTo>
                <a:lnTo>
                  <a:pt x="350451" y="174025"/>
                </a:lnTo>
                <a:lnTo>
                  <a:pt x="338610" y="174025"/>
                </a:lnTo>
                <a:lnTo>
                  <a:pt x="338610" y="162184"/>
                </a:lnTo>
                <a:close/>
                <a:moveTo>
                  <a:pt x="363227" y="162184"/>
                </a:moveTo>
                <a:lnTo>
                  <a:pt x="363227" y="174025"/>
                </a:lnTo>
                <a:lnTo>
                  <a:pt x="351385" y="174025"/>
                </a:lnTo>
                <a:lnTo>
                  <a:pt x="351385" y="162184"/>
                </a:lnTo>
                <a:close/>
                <a:moveTo>
                  <a:pt x="376036" y="162184"/>
                </a:moveTo>
                <a:lnTo>
                  <a:pt x="376036" y="174025"/>
                </a:lnTo>
                <a:lnTo>
                  <a:pt x="364195" y="174025"/>
                </a:lnTo>
                <a:lnTo>
                  <a:pt x="364195" y="162184"/>
                </a:lnTo>
                <a:close/>
                <a:moveTo>
                  <a:pt x="388779" y="162184"/>
                </a:moveTo>
                <a:lnTo>
                  <a:pt x="388779" y="174025"/>
                </a:lnTo>
                <a:lnTo>
                  <a:pt x="376937" y="174025"/>
                </a:lnTo>
                <a:lnTo>
                  <a:pt x="376937" y="162184"/>
                </a:lnTo>
                <a:close/>
                <a:moveTo>
                  <a:pt x="401555" y="162184"/>
                </a:moveTo>
                <a:lnTo>
                  <a:pt x="401555" y="174025"/>
                </a:lnTo>
                <a:lnTo>
                  <a:pt x="389713" y="174025"/>
                </a:lnTo>
                <a:lnTo>
                  <a:pt x="389713" y="162184"/>
                </a:lnTo>
                <a:close/>
                <a:moveTo>
                  <a:pt x="18681" y="174959"/>
                </a:moveTo>
                <a:lnTo>
                  <a:pt x="18681" y="186801"/>
                </a:lnTo>
                <a:lnTo>
                  <a:pt x="6839" y="186801"/>
                </a:lnTo>
                <a:lnTo>
                  <a:pt x="6839" y="174959"/>
                </a:lnTo>
                <a:close/>
                <a:moveTo>
                  <a:pt x="31423" y="174959"/>
                </a:moveTo>
                <a:lnTo>
                  <a:pt x="31423" y="186801"/>
                </a:lnTo>
                <a:lnTo>
                  <a:pt x="19581" y="186801"/>
                </a:lnTo>
                <a:lnTo>
                  <a:pt x="19581" y="174959"/>
                </a:lnTo>
                <a:close/>
                <a:moveTo>
                  <a:pt x="44199" y="174959"/>
                </a:moveTo>
                <a:lnTo>
                  <a:pt x="44199" y="186801"/>
                </a:lnTo>
                <a:lnTo>
                  <a:pt x="32357" y="186801"/>
                </a:lnTo>
                <a:lnTo>
                  <a:pt x="32357" y="174959"/>
                </a:lnTo>
                <a:close/>
                <a:moveTo>
                  <a:pt x="57008" y="174959"/>
                </a:moveTo>
                <a:lnTo>
                  <a:pt x="57008" y="186801"/>
                </a:lnTo>
                <a:lnTo>
                  <a:pt x="45166" y="186801"/>
                </a:lnTo>
                <a:lnTo>
                  <a:pt x="45166" y="174959"/>
                </a:lnTo>
                <a:close/>
                <a:moveTo>
                  <a:pt x="69750" y="174959"/>
                </a:moveTo>
                <a:lnTo>
                  <a:pt x="69750" y="186801"/>
                </a:lnTo>
                <a:lnTo>
                  <a:pt x="57909" y="186801"/>
                </a:lnTo>
                <a:lnTo>
                  <a:pt x="57909" y="174959"/>
                </a:lnTo>
                <a:close/>
                <a:moveTo>
                  <a:pt x="82526" y="174959"/>
                </a:moveTo>
                <a:lnTo>
                  <a:pt x="82526" y="186801"/>
                </a:lnTo>
                <a:lnTo>
                  <a:pt x="70684" y="186801"/>
                </a:lnTo>
                <a:lnTo>
                  <a:pt x="70684" y="174959"/>
                </a:lnTo>
                <a:close/>
                <a:moveTo>
                  <a:pt x="95269" y="174959"/>
                </a:moveTo>
                <a:lnTo>
                  <a:pt x="95269" y="186801"/>
                </a:lnTo>
                <a:lnTo>
                  <a:pt x="83427" y="186801"/>
                </a:lnTo>
                <a:lnTo>
                  <a:pt x="83427" y="174959"/>
                </a:lnTo>
                <a:close/>
                <a:moveTo>
                  <a:pt x="108045" y="174959"/>
                </a:moveTo>
                <a:lnTo>
                  <a:pt x="108045" y="186801"/>
                </a:lnTo>
                <a:lnTo>
                  <a:pt x="96203" y="186801"/>
                </a:lnTo>
                <a:lnTo>
                  <a:pt x="96203" y="174959"/>
                </a:lnTo>
                <a:close/>
                <a:moveTo>
                  <a:pt x="120787" y="174959"/>
                </a:moveTo>
                <a:lnTo>
                  <a:pt x="120787" y="186801"/>
                </a:lnTo>
                <a:lnTo>
                  <a:pt x="108945" y="186801"/>
                </a:lnTo>
                <a:lnTo>
                  <a:pt x="108945" y="174959"/>
                </a:lnTo>
                <a:close/>
                <a:moveTo>
                  <a:pt x="133563" y="174959"/>
                </a:moveTo>
                <a:lnTo>
                  <a:pt x="133563" y="186801"/>
                </a:lnTo>
                <a:lnTo>
                  <a:pt x="121721" y="186801"/>
                </a:lnTo>
                <a:lnTo>
                  <a:pt x="121721" y="174959"/>
                </a:lnTo>
                <a:close/>
                <a:moveTo>
                  <a:pt x="146305" y="174959"/>
                </a:moveTo>
                <a:lnTo>
                  <a:pt x="146305" y="186801"/>
                </a:lnTo>
                <a:lnTo>
                  <a:pt x="134463" y="186801"/>
                </a:lnTo>
                <a:lnTo>
                  <a:pt x="134463" y="174959"/>
                </a:lnTo>
                <a:close/>
                <a:moveTo>
                  <a:pt x="159114" y="174959"/>
                </a:moveTo>
                <a:lnTo>
                  <a:pt x="159114" y="186801"/>
                </a:lnTo>
                <a:lnTo>
                  <a:pt x="147273" y="186801"/>
                </a:lnTo>
                <a:lnTo>
                  <a:pt x="147273" y="174959"/>
                </a:lnTo>
                <a:close/>
                <a:moveTo>
                  <a:pt x="171890" y="174959"/>
                </a:moveTo>
                <a:lnTo>
                  <a:pt x="171890" y="186801"/>
                </a:lnTo>
                <a:lnTo>
                  <a:pt x="160048" y="186801"/>
                </a:lnTo>
                <a:lnTo>
                  <a:pt x="160048" y="174959"/>
                </a:lnTo>
                <a:close/>
                <a:moveTo>
                  <a:pt x="184633" y="174959"/>
                </a:moveTo>
                <a:lnTo>
                  <a:pt x="184633" y="186801"/>
                </a:lnTo>
                <a:lnTo>
                  <a:pt x="172791" y="186801"/>
                </a:lnTo>
                <a:lnTo>
                  <a:pt x="172791" y="174959"/>
                </a:lnTo>
                <a:close/>
                <a:moveTo>
                  <a:pt x="197308" y="174959"/>
                </a:moveTo>
                <a:lnTo>
                  <a:pt x="197308" y="186801"/>
                </a:lnTo>
                <a:lnTo>
                  <a:pt x="185533" y="186801"/>
                </a:lnTo>
                <a:lnTo>
                  <a:pt x="185533" y="174959"/>
                </a:lnTo>
                <a:close/>
                <a:moveTo>
                  <a:pt x="210084" y="174959"/>
                </a:moveTo>
                <a:lnTo>
                  <a:pt x="210084" y="186801"/>
                </a:lnTo>
                <a:lnTo>
                  <a:pt x="198309" y="186801"/>
                </a:lnTo>
                <a:lnTo>
                  <a:pt x="198309" y="174959"/>
                </a:lnTo>
                <a:close/>
                <a:moveTo>
                  <a:pt x="222827" y="174959"/>
                </a:moveTo>
                <a:lnTo>
                  <a:pt x="222827" y="186801"/>
                </a:lnTo>
                <a:lnTo>
                  <a:pt x="210985" y="186801"/>
                </a:lnTo>
                <a:lnTo>
                  <a:pt x="210985" y="174959"/>
                </a:lnTo>
                <a:close/>
                <a:moveTo>
                  <a:pt x="235603" y="174959"/>
                </a:moveTo>
                <a:lnTo>
                  <a:pt x="235603" y="186801"/>
                </a:lnTo>
                <a:lnTo>
                  <a:pt x="223761" y="186801"/>
                </a:lnTo>
                <a:lnTo>
                  <a:pt x="223761" y="174959"/>
                </a:lnTo>
                <a:close/>
                <a:moveTo>
                  <a:pt x="248345" y="174959"/>
                </a:moveTo>
                <a:lnTo>
                  <a:pt x="248345" y="186801"/>
                </a:lnTo>
                <a:lnTo>
                  <a:pt x="236503" y="186801"/>
                </a:lnTo>
                <a:lnTo>
                  <a:pt x="236503" y="174959"/>
                </a:lnTo>
                <a:close/>
                <a:moveTo>
                  <a:pt x="261121" y="174959"/>
                </a:moveTo>
                <a:lnTo>
                  <a:pt x="261121" y="186801"/>
                </a:lnTo>
                <a:lnTo>
                  <a:pt x="249279" y="186801"/>
                </a:lnTo>
                <a:lnTo>
                  <a:pt x="249279" y="174959"/>
                </a:lnTo>
                <a:close/>
                <a:moveTo>
                  <a:pt x="273863" y="174959"/>
                </a:moveTo>
                <a:lnTo>
                  <a:pt x="273863" y="186801"/>
                </a:lnTo>
                <a:lnTo>
                  <a:pt x="262021" y="186801"/>
                </a:lnTo>
                <a:lnTo>
                  <a:pt x="262021" y="174959"/>
                </a:lnTo>
                <a:close/>
                <a:moveTo>
                  <a:pt x="286672" y="174959"/>
                </a:moveTo>
                <a:lnTo>
                  <a:pt x="286672" y="186801"/>
                </a:lnTo>
                <a:lnTo>
                  <a:pt x="274831" y="186801"/>
                </a:lnTo>
                <a:lnTo>
                  <a:pt x="274831" y="174959"/>
                </a:lnTo>
                <a:close/>
                <a:moveTo>
                  <a:pt x="299415" y="174959"/>
                </a:moveTo>
                <a:lnTo>
                  <a:pt x="299415" y="186801"/>
                </a:lnTo>
                <a:lnTo>
                  <a:pt x="287573" y="186801"/>
                </a:lnTo>
                <a:lnTo>
                  <a:pt x="287573" y="174959"/>
                </a:lnTo>
                <a:close/>
                <a:moveTo>
                  <a:pt x="312191" y="174959"/>
                </a:moveTo>
                <a:lnTo>
                  <a:pt x="312191" y="186801"/>
                </a:lnTo>
                <a:lnTo>
                  <a:pt x="300349" y="186801"/>
                </a:lnTo>
                <a:lnTo>
                  <a:pt x="300349" y="174959"/>
                </a:lnTo>
                <a:close/>
                <a:moveTo>
                  <a:pt x="324933" y="174959"/>
                </a:moveTo>
                <a:lnTo>
                  <a:pt x="324933" y="186801"/>
                </a:lnTo>
                <a:lnTo>
                  <a:pt x="313091" y="186801"/>
                </a:lnTo>
                <a:lnTo>
                  <a:pt x="313091" y="174959"/>
                </a:lnTo>
                <a:close/>
                <a:moveTo>
                  <a:pt x="337709" y="174959"/>
                </a:moveTo>
                <a:lnTo>
                  <a:pt x="337709" y="186801"/>
                </a:lnTo>
                <a:lnTo>
                  <a:pt x="325867" y="186801"/>
                </a:lnTo>
                <a:lnTo>
                  <a:pt x="325867" y="174959"/>
                </a:lnTo>
                <a:close/>
                <a:moveTo>
                  <a:pt x="350451" y="174959"/>
                </a:moveTo>
                <a:lnTo>
                  <a:pt x="350451" y="186801"/>
                </a:lnTo>
                <a:lnTo>
                  <a:pt x="338610" y="186801"/>
                </a:lnTo>
                <a:lnTo>
                  <a:pt x="338610" y="174959"/>
                </a:lnTo>
                <a:close/>
                <a:moveTo>
                  <a:pt x="363227" y="174959"/>
                </a:moveTo>
                <a:lnTo>
                  <a:pt x="363227" y="186801"/>
                </a:lnTo>
                <a:lnTo>
                  <a:pt x="351385" y="186801"/>
                </a:lnTo>
                <a:lnTo>
                  <a:pt x="351385" y="174959"/>
                </a:lnTo>
                <a:close/>
                <a:moveTo>
                  <a:pt x="376036" y="174959"/>
                </a:moveTo>
                <a:lnTo>
                  <a:pt x="376036" y="186801"/>
                </a:lnTo>
                <a:lnTo>
                  <a:pt x="364195" y="186801"/>
                </a:lnTo>
                <a:lnTo>
                  <a:pt x="364195" y="174959"/>
                </a:lnTo>
                <a:close/>
                <a:moveTo>
                  <a:pt x="388779" y="174959"/>
                </a:moveTo>
                <a:lnTo>
                  <a:pt x="388779" y="186801"/>
                </a:lnTo>
                <a:lnTo>
                  <a:pt x="376937" y="186801"/>
                </a:lnTo>
                <a:lnTo>
                  <a:pt x="376937" y="174959"/>
                </a:lnTo>
                <a:close/>
                <a:moveTo>
                  <a:pt x="401555" y="174959"/>
                </a:moveTo>
                <a:lnTo>
                  <a:pt x="401555" y="186801"/>
                </a:lnTo>
                <a:lnTo>
                  <a:pt x="389713" y="186801"/>
                </a:lnTo>
                <a:lnTo>
                  <a:pt x="389713" y="174959"/>
                </a:lnTo>
                <a:close/>
                <a:moveTo>
                  <a:pt x="18681" y="187702"/>
                </a:moveTo>
                <a:lnTo>
                  <a:pt x="18681" y="199544"/>
                </a:lnTo>
                <a:lnTo>
                  <a:pt x="6839" y="199544"/>
                </a:lnTo>
                <a:lnTo>
                  <a:pt x="6839" y="187702"/>
                </a:lnTo>
                <a:close/>
                <a:moveTo>
                  <a:pt x="31423" y="187702"/>
                </a:moveTo>
                <a:lnTo>
                  <a:pt x="31423" y="199544"/>
                </a:lnTo>
                <a:lnTo>
                  <a:pt x="19581" y="199544"/>
                </a:lnTo>
                <a:lnTo>
                  <a:pt x="19581" y="187702"/>
                </a:lnTo>
                <a:close/>
                <a:moveTo>
                  <a:pt x="44199" y="187702"/>
                </a:moveTo>
                <a:lnTo>
                  <a:pt x="44199" y="199544"/>
                </a:lnTo>
                <a:lnTo>
                  <a:pt x="32357" y="199544"/>
                </a:lnTo>
                <a:lnTo>
                  <a:pt x="32357" y="187702"/>
                </a:lnTo>
                <a:close/>
                <a:moveTo>
                  <a:pt x="57008" y="187702"/>
                </a:moveTo>
                <a:lnTo>
                  <a:pt x="57008" y="199544"/>
                </a:lnTo>
                <a:lnTo>
                  <a:pt x="45166" y="199544"/>
                </a:lnTo>
                <a:lnTo>
                  <a:pt x="45166" y="187702"/>
                </a:lnTo>
                <a:close/>
                <a:moveTo>
                  <a:pt x="69750" y="187702"/>
                </a:moveTo>
                <a:lnTo>
                  <a:pt x="69750" y="199544"/>
                </a:lnTo>
                <a:lnTo>
                  <a:pt x="57909" y="199544"/>
                </a:lnTo>
                <a:lnTo>
                  <a:pt x="57909" y="187702"/>
                </a:lnTo>
                <a:close/>
                <a:moveTo>
                  <a:pt x="82526" y="187702"/>
                </a:moveTo>
                <a:lnTo>
                  <a:pt x="82526" y="199544"/>
                </a:lnTo>
                <a:lnTo>
                  <a:pt x="70684" y="199544"/>
                </a:lnTo>
                <a:lnTo>
                  <a:pt x="70684" y="187702"/>
                </a:lnTo>
                <a:close/>
                <a:moveTo>
                  <a:pt x="95269" y="187702"/>
                </a:moveTo>
                <a:lnTo>
                  <a:pt x="95269" y="199544"/>
                </a:lnTo>
                <a:lnTo>
                  <a:pt x="83427" y="199544"/>
                </a:lnTo>
                <a:lnTo>
                  <a:pt x="83427" y="187702"/>
                </a:lnTo>
                <a:close/>
                <a:moveTo>
                  <a:pt x="108045" y="187702"/>
                </a:moveTo>
                <a:lnTo>
                  <a:pt x="108045" y="199544"/>
                </a:lnTo>
                <a:lnTo>
                  <a:pt x="96203" y="199544"/>
                </a:lnTo>
                <a:lnTo>
                  <a:pt x="96203" y="187702"/>
                </a:lnTo>
                <a:close/>
                <a:moveTo>
                  <a:pt x="120787" y="187702"/>
                </a:moveTo>
                <a:lnTo>
                  <a:pt x="120787" y="199544"/>
                </a:lnTo>
                <a:lnTo>
                  <a:pt x="108945" y="199544"/>
                </a:lnTo>
                <a:lnTo>
                  <a:pt x="108945" y="187702"/>
                </a:lnTo>
                <a:close/>
                <a:moveTo>
                  <a:pt x="133563" y="187702"/>
                </a:moveTo>
                <a:lnTo>
                  <a:pt x="133563" y="199544"/>
                </a:lnTo>
                <a:lnTo>
                  <a:pt x="121721" y="199544"/>
                </a:lnTo>
                <a:lnTo>
                  <a:pt x="121721" y="187702"/>
                </a:lnTo>
                <a:close/>
                <a:moveTo>
                  <a:pt x="146305" y="187702"/>
                </a:moveTo>
                <a:lnTo>
                  <a:pt x="146305" y="199544"/>
                </a:lnTo>
                <a:lnTo>
                  <a:pt x="134463" y="199544"/>
                </a:lnTo>
                <a:lnTo>
                  <a:pt x="134463" y="187702"/>
                </a:lnTo>
                <a:close/>
                <a:moveTo>
                  <a:pt x="159114" y="187702"/>
                </a:moveTo>
                <a:lnTo>
                  <a:pt x="159114" y="199544"/>
                </a:lnTo>
                <a:lnTo>
                  <a:pt x="147273" y="199544"/>
                </a:lnTo>
                <a:lnTo>
                  <a:pt x="147273" y="187702"/>
                </a:lnTo>
                <a:close/>
                <a:moveTo>
                  <a:pt x="171890" y="187702"/>
                </a:moveTo>
                <a:lnTo>
                  <a:pt x="171890" y="199544"/>
                </a:lnTo>
                <a:lnTo>
                  <a:pt x="160048" y="199544"/>
                </a:lnTo>
                <a:lnTo>
                  <a:pt x="160048" y="187702"/>
                </a:lnTo>
                <a:close/>
                <a:moveTo>
                  <a:pt x="184633" y="187702"/>
                </a:moveTo>
                <a:lnTo>
                  <a:pt x="184633" y="199544"/>
                </a:lnTo>
                <a:lnTo>
                  <a:pt x="172791" y="199544"/>
                </a:lnTo>
                <a:lnTo>
                  <a:pt x="172791" y="187702"/>
                </a:lnTo>
                <a:close/>
                <a:moveTo>
                  <a:pt x="197308" y="187702"/>
                </a:moveTo>
                <a:lnTo>
                  <a:pt x="197308" y="199544"/>
                </a:lnTo>
                <a:lnTo>
                  <a:pt x="185533" y="199544"/>
                </a:lnTo>
                <a:lnTo>
                  <a:pt x="185533" y="187702"/>
                </a:lnTo>
                <a:close/>
                <a:moveTo>
                  <a:pt x="210084" y="187702"/>
                </a:moveTo>
                <a:lnTo>
                  <a:pt x="210084" y="199544"/>
                </a:lnTo>
                <a:lnTo>
                  <a:pt x="198309" y="199544"/>
                </a:lnTo>
                <a:lnTo>
                  <a:pt x="198309" y="187702"/>
                </a:lnTo>
                <a:close/>
                <a:moveTo>
                  <a:pt x="222827" y="187702"/>
                </a:moveTo>
                <a:lnTo>
                  <a:pt x="222827" y="199544"/>
                </a:lnTo>
                <a:lnTo>
                  <a:pt x="210985" y="199544"/>
                </a:lnTo>
                <a:lnTo>
                  <a:pt x="210985" y="187702"/>
                </a:lnTo>
                <a:close/>
                <a:moveTo>
                  <a:pt x="235603" y="187702"/>
                </a:moveTo>
                <a:lnTo>
                  <a:pt x="235603" y="199544"/>
                </a:lnTo>
                <a:lnTo>
                  <a:pt x="223761" y="199544"/>
                </a:lnTo>
                <a:lnTo>
                  <a:pt x="223761" y="187702"/>
                </a:lnTo>
                <a:close/>
                <a:moveTo>
                  <a:pt x="248345" y="187702"/>
                </a:moveTo>
                <a:lnTo>
                  <a:pt x="248345" y="199544"/>
                </a:lnTo>
                <a:lnTo>
                  <a:pt x="236503" y="199544"/>
                </a:lnTo>
                <a:lnTo>
                  <a:pt x="236503" y="187702"/>
                </a:lnTo>
                <a:close/>
                <a:moveTo>
                  <a:pt x="261121" y="187702"/>
                </a:moveTo>
                <a:lnTo>
                  <a:pt x="261121" y="199544"/>
                </a:lnTo>
                <a:lnTo>
                  <a:pt x="249279" y="199544"/>
                </a:lnTo>
                <a:lnTo>
                  <a:pt x="249279" y="187702"/>
                </a:lnTo>
                <a:close/>
                <a:moveTo>
                  <a:pt x="273863" y="187702"/>
                </a:moveTo>
                <a:lnTo>
                  <a:pt x="273863" y="199544"/>
                </a:lnTo>
                <a:lnTo>
                  <a:pt x="262021" y="199544"/>
                </a:lnTo>
                <a:lnTo>
                  <a:pt x="262021" y="187702"/>
                </a:lnTo>
                <a:close/>
                <a:moveTo>
                  <a:pt x="286672" y="187702"/>
                </a:moveTo>
                <a:lnTo>
                  <a:pt x="286672" y="199544"/>
                </a:lnTo>
                <a:lnTo>
                  <a:pt x="274831" y="199544"/>
                </a:lnTo>
                <a:lnTo>
                  <a:pt x="274831" y="187702"/>
                </a:lnTo>
                <a:close/>
                <a:moveTo>
                  <a:pt x="299415" y="187702"/>
                </a:moveTo>
                <a:lnTo>
                  <a:pt x="299415" y="199544"/>
                </a:lnTo>
                <a:lnTo>
                  <a:pt x="287573" y="199544"/>
                </a:lnTo>
                <a:lnTo>
                  <a:pt x="287573" y="187702"/>
                </a:lnTo>
                <a:close/>
                <a:moveTo>
                  <a:pt x="312191" y="187702"/>
                </a:moveTo>
                <a:lnTo>
                  <a:pt x="312191" y="199544"/>
                </a:lnTo>
                <a:lnTo>
                  <a:pt x="300349" y="199544"/>
                </a:lnTo>
                <a:lnTo>
                  <a:pt x="300349" y="187702"/>
                </a:lnTo>
                <a:close/>
                <a:moveTo>
                  <a:pt x="324933" y="187702"/>
                </a:moveTo>
                <a:lnTo>
                  <a:pt x="324933" y="199544"/>
                </a:lnTo>
                <a:lnTo>
                  <a:pt x="313091" y="199544"/>
                </a:lnTo>
                <a:lnTo>
                  <a:pt x="313091" y="187702"/>
                </a:lnTo>
                <a:close/>
                <a:moveTo>
                  <a:pt x="337709" y="187702"/>
                </a:moveTo>
                <a:lnTo>
                  <a:pt x="337709" y="199544"/>
                </a:lnTo>
                <a:lnTo>
                  <a:pt x="325867" y="199544"/>
                </a:lnTo>
                <a:lnTo>
                  <a:pt x="325867" y="187702"/>
                </a:lnTo>
                <a:close/>
                <a:moveTo>
                  <a:pt x="350451" y="187702"/>
                </a:moveTo>
                <a:lnTo>
                  <a:pt x="350451" y="199544"/>
                </a:lnTo>
                <a:lnTo>
                  <a:pt x="338610" y="199544"/>
                </a:lnTo>
                <a:lnTo>
                  <a:pt x="338610" y="187702"/>
                </a:lnTo>
                <a:close/>
                <a:moveTo>
                  <a:pt x="363227" y="187702"/>
                </a:moveTo>
                <a:lnTo>
                  <a:pt x="363227" y="199544"/>
                </a:lnTo>
                <a:lnTo>
                  <a:pt x="351385" y="199544"/>
                </a:lnTo>
                <a:lnTo>
                  <a:pt x="351385" y="187702"/>
                </a:lnTo>
                <a:close/>
                <a:moveTo>
                  <a:pt x="376036" y="187702"/>
                </a:moveTo>
                <a:lnTo>
                  <a:pt x="376036" y="199544"/>
                </a:lnTo>
                <a:lnTo>
                  <a:pt x="364195" y="199544"/>
                </a:lnTo>
                <a:lnTo>
                  <a:pt x="364195" y="187702"/>
                </a:lnTo>
                <a:close/>
                <a:moveTo>
                  <a:pt x="388779" y="187702"/>
                </a:moveTo>
                <a:lnTo>
                  <a:pt x="388779" y="199544"/>
                </a:lnTo>
                <a:lnTo>
                  <a:pt x="376937" y="199544"/>
                </a:lnTo>
                <a:lnTo>
                  <a:pt x="376937" y="187702"/>
                </a:lnTo>
                <a:close/>
                <a:moveTo>
                  <a:pt x="401555" y="187702"/>
                </a:moveTo>
                <a:lnTo>
                  <a:pt x="401555" y="199544"/>
                </a:lnTo>
                <a:lnTo>
                  <a:pt x="389713" y="199544"/>
                </a:lnTo>
                <a:lnTo>
                  <a:pt x="389713" y="187702"/>
                </a:lnTo>
                <a:close/>
                <a:moveTo>
                  <a:pt x="18681" y="200511"/>
                </a:moveTo>
                <a:lnTo>
                  <a:pt x="18681" y="212353"/>
                </a:lnTo>
                <a:lnTo>
                  <a:pt x="6839" y="212353"/>
                </a:lnTo>
                <a:lnTo>
                  <a:pt x="6839" y="200511"/>
                </a:lnTo>
                <a:close/>
                <a:moveTo>
                  <a:pt x="31423" y="200511"/>
                </a:moveTo>
                <a:lnTo>
                  <a:pt x="31423" y="212353"/>
                </a:lnTo>
                <a:lnTo>
                  <a:pt x="19581" y="212353"/>
                </a:lnTo>
                <a:lnTo>
                  <a:pt x="19581" y="200511"/>
                </a:lnTo>
                <a:close/>
                <a:moveTo>
                  <a:pt x="44199" y="200511"/>
                </a:moveTo>
                <a:lnTo>
                  <a:pt x="44199" y="212353"/>
                </a:lnTo>
                <a:lnTo>
                  <a:pt x="32357" y="212353"/>
                </a:lnTo>
                <a:lnTo>
                  <a:pt x="32357" y="200511"/>
                </a:lnTo>
                <a:close/>
                <a:moveTo>
                  <a:pt x="57008" y="200511"/>
                </a:moveTo>
                <a:lnTo>
                  <a:pt x="57008" y="212353"/>
                </a:lnTo>
                <a:lnTo>
                  <a:pt x="45166" y="212353"/>
                </a:lnTo>
                <a:lnTo>
                  <a:pt x="45166" y="200511"/>
                </a:lnTo>
                <a:close/>
                <a:moveTo>
                  <a:pt x="69750" y="200511"/>
                </a:moveTo>
                <a:lnTo>
                  <a:pt x="69750" y="212353"/>
                </a:lnTo>
                <a:lnTo>
                  <a:pt x="57909" y="212353"/>
                </a:lnTo>
                <a:lnTo>
                  <a:pt x="57909" y="200511"/>
                </a:lnTo>
                <a:close/>
                <a:moveTo>
                  <a:pt x="82526" y="200511"/>
                </a:moveTo>
                <a:lnTo>
                  <a:pt x="82526" y="212353"/>
                </a:lnTo>
                <a:lnTo>
                  <a:pt x="70684" y="212353"/>
                </a:lnTo>
                <a:lnTo>
                  <a:pt x="70684" y="200511"/>
                </a:lnTo>
                <a:close/>
                <a:moveTo>
                  <a:pt x="95269" y="200511"/>
                </a:moveTo>
                <a:lnTo>
                  <a:pt x="95269" y="212353"/>
                </a:lnTo>
                <a:lnTo>
                  <a:pt x="83427" y="212353"/>
                </a:lnTo>
                <a:lnTo>
                  <a:pt x="83427" y="200511"/>
                </a:lnTo>
                <a:close/>
                <a:moveTo>
                  <a:pt x="108045" y="200511"/>
                </a:moveTo>
                <a:lnTo>
                  <a:pt x="108045" y="212353"/>
                </a:lnTo>
                <a:lnTo>
                  <a:pt x="96203" y="212353"/>
                </a:lnTo>
                <a:lnTo>
                  <a:pt x="96203" y="200511"/>
                </a:lnTo>
                <a:close/>
                <a:moveTo>
                  <a:pt x="120787" y="200511"/>
                </a:moveTo>
                <a:lnTo>
                  <a:pt x="120787" y="212353"/>
                </a:lnTo>
                <a:lnTo>
                  <a:pt x="108945" y="212353"/>
                </a:lnTo>
                <a:lnTo>
                  <a:pt x="108945" y="200511"/>
                </a:lnTo>
                <a:close/>
                <a:moveTo>
                  <a:pt x="133563" y="200511"/>
                </a:moveTo>
                <a:lnTo>
                  <a:pt x="133563" y="212353"/>
                </a:lnTo>
                <a:lnTo>
                  <a:pt x="121721" y="212353"/>
                </a:lnTo>
                <a:lnTo>
                  <a:pt x="121721" y="200511"/>
                </a:lnTo>
                <a:close/>
                <a:moveTo>
                  <a:pt x="146305" y="200511"/>
                </a:moveTo>
                <a:lnTo>
                  <a:pt x="146305" y="212353"/>
                </a:lnTo>
                <a:lnTo>
                  <a:pt x="134463" y="212353"/>
                </a:lnTo>
                <a:lnTo>
                  <a:pt x="134463" y="200511"/>
                </a:lnTo>
                <a:close/>
                <a:moveTo>
                  <a:pt x="159114" y="200511"/>
                </a:moveTo>
                <a:lnTo>
                  <a:pt x="159114" y="212353"/>
                </a:lnTo>
                <a:lnTo>
                  <a:pt x="147273" y="212353"/>
                </a:lnTo>
                <a:lnTo>
                  <a:pt x="147273" y="200511"/>
                </a:lnTo>
                <a:close/>
                <a:moveTo>
                  <a:pt x="171890" y="200511"/>
                </a:moveTo>
                <a:lnTo>
                  <a:pt x="171890" y="212353"/>
                </a:lnTo>
                <a:lnTo>
                  <a:pt x="160048" y="212353"/>
                </a:lnTo>
                <a:lnTo>
                  <a:pt x="160048" y="200511"/>
                </a:lnTo>
                <a:close/>
                <a:moveTo>
                  <a:pt x="184633" y="200511"/>
                </a:moveTo>
                <a:lnTo>
                  <a:pt x="184633" y="212353"/>
                </a:lnTo>
                <a:lnTo>
                  <a:pt x="172791" y="212353"/>
                </a:lnTo>
                <a:lnTo>
                  <a:pt x="172791" y="200511"/>
                </a:lnTo>
                <a:close/>
                <a:moveTo>
                  <a:pt x="197308" y="200511"/>
                </a:moveTo>
                <a:lnTo>
                  <a:pt x="197308" y="212353"/>
                </a:lnTo>
                <a:lnTo>
                  <a:pt x="185533" y="212353"/>
                </a:lnTo>
                <a:lnTo>
                  <a:pt x="185533" y="200511"/>
                </a:lnTo>
                <a:close/>
                <a:moveTo>
                  <a:pt x="210084" y="200511"/>
                </a:moveTo>
                <a:lnTo>
                  <a:pt x="210084" y="212353"/>
                </a:lnTo>
                <a:lnTo>
                  <a:pt x="198309" y="212353"/>
                </a:lnTo>
                <a:lnTo>
                  <a:pt x="198309" y="200511"/>
                </a:lnTo>
                <a:close/>
                <a:moveTo>
                  <a:pt x="222827" y="200511"/>
                </a:moveTo>
                <a:lnTo>
                  <a:pt x="222827" y="212353"/>
                </a:lnTo>
                <a:lnTo>
                  <a:pt x="210985" y="212353"/>
                </a:lnTo>
                <a:lnTo>
                  <a:pt x="210985" y="200511"/>
                </a:lnTo>
                <a:close/>
                <a:moveTo>
                  <a:pt x="235603" y="200511"/>
                </a:moveTo>
                <a:lnTo>
                  <a:pt x="235603" y="212353"/>
                </a:lnTo>
                <a:lnTo>
                  <a:pt x="223761" y="212353"/>
                </a:lnTo>
                <a:lnTo>
                  <a:pt x="223761" y="200511"/>
                </a:lnTo>
                <a:close/>
                <a:moveTo>
                  <a:pt x="248345" y="200511"/>
                </a:moveTo>
                <a:lnTo>
                  <a:pt x="248345" y="212353"/>
                </a:lnTo>
                <a:lnTo>
                  <a:pt x="236503" y="212353"/>
                </a:lnTo>
                <a:lnTo>
                  <a:pt x="236503" y="200511"/>
                </a:lnTo>
                <a:close/>
                <a:moveTo>
                  <a:pt x="261121" y="200511"/>
                </a:moveTo>
                <a:lnTo>
                  <a:pt x="261121" y="212353"/>
                </a:lnTo>
                <a:lnTo>
                  <a:pt x="249279" y="212353"/>
                </a:lnTo>
                <a:lnTo>
                  <a:pt x="249279" y="200511"/>
                </a:lnTo>
                <a:close/>
                <a:moveTo>
                  <a:pt x="273863" y="200511"/>
                </a:moveTo>
                <a:lnTo>
                  <a:pt x="273863" y="212353"/>
                </a:lnTo>
                <a:lnTo>
                  <a:pt x="262021" y="212353"/>
                </a:lnTo>
                <a:lnTo>
                  <a:pt x="262021" y="200511"/>
                </a:lnTo>
                <a:close/>
                <a:moveTo>
                  <a:pt x="286672" y="200511"/>
                </a:moveTo>
                <a:lnTo>
                  <a:pt x="286672" y="212353"/>
                </a:lnTo>
                <a:lnTo>
                  <a:pt x="274831" y="212353"/>
                </a:lnTo>
                <a:lnTo>
                  <a:pt x="274831" y="200511"/>
                </a:lnTo>
                <a:close/>
                <a:moveTo>
                  <a:pt x="299415" y="200511"/>
                </a:moveTo>
                <a:lnTo>
                  <a:pt x="299415" y="212353"/>
                </a:lnTo>
                <a:lnTo>
                  <a:pt x="287573" y="212353"/>
                </a:lnTo>
                <a:lnTo>
                  <a:pt x="287573" y="200511"/>
                </a:lnTo>
                <a:close/>
                <a:moveTo>
                  <a:pt x="312191" y="200511"/>
                </a:moveTo>
                <a:lnTo>
                  <a:pt x="312191" y="212353"/>
                </a:lnTo>
                <a:lnTo>
                  <a:pt x="300349" y="212353"/>
                </a:lnTo>
                <a:lnTo>
                  <a:pt x="300349" y="200511"/>
                </a:lnTo>
                <a:close/>
                <a:moveTo>
                  <a:pt x="324933" y="200511"/>
                </a:moveTo>
                <a:lnTo>
                  <a:pt x="324933" y="212353"/>
                </a:lnTo>
                <a:lnTo>
                  <a:pt x="313091" y="212353"/>
                </a:lnTo>
                <a:lnTo>
                  <a:pt x="313091" y="200511"/>
                </a:lnTo>
                <a:close/>
                <a:moveTo>
                  <a:pt x="337709" y="200511"/>
                </a:moveTo>
                <a:lnTo>
                  <a:pt x="337709" y="212353"/>
                </a:lnTo>
                <a:lnTo>
                  <a:pt x="325867" y="212353"/>
                </a:lnTo>
                <a:lnTo>
                  <a:pt x="325867" y="200511"/>
                </a:lnTo>
                <a:close/>
                <a:moveTo>
                  <a:pt x="350451" y="200511"/>
                </a:moveTo>
                <a:lnTo>
                  <a:pt x="350451" y="212353"/>
                </a:lnTo>
                <a:lnTo>
                  <a:pt x="338610" y="212353"/>
                </a:lnTo>
                <a:lnTo>
                  <a:pt x="338610" y="200511"/>
                </a:lnTo>
                <a:close/>
                <a:moveTo>
                  <a:pt x="363227" y="200511"/>
                </a:moveTo>
                <a:lnTo>
                  <a:pt x="363227" y="212353"/>
                </a:lnTo>
                <a:lnTo>
                  <a:pt x="351385" y="212353"/>
                </a:lnTo>
                <a:lnTo>
                  <a:pt x="351385" y="200511"/>
                </a:lnTo>
                <a:close/>
                <a:moveTo>
                  <a:pt x="376036" y="200511"/>
                </a:moveTo>
                <a:lnTo>
                  <a:pt x="376036" y="212353"/>
                </a:lnTo>
                <a:lnTo>
                  <a:pt x="364195" y="212353"/>
                </a:lnTo>
                <a:lnTo>
                  <a:pt x="364195" y="200511"/>
                </a:lnTo>
                <a:close/>
                <a:moveTo>
                  <a:pt x="388779" y="200511"/>
                </a:moveTo>
                <a:lnTo>
                  <a:pt x="388779" y="212353"/>
                </a:lnTo>
                <a:lnTo>
                  <a:pt x="376937" y="212353"/>
                </a:lnTo>
                <a:lnTo>
                  <a:pt x="376937" y="200511"/>
                </a:lnTo>
                <a:close/>
                <a:moveTo>
                  <a:pt x="401555" y="200511"/>
                </a:moveTo>
                <a:lnTo>
                  <a:pt x="401555" y="212353"/>
                </a:lnTo>
                <a:lnTo>
                  <a:pt x="389713" y="212353"/>
                </a:lnTo>
                <a:lnTo>
                  <a:pt x="389713" y="200511"/>
                </a:lnTo>
                <a:close/>
                <a:moveTo>
                  <a:pt x="5905" y="1"/>
                </a:moveTo>
                <a:lnTo>
                  <a:pt x="5905" y="7973"/>
                </a:lnTo>
                <a:lnTo>
                  <a:pt x="1" y="7973"/>
                </a:lnTo>
                <a:lnTo>
                  <a:pt x="1" y="8874"/>
                </a:lnTo>
                <a:lnTo>
                  <a:pt x="5905" y="8874"/>
                </a:lnTo>
                <a:lnTo>
                  <a:pt x="5905" y="20716"/>
                </a:lnTo>
                <a:lnTo>
                  <a:pt x="1" y="20716"/>
                </a:lnTo>
                <a:lnTo>
                  <a:pt x="1" y="21650"/>
                </a:lnTo>
                <a:lnTo>
                  <a:pt x="5905" y="21650"/>
                </a:lnTo>
                <a:lnTo>
                  <a:pt x="5905" y="33491"/>
                </a:lnTo>
                <a:lnTo>
                  <a:pt x="1" y="33491"/>
                </a:lnTo>
                <a:lnTo>
                  <a:pt x="1" y="34392"/>
                </a:lnTo>
                <a:lnTo>
                  <a:pt x="5905" y="34392"/>
                </a:lnTo>
                <a:lnTo>
                  <a:pt x="5905" y="46234"/>
                </a:lnTo>
                <a:lnTo>
                  <a:pt x="1" y="46234"/>
                </a:lnTo>
                <a:lnTo>
                  <a:pt x="1" y="47168"/>
                </a:lnTo>
                <a:lnTo>
                  <a:pt x="5905" y="47168"/>
                </a:lnTo>
                <a:lnTo>
                  <a:pt x="5905" y="58976"/>
                </a:lnTo>
                <a:lnTo>
                  <a:pt x="1" y="58976"/>
                </a:lnTo>
                <a:lnTo>
                  <a:pt x="1" y="59910"/>
                </a:lnTo>
                <a:lnTo>
                  <a:pt x="5905" y="59910"/>
                </a:lnTo>
                <a:lnTo>
                  <a:pt x="5905" y="71852"/>
                </a:lnTo>
                <a:lnTo>
                  <a:pt x="1" y="71852"/>
                </a:lnTo>
                <a:lnTo>
                  <a:pt x="1" y="72753"/>
                </a:lnTo>
                <a:lnTo>
                  <a:pt x="5905" y="72753"/>
                </a:lnTo>
                <a:lnTo>
                  <a:pt x="5905" y="84595"/>
                </a:lnTo>
                <a:lnTo>
                  <a:pt x="1" y="84595"/>
                </a:lnTo>
                <a:lnTo>
                  <a:pt x="1" y="85529"/>
                </a:lnTo>
                <a:lnTo>
                  <a:pt x="5905" y="85529"/>
                </a:lnTo>
                <a:lnTo>
                  <a:pt x="5905" y="97370"/>
                </a:lnTo>
                <a:lnTo>
                  <a:pt x="1" y="97370"/>
                </a:lnTo>
                <a:lnTo>
                  <a:pt x="1" y="98271"/>
                </a:lnTo>
                <a:lnTo>
                  <a:pt x="5905" y="98271"/>
                </a:lnTo>
                <a:lnTo>
                  <a:pt x="5905" y="110113"/>
                </a:lnTo>
                <a:lnTo>
                  <a:pt x="1" y="110113"/>
                </a:lnTo>
                <a:lnTo>
                  <a:pt x="1" y="111014"/>
                </a:lnTo>
                <a:lnTo>
                  <a:pt x="5905" y="111014"/>
                </a:lnTo>
                <a:lnTo>
                  <a:pt x="5905" y="122855"/>
                </a:lnTo>
                <a:lnTo>
                  <a:pt x="1" y="122855"/>
                </a:lnTo>
                <a:lnTo>
                  <a:pt x="1" y="123789"/>
                </a:lnTo>
                <a:lnTo>
                  <a:pt x="5905" y="123789"/>
                </a:lnTo>
                <a:lnTo>
                  <a:pt x="5905" y="135631"/>
                </a:lnTo>
                <a:lnTo>
                  <a:pt x="1" y="135631"/>
                </a:lnTo>
                <a:lnTo>
                  <a:pt x="1" y="136532"/>
                </a:lnTo>
                <a:lnTo>
                  <a:pt x="5905" y="136532"/>
                </a:lnTo>
                <a:lnTo>
                  <a:pt x="5905" y="148374"/>
                </a:lnTo>
                <a:lnTo>
                  <a:pt x="1" y="148374"/>
                </a:lnTo>
                <a:lnTo>
                  <a:pt x="1" y="149308"/>
                </a:lnTo>
                <a:lnTo>
                  <a:pt x="5905" y="149308"/>
                </a:lnTo>
                <a:lnTo>
                  <a:pt x="5905" y="161149"/>
                </a:lnTo>
                <a:lnTo>
                  <a:pt x="1" y="161149"/>
                </a:lnTo>
                <a:lnTo>
                  <a:pt x="1" y="162050"/>
                </a:lnTo>
                <a:lnTo>
                  <a:pt x="5905" y="162050"/>
                </a:lnTo>
                <a:lnTo>
                  <a:pt x="5905" y="173892"/>
                </a:lnTo>
                <a:lnTo>
                  <a:pt x="1" y="173892"/>
                </a:lnTo>
                <a:lnTo>
                  <a:pt x="1" y="174826"/>
                </a:lnTo>
                <a:lnTo>
                  <a:pt x="5905" y="174826"/>
                </a:lnTo>
                <a:lnTo>
                  <a:pt x="5905" y="186668"/>
                </a:lnTo>
                <a:lnTo>
                  <a:pt x="1" y="186668"/>
                </a:lnTo>
                <a:lnTo>
                  <a:pt x="1" y="187568"/>
                </a:lnTo>
                <a:lnTo>
                  <a:pt x="5905" y="187568"/>
                </a:lnTo>
                <a:lnTo>
                  <a:pt x="5905" y="199410"/>
                </a:lnTo>
                <a:lnTo>
                  <a:pt x="1" y="199410"/>
                </a:lnTo>
                <a:lnTo>
                  <a:pt x="1" y="200344"/>
                </a:lnTo>
                <a:lnTo>
                  <a:pt x="5905" y="200344"/>
                </a:lnTo>
                <a:lnTo>
                  <a:pt x="5905" y="212353"/>
                </a:lnTo>
                <a:lnTo>
                  <a:pt x="1" y="212353"/>
                </a:lnTo>
                <a:lnTo>
                  <a:pt x="1" y="213287"/>
                </a:lnTo>
                <a:lnTo>
                  <a:pt x="5905" y="213287"/>
                </a:lnTo>
                <a:lnTo>
                  <a:pt x="5905" y="221226"/>
                </a:lnTo>
                <a:lnTo>
                  <a:pt x="6839" y="221226"/>
                </a:lnTo>
                <a:lnTo>
                  <a:pt x="6839" y="213253"/>
                </a:lnTo>
                <a:lnTo>
                  <a:pt x="18681" y="213253"/>
                </a:lnTo>
                <a:lnTo>
                  <a:pt x="18681" y="221226"/>
                </a:lnTo>
                <a:lnTo>
                  <a:pt x="19615" y="221226"/>
                </a:lnTo>
                <a:lnTo>
                  <a:pt x="19615" y="213253"/>
                </a:lnTo>
                <a:lnTo>
                  <a:pt x="31423" y="213253"/>
                </a:lnTo>
                <a:lnTo>
                  <a:pt x="31423" y="221226"/>
                </a:lnTo>
                <a:lnTo>
                  <a:pt x="32357" y="221226"/>
                </a:lnTo>
                <a:lnTo>
                  <a:pt x="32357" y="213253"/>
                </a:lnTo>
                <a:lnTo>
                  <a:pt x="44199" y="213253"/>
                </a:lnTo>
                <a:lnTo>
                  <a:pt x="44199" y="221226"/>
                </a:lnTo>
                <a:lnTo>
                  <a:pt x="45099" y="221226"/>
                </a:lnTo>
                <a:lnTo>
                  <a:pt x="45099" y="213253"/>
                </a:lnTo>
                <a:lnTo>
                  <a:pt x="56975" y="213253"/>
                </a:lnTo>
                <a:lnTo>
                  <a:pt x="56975" y="221226"/>
                </a:lnTo>
                <a:lnTo>
                  <a:pt x="57875" y="221226"/>
                </a:lnTo>
                <a:lnTo>
                  <a:pt x="57875" y="213253"/>
                </a:lnTo>
                <a:lnTo>
                  <a:pt x="69717" y="213253"/>
                </a:lnTo>
                <a:lnTo>
                  <a:pt x="69717" y="221226"/>
                </a:lnTo>
                <a:lnTo>
                  <a:pt x="70651" y="221226"/>
                </a:lnTo>
                <a:lnTo>
                  <a:pt x="70651" y="213253"/>
                </a:lnTo>
                <a:lnTo>
                  <a:pt x="82493" y="213253"/>
                </a:lnTo>
                <a:lnTo>
                  <a:pt x="82493" y="221226"/>
                </a:lnTo>
                <a:lnTo>
                  <a:pt x="83394" y="221226"/>
                </a:lnTo>
                <a:lnTo>
                  <a:pt x="83394" y="213253"/>
                </a:lnTo>
                <a:lnTo>
                  <a:pt x="95235" y="213253"/>
                </a:lnTo>
                <a:lnTo>
                  <a:pt x="95235" y="221226"/>
                </a:lnTo>
                <a:lnTo>
                  <a:pt x="96169" y="221226"/>
                </a:lnTo>
                <a:lnTo>
                  <a:pt x="96169" y="213253"/>
                </a:lnTo>
                <a:lnTo>
                  <a:pt x="108011" y="213253"/>
                </a:lnTo>
                <a:lnTo>
                  <a:pt x="108011" y="221226"/>
                </a:lnTo>
                <a:lnTo>
                  <a:pt x="108912" y="221226"/>
                </a:lnTo>
                <a:lnTo>
                  <a:pt x="108912" y="213253"/>
                </a:lnTo>
                <a:lnTo>
                  <a:pt x="120754" y="213253"/>
                </a:lnTo>
                <a:lnTo>
                  <a:pt x="120754" y="221226"/>
                </a:lnTo>
                <a:lnTo>
                  <a:pt x="121654" y="221226"/>
                </a:lnTo>
                <a:lnTo>
                  <a:pt x="121654" y="213253"/>
                </a:lnTo>
                <a:lnTo>
                  <a:pt x="133529" y="213253"/>
                </a:lnTo>
                <a:lnTo>
                  <a:pt x="133529" y="221226"/>
                </a:lnTo>
                <a:lnTo>
                  <a:pt x="134430" y="221226"/>
                </a:lnTo>
                <a:lnTo>
                  <a:pt x="134430" y="213253"/>
                </a:lnTo>
                <a:lnTo>
                  <a:pt x="146272" y="213253"/>
                </a:lnTo>
                <a:lnTo>
                  <a:pt x="146272" y="221226"/>
                </a:lnTo>
                <a:lnTo>
                  <a:pt x="147173" y="221226"/>
                </a:lnTo>
                <a:lnTo>
                  <a:pt x="147173" y="213253"/>
                </a:lnTo>
                <a:lnTo>
                  <a:pt x="159014" y="213253"/>
                </a:lnTo>
                <a:lnTo>
                  <a:pt x="159014" y="221226"/>
                </a:lnTo>
                <a:lnTo>
                  <a:pt x="159948" y="221226"/>
                </a:lnTo>
                <a:lnTo>
                  <a:pt x="159948" y="213253"/>
                </a:lnTo>
                <a:lnTo>
                  <a:pt x="171790" y="213253"/>
                </a:lnTo>
                <a:lnTo>
                  <a:pt x="171790" y="221226"/>
                </a:lnTo>
                <a:lnTo>
                  <a:pt x="172691" y="221226"/>
                </a:lnTo>
                <a:lnTo>
                  <a:pt x="172691" y="213253"/>
                </a:lnTo>
                <a:lnTo>
                  <a:pt x="184533" y="213253"/>
                </a:lnTo>
                <a:lnTo>
                  <a:pt x="184533" y="221226"/>
                </a:lnTo>
                <a:lnTo>
                  <a:pt x="185467" y="221226"/>
                </a:lnTo>
                <a:lnTo>
                  <a:pt x="185467" y="213253"/>
                </a:lnTo>
                <a:lnTo>
                  <a:pt x="197208" y="213253"/>
                </a:lnTo>
                <a:lnTo>
                  <a:pt x="197208" y="221226"/>
                </a:lnTo>
                <a:lnTo>
                  <a:pt x="198209" y="221226"/>
                </a:lnTo>
                <a:lnTo>
                  <a:pt x="198209" y="213253"/>
                </a:lnTo>
                <a:lnTo>
                  <a:pt x="209984" y="213253"/>
                </a:lnTo>
                <a:lnTo>
                  <a:pt x="209984" y="221226"/>
                </a:lnTo>
                <a:lnTo>
                  <a:pt x="210885" y="221226"/>
                </a:lnTo>
                <a:lnTo>
                  <a:pt x="210885" y="213253"/>
                </a:lnTo>
                <a:lnTo>
                  <a:pt x="222827" y="213253"/>
                </a:lnTo>
                <a:lnTo>
                  <a:pt x="222827" y="221226"/>
                </a:lnTo>
                <a:lnTo>
                  <a:pt x="223761" y="221226"/>
                </a:lnTo>
                <a:lnTo>
                  <a:pt x="223761" y="213253"/>
                </a:lnTo>
                <a:lnTo>
                  <a:pt x="235603" y="213253"/>
                </a:lnTo>
                <a:lnTo>
                  <a:pt x="235603" y="221226"/>
                </a:lnTo>
                <a:lnTo>
                  <a:pt x="236503" y="221226"/>
                </a:lnTo>
                <a:lnTo>
                  <a:pt x="236503" y="213253"/>
                </a:lnTo>
                <a:lnTo>
                  <a:pt x="248345" y="213253"/>
                </a:lnTo>
                <a:lnTo>
                  <a:pt x="248345" y="221226"/>
                </a:lnTo>
                <a:lnTo>
                  <a:pt x="249246" y="221226"/>
                </a:lnTo>
                <a:lnTo>
                  <a:pt x="249246" y="213253"/>
                </a:lnTo>
                <a:lnTo>
                  <a:pt x="261087" y="213253"/>
                </a:lnTo>
                <a:lnTo>
                  <a:pt x="261087" y="221226"/>
                </a:lnTo>
                <a:lnTo>
                  <a:pt x="262021" y="221226"/>
                </a:lnTo>
                <a:lnTo>
                  <a:pt x="262021" y="213253"/>
                </a:lnTo>
                <a:lnTo>
                  <a:pt x="273863" y="213253"/>
                </a:lnTo>
                <a:lnTo>
                  <a:pt x="273863" y="221226"/>
                </a:lnTo>
                <a:lnTo>
                  <a:pt x="274764" y="221226"/>
                </a:lnTo>
                <a:lnTo>
                  <a:pt x="274764" y="213253"/>
                </a:lnTo>
                <a:lnTo>
                  <a:pt x="286606" y="213253"/>
                </a:lnTo>
                <a:lnTo>
                  <a:pt x="286606" y="221226"/>
                </a:lnTo>
                <a:lnTo>
                  <a:pt x="287540" y="221226"/>
                </a:lnTo>
                <a:lnTo>
                  <a:pt x="287540" y="213253"/>
                </a:lnTo>
                <a:lnTo>
                  <a:pt x="299382" y="213253"/>
                </a:lnTo>
                <a:lnTo>
                  <a:pt x="299382" y="221226"/>
                </a:lnTo>
                <a:lnTo>
                  <a:pt x="300282" y="221226"/>
                </a:lnTo>
                <a:lnTo>
                  <a:pt x="300282" y="213253"/>
                </a:lnTo>
                <a:lnTo>
                  <a:pt x="312124" y="213253"/>
                </a:lnTo>
                <a:lnTo>
                  <a:pt x="312124" y="221226"/>
                </a:lnTo>
                <a:lnTo>
                  <a:pt x="313058" y="221226"/>
                </a:lnTo>
                <a:lnTo>
                  <a:pt x="313058" y="213253"/>
                </a:lnTo>
                <a:lnTo>
                  <a:pt x="324900" y="213253"/>
                </a:lnTo>
                <a:lnTo>
                  <a:pt x="324900" y="221226"/>
                </a:lnTo>
                <a:lnTo>
                  <a:pt x="325834" y="221226"/>
                </a:lnTo>
                <a:lnTo>
                  <a:pt x="325834" y="213253"/>
                </a:lnTo>
                <a:lnTo>
                  <a:pt x="337676" y="213253"/>
                </a:lnTo>
                <a:lnTo>
                  <a:pt x="337676" y="221226"/>
                </a:lnTo>
                <a:lnTo>
                  <a:pt x="338576" y="221226"/>
                </a:lnTo>
                <a:lnTo>
                  <a:pt x="338576" y="213253"/>
                </a:lnTo>
                <a:lnTo>
                  <a:pt x="350418" y="213253"/>
                </a:lnTo>
                <a:lnTo>
                  <a:pt x="350418" y="221226"/>
                </a:lnTo>
                <a:lnTo>
                  <a:pt x="351352" y="221226"/>
                </a:lnTo>
                <a:lnTo>
                  <a:pt x="351352" y="213253"/>
                </a:lnTo>
                <a:lnTo>
                  <a:pt x="363194" y="213253"/>
                </a:lnTo>
                <a:lnTo>
                  <a:pt x="363194" y="221226"/>
                </a:lnTo>
                <a:lnTo>
                  <a:pt x="364094" y="221226"/>
                </a:lnTo>
                <a:lnTo>
                  <a:pt x="364094" y="213253"/>
                </a:lnTo>
                <a:lnTo>
                  <a:pt x="375936" y="213253"/>
                </a:lnTo>
                <a:lnTo>
                  <a:pt x="375936" y="221226"/>
                </a:lnTo>
                <a:lnTo>
                  <a:pt x="376870" y="221226"/>
                </a:lnTo>
                <a:lnTo>
                  <a:pt x="376870" y="213253"/>
                </a:lnTo>
                <a:lnTo>
                  <a:pt x="388779" y="213253"/>
                </a:lnTo>
                <a:lnTo>
                  <a:pt x="388779" y="221226"/>
                </a:lnTo>
                <a:lnTo>
                  <a:pt x="389713" y="221226"/>
                </a:lnTo>
                <a:lnTo>
                  <a:pt x="389713" y="213253"/>
                </a:lnTo>
                <a:lnTo>
                  <a:pt x="401555" y="213253"/>
                </a:lnTo>
                <a:lnTo>
                  <a:pt x="401555" y="221226"/>
                </a:lnTo>
                <a:lnTo>
                  <a:pt x="402455" y="221226"/>
                </a:lnTo>
                <a:lnTo>
                  <a:pt x="402455" y="213253"/>
                </a:lnTo>
                <a:lnTo>
                  <a:pt x="410428" y="213253"/>
                </a:lnTo>
                <a:lnTo>
                  <a:pt x="410428" y="212353"/>
                </a:lnTo>
                <a:lnTo>
                  <a:pt x="402455" y="212353"/>
                </a:lnTo>
                <a:lnTo>
                  <a:pt x="402455" y="200511"/>
                </a:lnTo>
                <a:lnTo>
                  <a:pt x="410428" y="200511"/>
                </a:lnTo>
                <a:lnTo>
                  <a:pt x="410428" y="199610"/>
                </a:lnTo>
                <a:lnTo>
                  <a:pt x="402455" y="199610"/>
                </a:lnTo>
                <a:lnTo>
                  <a:pt x="402455" y="187769"/>
                </a:lnTo>
                <a:lnTo>
                  <a:pt x="410428" y="187769"/>
                </a:lnTo>
                <a:lnTo>
                  <a:pt x="410428" y="186835"/>
                </a:lnTo>
                <a:lnTo>
                  <a:pt x="402455" y="186835"/>
                </a:lnTo>
                <a:lnTo>
                  <a:pt x="402455" y="174993"/>
                </a:lnTo>
                <a:lnTo>
                  <a:pt x="410428" y="174993"/>
                </a:lnTo>
                <a:lnTo>
                  <a:pt x="410428" y="174092"/>
                </a:lnTo>
                <a:lnTo>
                  <a:pt x="402455" y="174092"/>
                </a:lnTo>
                <a:lnTo>
                  <a:pt x="402455" y="162250"/>
                </a:lnTo>
                <a:lnTo>
                  <a:pt x="410428" y="162250"/>
                </a:lnTo>
                <a:lnTo>
                  <a:pt x="410428" y="161316"/>
                </a:lnTo>
                <a:lnTo>
                  <a:pt x="402455" y="161316"/>
                </a:lnTo>
                <a:lnTo>
                  <a:pt x="402455" y="149408"/>
                </a:lnTo>
                <a:lnTo>
                  <a:pt x="410428" y="149408"/>
                </a:lnTo>
                <a:lnTo>
                  <a:pt x="410428" y="148474"/>
                </a:lnTo>
                <a:lnTo>
                  <a:pt x="402455" y="148474"/>
                </a:lnTo>
                <a:lnTo>
                  <a:pt x="402455" y="136632"/>
                </a:lnTo>
                <a:lnTo>
                  <a:pt x="410428" y="136632"/>
                </a:lnTo>
                <a:lnTo>
                  <a:pt x="410428" y="135731"/>
                </a:lnTo>
                <a:lnTo>
                  <a:pt x="402455" y="135731"/>
                </a:lnTo>
                <a:lnTo>
                  <a:pt x="402455" y="123889"/>
                </a:lnTo>
                <a:lnTo>
                  <a:pt x="410428" y="123889"/>
                </a:lnTo>
                <a:lnTo>
                  <a:pt x="410428" y="122955"/>
                </a:lnTo>
                <a:lnTo>
                  <a:pt x="402455" y="122955"/>
                </a:lnTo>
                <a:lnTo>
                  <a:pt x="402455" y="111114"/>
                </a:lnTo>
                <a:lnTo>
                  <a:pt x="410428" y="111114"/>
                </a:lnTo>
                <a:lnTo>
                  <a:pt x="410428" y="110213"/>
                </a:lnTo>
                <a:lnTo>
                  <a:pt x="402455" y="110213"/>
                </a:lnTo>
                <a:lnTo>
                  <a:pt x="402455" y="98371"/>
                </a:lnTo>
                <a:lnTo>
                  <a:pt x="410428" y="98371"/>
                </a:lnTo>
                <a:lnTo>
                  <a:pt x="410428" y="97437"/>
                </a:lnTo>
                <a:lnTo>
                  <a:pt x="402455" y="97437"/>
                </a:lnTo>
                <a:lnTo>
                  <a:pt x="402455" y="85595"/>
                </a:lnTo>
                <a:lnTo>
                  <a:pt x="410428" y="85595"/>
                </a:lnTo>
                <a:lnTo>
                  <a:pt x="410428" y="84695"/>
                </a:lnTo>
                <a:lnTo>
                  <a:pt x="402455" y="84695"/>
                </a:lnTo>
                <a:lnTo>
                  <a:pt x="402455" y="72853"/>
                </a:lnTo>
                <a:lnTo>
                  <a:pt x="410428" y="72853"/>
                </a:lnTo>
                <a:lnTo>
                  <a:pt x="410428" y="71852"/>
                </a:lnTo>
                <a:lnTo>
                  <a:pt x="402455" y="71852"/>
                </a:lnTo>
                <a:lnTo>
                  <a:pt x="402455" y="60010"/>
                </a:lnTo>
                <a:lnTo>
                  <a:pt x="410428" y="60010"/>
                </a:lnTo>
                <a:lnTo>
                  <a:pt x="410428" y="59076"/>
                </a:lnTo>
                <a:lnTo>
                  <a:pt x="402455" y="59076"/>
                </a:lnTo>
                <a:lnTo>
                  <a:pt x="402455" y="47201"/>
                </a:lnTo>
                <a:lnTo>
                  <a:pt x="410428" y="47201"/>
                </a:lnTo>
                <a:lnTo>
                  <a:pt x="410428" y="46267"/>
                </a:lnTo>
                <a:lnTo>
                  <a:pt x="402455" y="46267"/>
                </a:lnTo>
                <a:lnTo>
                  <a:pt x="402455" y="34425"/>
                </a:lnTo>
                <a:lnTo>
                  <a:pt x="410428" y="34425"/>
                </a:lnTo>
                <a:lnTo>
                  <a:pt x="410428" y="33525"/>
                </a:lnTo>
                <a:lnTo>
                  <a:pt x="402455" y="33525"/>
                </a:lnTo>
                <a:lnTo>
                  <a:pt x="402455" y="21683"/>
                </a:lnTo>
                <a:lnTo>
                  <a:pt x="410428" y="21683"/>
                </a:lnTo>
                <a:lnTo>
                  <a:pt x="410428" y="20749"/>
                </a:lnTo>
                <a:lnTo>
                  <a:pt x="402455" y="20749"/>
                </a:lnTo>
                <a:lnTo>
                  <a:pt x="402455" y="8874"/>
                </a:lnTo>
                <a:lnTo>
                  <a:pt x="410428" y="8874"/>
                </a:lnTo>
                <a:lnTo>
                  <a:pt x="410428" y="7973"/>
                </a:lnTo>
                <a:lnTo>
                  <a:pt x="402455" y="7973"/>
                </a:lnTo>
                <a:lnTo>
                  <a:pt x="402455" y="1"/>
                </a:lnTo>
                <a:lnTo>
                  <a:pt x="401521" y="1"/>
                </a:lnTo>
                <a:lnTo>
                  <a:pt x="401521" y="7973"/>
                </a:lnTo>
                <a:lnTo>
                  <a:pt x="389713" y="7973"/>
                </a:lnTo>
                <a:lnTo>
                  <a:pt x="389713" y="1"/>
                </a:lnTo>
                <a:lnTo>
                  <a:pt x="388779" y="1"/>
                </a:lnTo>
                <a:lnTo>
                  <a:pt x="388779" y="7973"/>
                </a:lnTo>
                <a:lnTo>
                  <a:pt x="376937" y="7973"/>
                </a:lnTo>
                <a:lnTo>
                  <a:pt x="376937" y="1"/>
                </a:lnTo>
                <a:lnTo>
                  <a:pt x="376036" y="1"/>
                </a:lnTo>
                <a:lnTo>
                  <a:pt x="376036" y="7973"/>
                </a:lnTo>
                <a:lnTo>
                  <a:pt x="364195" y="7973"/>
                </a:lnTo>
                <a:lnTo>
                  <a:pt x="364195" y="1"/>
                </a:lnTo>
                <a:lnTo>
                  <a:pt x="363261" y="1"/>
                </a:lnTo>
                <a:lnTo>
                  <a:pt x="363261" y="7973"/>
                </a:lnTo>
                <a:lnTo>
                  <a:pt x="351419" y="7973"/>
                </a:lnTo>
                <a:lnTo>
                  <a:pt x="351419" y="1"/>
                </a:lnTo>
                <a:lnTo>
                  <a:pt x="350518" y="1"/>
                </a:lnTo>
                <a:lnTo>
                  <a:pt x="350518" y="7973"/>
                </a:lnTo>
                <a:lnTo>
                  <a:pt x="338676" y="7973"/>
                </a:lnTo>
                <a:lnTo>
                  <a:pt x="338676" y="1"/>
                </a:lnTo>
                <a:lnTo>
                  <a:pt x="337742" y="1"/>
                </a:lnTo>
                <a:lnTo>
                  <a:pt x="337742" y="7973"/>
                </a:lnTo>
                <a:lnTo>
                  <a:pt x="325900" y="7973"/>
                </a:lnTo>
                <a:lnTo>
                  <a:pt x="325900" y="1"/>
                </a:lnTo>
                <a:lnTo>
                  <a:pt x="324966" y="1"/>
                </a:lnTo>
                <a:lnTo>
                  <a:pt x="324966" y="7973"/>
                </a:lnTo>
                <a:lnTo>
                  <a:pt x="313125" y="7973"/>
                </a:lnTo>
                <a:lnTo>
                  <a:pt x="313125" y="1"/>
                </a:lnTo>
                <a:lnTo>
                  <a:pt x="312224" y="1"/>
                </a:lnTo>
                <a:lnTo>
                  <a:pt x="312224" y="7973"/>
                </a:lnTo>
                <a:lnTo>
                  <a:pt x="300382" y="7973"/>
                </a:lnTo>
                <a:lnTo>
                  <a:pt x="300382" y="1"/>
                </a:lnTo>
                <a:lnTo>
                  <a:pt x="299448" y="1"/>
                </a:lnTo>
                <a:lnTo>
                  <a:pt x="299448" y="7973"/>
                </a:lnTo>
                <a:lnTo>
                  <a:pt x="287606" y="7973"/>
                </a:lnTo>
                <a:lnTo>
                  <a:pt x="287606" y="1"/>
                </a:lnTo>
                <a:lnTo>
                  <a:pt x="286706" y="1"/>
                </a:lnTo>
                <a:lnTo>
                  <a:pt x="286706" y="7973"/>
                </a:lnTo>
                <a:lnTo>
                  <a:pt x="274864" y="7973"/>
                </a:lnTo>
                <a:lnTo>
                  <a:pt x="274864" y="1"/>
                </a:lnTo>
                <a:lnTo>
                  <a:pt x="273930" y="1"/>
                </a:lnTo>
                <a:lnTo>
                  <a:pt x="273930" y="7973"/>
                </a:lnTo>
                <a:lnTo>
                  <a:pt x="262088" y="7973"/>
                </a:lnTo>
                <a:lnTo>
                  <a:pt x="262088" y="1"/>
                </a:lnTo>
                <a:lnTo>
                  <a:pt x="261187" y="1"/>
                </a:lnTo>
                <a:lnTo>
                  <a:pt x="261187" y="7973"/>
                </a:lnTo>
                <a:lnTo>
                  <a:pt x="249346" y="7973"/>
                </a:lnTo>
                <a:lnTo>
                  <a:pt x="249346" y="1"/>
                </a:lnTo>
                <a:lnTo>
                  <a:pt x="248412" y="1"/>
                </a:lnTo>
                <a:lnTo>
                  <a:pt x="248412" y="7973"/>
                </a:lnTo>
                <a:lnTo>
                  <a:pt x="236570" y="7973"/>
                </a:lnTo>
                <a:lnTo>
                  <a:pt x="236570" y="1"/>
                </a:lnTo>
                <a:lnTo>
                  <a:pt x="235669" y="1"/>
                </a:lnTo>
                <a:lnTo>
                  <a:pt x="235669" y="7973"/>
                </a:lnTo>
                <a:lnTo>
                  <a:pt x="223827" y="7973"/>
                </a:lnTo>
                <a:lnTo>
                  <a:pt x="223827" y="1"/>
                </a:lnTo>
                <a:lnTo>
                  <a:pt x="222827" y="1"/>
                </a:lnTo>
                <a:lnTo>
                  <a:pt x="222827" y="7973"/>
                </a:lnTo>
                <a:lnTo>
                  <a:pt x="210985" y="7973"/>
                </a:lnTo>
                <a:lnTo>
                  <a:pt x="210985" y="1"/>
                </a:lnTo>
                <a:lnTo>
                  <a:pt x="210084" y="1"/>
                </a:lnTo>
                <a:lnTo>
                  <a:pt x="210084" y="7973"/>
                </a:lnTo>
                <a:lnTo>
                  <a:pt x="198309" y="7973"/>
                </a:lnTo>
                <a:lnTo>
                  <a:pt x="198309" y="1"/>
                </a:lnTo>
                <a:lnTo>
                  <a:pt x="197308" y="1"/>
                </a:lnTo>
                <a:lnTo>
                  <a:pt x="197308" y="7973"/>
                </a:lnTo>
                <a:lnTo>
                  <a:pt x="185533" y="7973"/>
                </a:lnTo>
                <a:lnTo>
                  <a:pt x="185533" y="1"/>
                </a:lnTo>
                <a:lnTo>
                  <a:pt x="184633" y="1"/>
                </a:lnTo>
                <a:lnTo>
                  <a:pt x="184633" y="7973"/>
                </a:lnTo>
                <a:lnTo>
                  <a:pt x="172791" y="7973"/>
                </a:lnTo>
                <a:lnTo>
                  <a:pt x="172791" y="1"/>
                </a:lnTo>
                <a:lnTo>
                  <a:pt x="171890" y="1"/>
                </a:lnTo>
                <a:lnTo>
                  <a:pt x="171890" y="7973"/>
                </a:lnTo>
                <a:lnTo>
                  <a:pt x="160048" y="7973"/>
                </a:lnTo>
                <a:lnTo>
                  <a:pt x="160048" y="1"/>
                </a:lnTo>
                <a:lnTo>
                  <a:pt x="159114" y="1"/>
                </a:lnTo>
                <a:lnTo>
                  <a:pt x="159114" y="7973"/>
                </a:lnTo>
                <a:lnTo>
                  <a:pt x="147273" y="7973"/>
                </a:lnTo>
                <a:lnTo>
                  <a:pt x="147273" y="1"/>
                </a:lnTo>
                <a:lnTo>
                  <a:pt x="146372" y="1"/>
                </a:lnTo>
                <a:lnTo>
                  <a:pt x="146372" y="7973"/>
                </a:lnTo>
                <a:lnTo>
                  <a:pt x="134530" y="7973"/>
                </a:lnTo>
                <a:lnTo>
                  <a:pt x="134530" y="1"/>
                </a:lnTo>
                <a:lnTo>
                  <a:pt x="133596" y="1"/>
                </a:lnTo>
                <a:lnTo>
                  <a:pt x="133596" y="7973"/>
                </a:lnTo>
                <a:lnTo>
                  <a:pt x="121754" y="7973"/>
                </a:lnTo>
                <a:lnTo>
                  <a:pt x="121754" y="1"/>
                </a:lnTo>
                <a:lnTo>
                  <a:pt x="120854" y="1"/>
                </a:lnTo>
                <a:lnTo>
                  <a:pt x="120854" y="7973"/>
                </a:lnTo>
                <a:lnTo>
                  <a:pt x="109012" y="7973"/>
                </a:lnTo>
                <a:lnTo>
                  <a:pt x="109012" y="1"/>
                </a:lnTo>
                <a:lnTo>
                  <a:pt x="108078" y="1"/>
                </a:lnTo>
                <a:lnTo>
                  <a:pt x="108078" y="7973"/>
                </a:lnTo>
                <a:lnTo>
                  <a:pt x="96236" y="7973"/>
                </a:lnTo>
                <a:lnTo>
                  <a:pt x="96236" y="1"/>
                </a:lnTo>
                <a:lnTo>
                  <a:pt x="95335" y="1"/>
                </a:lnTo>
                <a:lnTo>
                  <a:pt x="95335" y="7973"/>
                </a:lnTo>
                <a:lnTo>
                  <a:pt x="83427" y="7973"/>
                </a:lnTo>
                <a:lnTo>
                  <a:pt x="83427" y="1"/>
                </a:lnTo>
                <a:lnTo>
                  <a:pt x="82526" y="1"/>
                </a:lnTo>
                <a:lnTo>
                  <a:pt x="82526" y="7973"/>
                </a:lnTo>
                <a:lnTo>
                  <a:pt x="70684" y="7973"/>
                </a:lnTo>
                <a:lnTo>
                  <a:pt x="70684" y="1"/>
                </a:lnTo>
                <a:lnTo>
                  <a:pt x="69750" y="1"/>
                </a:lnTo>
                <a:lnTo>
                  <a:pt x="69750" y="7973"/>
                </a:lnTo>
                <a:lnTo>
                  <a:pt x="57909" y="7973"/>
                </a:lnTo>
                <a:lnTo>
                  <a:pt x="57909" y="1"/>
                </a:lnTo>
                <a:lnTo>
                  <a:pt x="57008" y="1"/>
                </a:lnTo>
                <a:lnTo>
                  <a:pt x="57008" y="7973"/>
                </a:lnTo>
                <a:lnTo>
                  <a:pt x="45166" y="7973"/>
                </a:lnTo>
                <a:lnTo>
                  <a:pt x="45166" y="1"/>
                </a:lnTo>
                <a:lnTo>
                  <a:pt x="44232" y="1"/>
                </a:lnTo>
                <a:lnTo>
                  <a:pt x="44232" y="7973"/>
                </a:lnTo>
                <a:lnTo>
                  <a:pt x="32390" y="7973"/>
                </a:lnTo>
                <a:lnTo>
                  <a:pt x="32390" y="1"/>
                </a:lnTo>
                <a:lnTo>
                  <a:pt x="31423" y="1"/>
                </a:lnTo>
                <a:lnTo>
                  <a:pt x="31423" y="7973"/>
                </a:lnTo>
                <a:lnTo>
                  <a:pt x="19581" y="7973"/>
                </a:lnTo>
                <a:lnTo>
                  <a:pt x="19581" y="1"/>
                </a:lnTo>
                <a:lnTo>
                  <a:pt x="18681" y="1"/>
                </a:lnTo>
                <a:lnTo>
                  <a:pt x="18681" y="7973"/>
                </a:lnTo>
                <a:lnTo>
                  <a:pt x="6839" y="7973"/>
                </a:lnTo>
                <a:lnTo>
                  <a:pt x="6839" y="1"/>
                </a:ln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20000" y="2141150"/>
            <a:ext cx="23364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1250550" y="1610250"/>
            <a:ext cx="12753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"/>
          </p:nvPr>
        </p:nvSpPr>
        <p:spPr>
          <a:xfrm>
            <a:off x="720000" y="2405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3"/>
          </p:nvPr>
        </p:nvSpPr>
        <p:spPr>
          <a:xfrm>
            <a:off x="3403800" y="2141150"/>
            <a:ext cx="23364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3934350" y="1610250"/>
            <a:ext cx="12753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5"/>
          </p:nvPr>
        </p:nvSpPr>
        <p:spPr>
          <a:xfrm>
            <a:off x="3403800" y="2405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6"/>
          </p:nvPr>
        </p:nvSpPr>
        <p:spPr>
          <a:xfrm>
            <a:off x="720000" y="3778175"/>
            <a:ext cx="23364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1250550" y="3247250"/>
            <a:ext cx="12753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8"/>
          </p:nvPr>
        </p:nvSpPr>
        <p:spPr>
          <a:xfrm>
            <a:off x="7200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9"/>
          </p:nvPr>
        </p:nvSpPr>
        <p:spPr>
          <a:xfrm>
            <a:off x="3403800" y="3778175"/>
            <a:ext cx="23364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3934350" y="3247250"/>
            <a:ext cx="12753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4"/>
          </p:nvPr>
        </p:nvSpPr>
        <p:spPr>
          <a:xfrm>
            <a:off x="34038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15"/>
          </p:nvPr>
        </p:nvSpPr>
        <p:spPr>
          <a:xfrm>
            <a:off x="6087600" y="3778175"/>
            <a:ext cx="23364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16" hasCustomPrompt="1"/>
          </p:nvPr>
        </p:nvSpPr>
        <p:spPr>
          <a:xfrm>
            <a:off x="6618150" y="3247250"/>
            <a:ext cx="12753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7"/>
          </p:nvPr>
        </p:nvSpPr>
        <p:spPr>
          <a:xfrm>
            <a:off x="60876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18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9496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Suez One"/>
              <a:buNone/>
              <a:defRPr sz="3500">
                <a:solidFill>
                  <a:schemeClr val="accent1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76" r:id="rId10"/>
    <p:sldLayoutId id="2147483677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5.sv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39.sv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12" Type="http://schemas.openxmlformats.org/officeDocument/2006/relationships/image" Target="../media/image4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39"/>
          <p:cNvGrpSpPr/>
          <p:nvPr/>
        </p:nvGrpSpPr>
        <p:grpSpPr>
          <a:xfrm>
            <a:off x="7797585" y="115011"/>
            <a:ext cx="1121099" cy="1113125"/>
            <a:chOff x="6983979" y="625375"/>
            <a:chExt cx="1098255" cy="1090443"/>
          </a:xfrm>
        </p:grpSpPr>
        <p:grpSp>
          <p:nvGrpSpPr>
            <p:cNvPr id="764" name="Google Shape;764;p39"/>
            <p:cNvGrpSpPr/>
            <p:nvPr/>
          </p:nvGrpSpPr>
          <p:grpSpPr>
            <a:xfrm flipH="1">
              <a:off x="6983979" y="625375"/>
              <a:ext cx="1098255" cy="1090443"/>
              <a:chOff x="6351175" y="3672150"/>
              <a:chExt cx="917200" cy="910600"/>
            </a:xfrm>
          </p:grpSpPr>
          <p:sp>
            <p:nvSpPr>
              <p:cNvPr id="765" name="Google Shape;765;p39"/>
              <p:cNvSpPr/>
              <p:nvPr/>
            </p:nvSpPr>
            <p:spPr>
              <a:xfrm>
                <a:off x="6351175" y="3672150"/>
                <a:ext cx="917200" cy="910600"/>
              </a:xfrm>
              <a:custGeom>
                <a:avLst/>
                <a:gdLst/>
                <a:ahLst/>
                <a:cxnLst/>
                <a:rect l="l" t="t" r="r" b="b"/>
                <a:pathLst>
                  <a:path w="36688" h="36424" extrusionOk="0">
                    <a:moveTo>
                      <a:pt x="18117" y="0"/>
                    </a:moveTo>
                    <a:cubicBezTo>
                      <a:pt x="16946" y="30"/>
                      <a:pt x="15935" y="777"/>
                      <a:pt x="15159" y="2226"/>
                    </a:cubicBezTo>
                    <a:cubicBezTo>
                      <a:pt x="15130" y="2270"/>
                      <a:pt x="15115" y="2344"/>
                      <a:pt x="15071" y="2402"/>
                    </a:cubicBezTo>
                    <a:cubicBezTo>
                      <a:pt x="14837" y="2900"/>
                      <a:pt x="14412" y="3486"/>
                      <a:pt x="13885" y="3486"/>
                    </a:cubicBezTo>
                    <a:lnTo>
                      <a:pt x="13811" y="3486"/>
                    </a:lnTo>
                    <a:cubicBezTo>
                      <a:pt x="13431" y="3442"/>
                      <a:pt x="13138" y="3281"/>
                      <a:pt x="12625" y="2988"/>
                    </a:cubicBezTo>
                    <a:cubicBezTo>
                      <a:pt x="12406" y="2856"/>
                      <a:pt x="12157" y="2710"/>
                      <a:pt x="11893" y="2593"/>
                    </a:cubicBezTo>
                    <a:cubicBezTo>
                      <a:pt x="11893" y="2563"/>
                      <a:pt x="11864" y="2563"/>
                      <a:pt x="11864" y="2563"/>
                    </a:cubicBezTo>
                    <a:cubicBezTo>
                      <a:pt x="11790" y="2534"/>
                      <a:pt x="11746" y="2519"/>
                      <a:pt x="11673" y="2475"/>
                    </a:cubicBezTo>
                    <a:cubicBezTo>
                      <a:pt x="11644" y="2475"/>
                      <a:pt x="11615" y="2461"/>
                      <a:pt x="11615" y="2461"/>
                    </a:cubicBezTo>
                    <a:cubicBezTo>
                      <a:pt x="11556" y="2417"/>
                      <a:pt x="11497" y="2402"/>
                      <a:pt x="11454" y="2388"/>
                    </a:cubicBezTo>
                    <a:cubicBezTo>
                      <a:pt x="11424" y="2388"/>
                      <a:pt x="11395" y="2373"/>
                      <a:pt x="11380" y="2373"/>
                    </a:cubicBezTo>
                    <a:cubicBezTo>
                      <a:pt x="11322" y="2344"/>
                      <a:pt x="11278" y="2329"/>
                      <a:pt x="11234" y="2314"/>
                    </a:cubicBezTo>
                    <a:cubicBezTo>
                      <a:pt x="11190" y="2300"/>
                      <a:pt x="11161" y="2270"/>
                      <a:pt x="11117" y="2270"/>
                    </a:cubicBezTo>
                    <a:lnTo>
                      <a:pt x="11102" y="2270"/>
                    </a:lnTo>
                    <a:cubicBezTo>
                      <a:pt x="11087" y="2270"/>
                      <a:pt x="11043" y="2270"/>
                      <a:pt x="10985" y="2256"/>
                    </a:cubicBezTo>
                    <a:cubicBezTo>
                      <a:pt x="10956" y="2256"/>
                      <a:pt x="10912" y="2241"/>
                      <a:pt x="10868" y="2241"/>
                    </a:cubicBezTo>
                    <a:cubicBezTo>
                      <a:pt x="10824" y="2241"/>
                      <a:pt x="10765" y="2226"/>
                      <a:pt x="10736" y="2226"/>
                    </a:cubicBezTo>
                    <a:cubicBezTo>
                      <a:pt x="10692" y="2197"/>
                      <a:pt x="10648" y="2197"/>
                      <a:pt x="10604" y="2197"/>
                    </a:cubicBezTo>
                    <a:lnTo>
                      <a:pt x="10297" y="2197"/>
                    </a:lnTo>
                    <a:cubicBezTo>
                      <a:pt x="10238" y="2226"/>
                      <a:pt x="10209" y="2226"/>
                      <a:pt x="10150" y="2226"/>
                    </a:cubicBezTo>
                    <a:cubicBezTo>
                      <a:pt x="10062" y="2241"/>
                      <a:pt x="9945" y="2256"/>
                      <a:pt x="9857" y="2270"/>
                    </a:cubicBezTo>
                    <a:cubicBezTo>
                      <a:pt x="8466" y="2593"/>
                      <a:pt x="7616" y="3999"/>
                      <a:pt x="7675" y="5917"/>
                    </a:cubicBezTo>
                    <a:cubicBezTo>
                      <a:pt x="7734" y="7660"/>
                      <a:pt x="7499" y="7689"/>
                      <a:pt x="7060" y="7748"/>
                    </a:cubicBezTo>
                    <a:cubicBezTo>
                      <a:pt x="6855" y="7792"/>
                      <a:pt x="6518" y="7792"/>
                      <a:pt x="6196" y="7792"/>
                    </a:cubicBezTo>
                    <a:cubicBezTo>
                      <a:pt x="5009" y="7806"/>
                      <a:pt x="3516" y="7806"/>
                      <a:pt x="2681" y="8905"/>
                    </a:cubicBezTo>
                    <a:cubicBezTo>
                      <a:pt x="2183" y="9549"/>
                      <a:pt x="2051" y="10369"/>
                      <a:pt x="2300" y="11351"/>
                    </a:cubicBezTo>
                    <a:cubicBezTo>
                      <a:pt x="2461" y="12039"/>
                      <a:pt x="2827" y="12595"/>
                      <a:pt x="3135" y="13093"/>
                    </a:cubicBezTo>
                    <a:cubicBezTo>
                      <a:pt x="3501" y="13679"/>
                      <a:pt x="3721" y="14089"/>
                      <a:pt x="3662" y="14353"/>
                    </a:cubicBezTo>
                    <a:cubicBezTo>
                      <a:pt x="3618" y="14646"/>
                      <a:pt x="2930" y="15012"/>
                      <a:pt x="2446" y="15290"/>
                    </a:cubicBezTo>
                    <a:lnTo>
                      <a:pt x="2344" y="15349"/>
                    </a:lnTo>
                    <a:cubicBezTo>
                      <a:pt x="1817" y="15627"/>
                      <a:pt x="1377" y="15935"/>
                      <a:pt x="1026" y="16286"/>
                    </a:cubicBezTo>
                    <a:cubicBezTo>
                      <a:pt x="118" y="17194"/>
                      <a:pt x="1" y="18088"/>
                      <a:pt x="74" y="18673"/>
                    </a:cubicBezTo>
                    <a:cubicBezTo>
                      <a:pt x="206" y="19948"/>
                      <a:pt x="1158" y="20651"/>
                      <a:pt x="1831" y="21163"/>
                    </a:cubicBezTo>
                    <a:cubicBezTo>
                      <a:pt x="1963" y="21266"/>
                      <a:pt x="2080" y="21353"/>
                      <a:pt x="2183" y="21441"/>
                    </a:cubicBezTo>
                    <a:cubicBezTo>
                      <a:pt x="2446" y="21954"/>
                      <a:pt x="2739" y="22452"/>
                      <a:pt x="3032" y="22921"/>
                    </a:cubicBezTo>
                    <a:cubicBezTo>
                      <a:pt x="3076" y="23331"/>
                      <a:pt x="3062" y="23726"/>
                      <a:pt x="2930" y="24078"/>
                    </a:cubicBezTo>
                    <a:cubicBezTo>
                      <a:pt x="2901" y="24209"/>
                      <a:pt x="2827" y="24356"/>
                      <a:pt x="2769" y="24502"/>
                    </a:cubicBezTo>
                    <a:cubicBezTo>
                      <a:pt x="2476" y="25191"/>
                      <a:pt x="2080" y="26143"/>
                      <a:pt x="2520" y="27212"/>
                    </a:cubicBezTo>
                    <a:cubicBezTo>
                      <a:pt x="2959" y="28252"/>
                      <a:pt x="4072" y="28852"/>
                      <a:pt x="5551" y="28881"/>
                    </a:cubicBezTo>
                    <a:lnTo>
                      <a:pt x="6328" y="28881"/>
                    </a:lnTo>
                    <a:cubicBezTo>
                      <a:pt x="6577" y="28881"/>
                      <a:pt x="6884" y="28896"/>
                      <a:pt x="7060" y="28984"/>
                    </a:cubicBezTo>
                    <a:cubicBezTo>
                      <a:pt x="7353" y="29174"/>
                      <a:pt x="7470" y="29848"/>
                      <a:pt x="7616" y="30507"/>
                    </a:cubicBezTo>
                    <a:cubicBezTo>
                      <a:pt x="7865" y="31605"/>
                      <a:pt x="8129" y="32953"/>
                      <a:pt x="9418" y="33714"/>
                    </a:cubicBezTo>
                    <a:cubicBezTo>
                      <a:pt x="9872" y="33978"/>
                      <a:pt x="10399" y="34124"/>
                      <a:pt x="10985" y="34124"/>
                    </a:cubicBezTo>
                    <a:cubicBezTo>
                      <a:pt x="11732" y="34124"/>
                      <a:pt x="12449" y="33890"/>
                      <a:pt x="13094" y="33685"/>
                    </a:cubicBezTo>
                    <a:cubicBezTo>
                      <a:pt x="13606" y="33524"/>
                      <a:pt x="14075" y="33377"/>
                      <a:pt x="14427" y="33377"/>
                    </a:cubicBezTo>
                    <a:cubicBezTo>
                      <a:pt x="14588" y="33377"/>
                      <a:pt x="14690" y="33407"/>
                      <a:pt x="14720" y="33436"/>
                    </a:cubicBezTo>
                    <a:cubicBezTo>
                      <a:pt x="14968" y="33539"/>
                      <a:pt x="15174" y="33919"/>
                      <a:pt x="15437" y="34329"/>
                    </a:cubicBezTo>
                    <a:cubicBezTo>
                      <a:pt x="15510" y="34461"/>
                      <a:pt x="15598" y="34593"/>
                      <a:pt x="15701" y="34739"/>
                    </a:cubicBezTo>
                    <a:cubicBezTo>
                      <a:pt x="16433" y="35794"/>
                      <a:pt x="17400" y="36424"/>
                      <a:pt x="18381" y="36424"/>
                    </a:cubicBezTo>
                    <a:cubicBezTo>
                      <a:pt x="18571" y="36424"/>
                      <a:pt x="18747" y="36394"/>
                      <a:pt x="18937" y="36321"/>
                    </a:cubicBezTo>
                    <a:cubicBezTo>
                      <a:pt x="19523" y="36204"/>
                      <a:pt x="20051" y="35853"/>
                      <a:pt x="20534" y="35281"/>
                    </a:cubicBezTo>
                    <a:cubicBezTo>
                      <a:pt x="20797" y="34974"/>
                      <a:pt x="21046" y="34637"/>
                      <a:pt x="21266" y="34315"/>
                    </a:cubicBezTo>
                    <a:cubicBezTo>
                      <a:pt x="21808" y="33539"/>
                      <a:pt x="22189" y="33055"/>
                      <a:pt x="22555" y="33026"/>
                    </a:cubicBezTo>
                    <a:lnTo>
                      <a:pt x="22584" y="33026"/>
                    </a:lnTo>
                    <a:cubicBezTo>
                      <a:pt x="22833" y="33026"/>
                      <a:pt x="23243" y="33275"/>
                      <a:pt x="23639" y="33495"/>
                    </a:cubicBezTo>
                    <a:cubicBezTo>
                      <a:pt x="23727" y="33539"/>
                      <a:pt x="23829" y="33597"/>
                      <a:pt x="23902" y="33641"/>
                    </a:cubicBezTo>
                    <a:cubicBezTo>
                      <a:pt x="24635" y="34051"/>
                      <a:pt x="25323" y="34271"/>
                      <a:pt x="25967" y="34271"/>
                    </a:cubicBezTo>
                    <a:cubicBezTo>
                      <a:pt x="26421" y="34271"/>
                      <a:pt x="26846" y="34168"/>
                      <a:pt x="27227" y="33963"/>
                    </a:cubicBezTo>
                    <a:cubicBezTo>
                      <a:pt x="27886" y="33612"/>
                      <a:pt x="28677" y="32836"/>
                      <a:pt x="28779" y="31049"/>
                    </a:cubicBezTo>
                    <a:cubicBezTo>
                      <a:pt x="28809" y="30932"/>
                      <a:pt x="28809" y="30800"/>
                      <a:pt x="28809" y="30653"/>
                    </a:cubicBezTo>
                    <a:cubicBezTo>
                      <a:pt x="28823" y="30214"/>
                      <a:pt x="28838" y="29775"/>
                      <a:pt x="28970" y="29540"/>
                    </a:cubicBezTo>
                    <a:lnTo>
                      <a:pt x="28970" y="29511"/>
                    </a:lnTo>
                    <a:cubicBezTo>
                      <a:pt x="28970" y="29482"/>
                      <a:pt x="28984" y="29467"/>
                      <a:pt x="28999" y="29438"/>
                    </a:cubicBezTo>
                    <a:cubicBezTo>
                      <a:pt x="29277" y="29291"/>
                      <a:pt x="29512" y="29130"/>
                      <a:pt x="29761" y="28984"/>
                    </a:cubicBezTo>
                    <a:cubicBezTo>
                      <a:pt x="29878" y="28925"/>
                      <a:pt x="30024" y="28896"/>
                      <a:pt x="30200" y="28852"/>
                    </a:cubicBezTo>
                    <a:cubicBezTo>
                      <a:pt x="30420" y="28823"/>
                      <a:pt x="30639" y="28764"/>
                      <a:pt x="30888" y="28735"/>
                    </a:cubicBezTo>
                    <a:cubicBezTo>
                      <a:pt x="31489" y="28632"/>
                      <a:pt x="32192" y="28515"/>
                      <a:pt x="32865" y="28193"/>
                    </a:cubicBezTo>
                    <a:cubicBezTo>
                      <a:pt x="33246" y="28017"/>
                      <a:pt x="33568" y="27798"/>
                      <a:pt x="33817" y="27505"/>
                    </a:cubicBezTo>
                    <a:cubicBezTo>
                      <a:pt x="34491" y="26684"/>
                      <a:pt x="34491" y="25601"/>
                      <a:pt x="33861" y="24297"/>
                    </a:cubicBezTo>
                    <a:cubicBezTo>
                      <a:pt x="33817" y="24209"/>
                      <a:pt x="33759" y="24121"/>
                      <a:pt x="33729" y="24048"/>
                    </a:cubicBezTo>
                    <a:cubicBezTo>
                      <a:pt x="33173" y="23038"/>
                      <a:pt x="32997" y="22218"/>
                      <a:pt x="33232" y="21851"/>
                    </a:cubicBezTo>
                    <a:lnTo>
                      <a:pt x="33246" y="21822"/>
                    </a:lnTo>
                    <a:lnTo>
                      <a:pt x="33275" y="21807"/>
                    </a:lnTo>
                    <a:cubicBezTo>
                      <a:pt x="33437" y="21602"/>
                      <a:pt x="33832" y="21383"/>
                      <a:pt x="34227" y="21192"/>
                    </a:cubicBezTo>
                    <a:cubicBezTo>
                      <a:pt x="35062" y="20753"/>
                      <a:pt x="36219" y="20138"/>
                      <a:pt x="36424" y="18732"/>
                    </a:cubicBezTo>
                    <a:cubicBezTo>
                      <a:pt x="36688" y="16740"/>
                      <a:pt x="35077" y="15788"/>
                      <a:pt x="34110" y="15202"/>
                    </a:cubicBezTo>
                    <a:cubicBezTo>
                      <a:pt x="33891" y="15071"/>
                      <a:pt x="33686" y="14939"/>
                      <a:pt x="33524" y="14836"/>
                    </a:cubicBezTo>
                    <a:cubicBezTo>
                      <a:pt x="32836" y="14338"/>
                      <a:pt x="32763" y="14280"/>
                      <a:pt x="33642" y="12669"/>
                    </a:cubicBezTo>
                    <a:cubicBezTo>
                      <a:pt x="33715" y="12522"/>
                      <a:pt x="33803" y="12376"/>
                      <a:pt x="33876" y="12229"/>
                    </a:cubicBezTo>
                    <a:cubicBezTo>
                      <a:pt x="34564" y="10911"/>
                      <a:pt x="34476" y="9520"/>
                      <a:pt x="33642" y="8670"/>
                    </a:cubicBezTo>
                    <a:cubicBezTo>
                      <a:pt x="32836" y="7836"/>
                      <a:pt x="31738" y="7821"/>
                      <a:pt x="31005" y="7806"/>
                    </a:cubicBezTo>
                    <a:cubicBezTo>
                      <a:pt x="29468" y="7792"/>
                      <a:pt x="28677" y="7235"/>
                      <a:pt x="28677" y="6181"/>
                    </a:cubicBezTo>
                    <a:lnTo>
                      <a:pt x="28677" y="5902"/>
                    </a:lnTo>
                    <a:lnTo>
                      <a:pt x="28677" y="5888"/>
                    </a:lnTo>
                    <a:cubicBezTo>
                      <a:pt x="28691" y="5712"/>
                      <a:pt x="28706" y="5536"/>
                      <a:pt x="28706" y="5375"/>
                    </a:cubicBezTo>
                    <a:cubicBezTo>
                      <a:pt x="28706" y="5185"/>
                      <a:pt x="28706" y="5009"/>
                      <a:pt x="28691" y="4819"/>
                    </a:cubicBezTo>
                    <a:cubicBezTo>
                      <a:pt x="28633" y="3779"/>
                      <a:pt x="28252" y="2988"/>
                      <a:pt x="27534" y="2475"/>
                    </a:cubicBezTo>
                    <a:cubicBezTo>
                      <a:pt x="27461" y="2417"/>
                      <a:pt x="27388" y="2373"/>
                      <a:pt x="27315" y="2329"/>
                    </a:cubicBezTo>
                    <a:cubicBezTo>
                      <a:pt x="27315" y="2314"/>
                      <a:pt x="27300" y="2314"/>
                      <a:pt x="27300" y="2314"/>
                    </a:cubicBezTo>
                    <a:cubicBezTo>
                      <a:pt x="26919" y="2095"/>
                      <a:pt x="26495" y="1977"/>
                      <a:pt x="26041" y="1977"/>
                    </a:cubicBezTo>
                    <a:cubicBezTo>
                      <a:pt x="25528" y="1977"/>
                      <a:pt x="24971" y="2124"/>
                      <a:pt x="24430" y="2417"/>
                    </a:cubicBezTo>
                    <a:cubicBezTo>
                      <a:pt x="24137" y="2593"/>
                      <a:pt x="23844" y="2783"/>
                      <a:pt x="23551" y="3003"/>
                    </a:cubicBezTo>
                    <a:cubicBezTo>
                      <a:pt x="23111" y="3354"/>
                      <a:pt x="22657" y="3559"/>
                      <a:pt x="22321" y="3559"/>
                    </a:cubicBezTo>
                    <a:cubicBezTo>
                      <a:pt x="22218" y="3559"/>
                      <a:pt x="21969" y="3559"/>
                      <a:pt x="21705" y="3120"/>
                    </a:cubicBezTo>
                    <a:cubicBezTo>
                      <a:pt x="21603" y="2973"/>
                      <a:pt x="21515" y="2783"/>
                      <a:pt x="21413" y="2607"/>
                    </a:cubicBezTo>
                    <a:cubicBezTo>
                      <a:pt x="20871" y="1641"/>
                      <a:pt x="20094" y="191"/>
                      <a:pt x="18439" y="30"/>
                    </a:cubicBezTo>
                    <a:cubicBezTo>
                      <a:pt x="18352" y="0"/>
                      <a:pt x="18234" y="0"/>
                      <a:pt x="18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9"/>
              <p:cNvSpPr/>
              <p:nvPr/>
            </p:nvSpPr>
            <p:spPr>
              <a:xfrm>
                <a:off x="6383400" y="3705100"/>
                <a:ext cx="852025" cy="845475"/>
              </a:xfrm>
              <a:custGeom>
                <a:avLst/>
                <a:gdLst/>
                <a:ahLst/>
                <a:cxnLst/>
                <a:rect l="l" t="t" r="r" b="b"/>
                <a:pathLst>
                  <a:path w="34081" h="33819" extrusionOk="0">
                    <a:moveTo>
                      <a:pt x="16876" y="0"/>
                    </a:moveTo>
                    <a:cubicBezTo>
                      <a:pt x="16870" y="0"/>
                      <a:pt x="16864" y="0"/>
                      <a:pt x="16858" y="0"/>
                    </a:cubicBezTo>
                    <a:cubicBezTo>
                      <a:pt x="15964" y="30"/>
                      <a:pt x="15334" y="908"/>
                      <a:pt x="14939" y="1714"/>
                    </a:cubicBezTo>
                    <a:cubicBezTo>
                      <a:pt x="14483" y="2612"/>
                      <a:pt x="13740" y="3510"/>
                      <a:pt x="12612" y="3510"/>
                    </a:cubicBezTo>
                    <a:cubicBezTo>
                      <a:pt x="12544" y="3510"/>
                      <a:pt x="12476" y="3507"/>
                      <a:pt x="12405" y="3501"/>
                    </a:cubicBezTo>
                    <a:cubicBezTo>
                      <a:pt x="11439" y="3413"/>
                      <a:pt x="10838" y="2886"/>
                      <a:pt x="10018" y="2475"/>
                    </a:cubicBezTo>
                    <a:cubicBezTo>
                      <a:pt x="9738" y="2341"/>
                      <a:pt x="9423" y="2241"/>
                      <a:pt x="9119" y="2241"/>
                    </a:cubicBezTo>
                    <a:cubicBezTo>
                      <a:pt x="9027" y="2241"/>
                      <a:pt x="8935" y="2250"/>
                      <a:pt x="8846" y="2270"/>
                    </a:cubicBezTo>
                    <a:cubicBezTo>
                      <a:pt x="7909" y="2490"/>
                      <a:pt x="7631" y="3676"/>
                      <a:pt x="7646" y="4643"/>
                    </a:cubicBezTo>
                    <a:cubicBezTo>
                      <a:pt x="7704" y="6049"/>
                      <a:pt x="7646" y="7514"/>
                      <a:pt x="5932" y="7763"/>
                    </a:cubicBezTo>
                    <a:cubicBezTo>
                      <a:pt x="4570" y="7953"/>
                      <a:pt x="1626" y="7309"/>
                      <a:pt x="2227" y="9784"/>
                    </a:cubicBezTo>
                    <a:cubicBezTo>
                      <a:pt x="2534" y="10985"/>
                      <a:pt x="3926" y="12039"/>
                      <a:pt x="3618" y="13372"/>
                    </a:cubicBezTo>
                    <a:cubicBezTo>
                      <a:pt x="3398" y="14265"/>
                      <a:pt x="2446" y="14763"/>
                      <a:pt x="1641" y="15202"/>
                    </a:cubicBezTo>
                    <a:cubicBezTo>
                      <a:pt x="1275" y="15408"/>
                      <a:pt x="909" y="15642"/>
                      <a:pt x="616" y="15935"/>
                    </a:cubicBezTo>
                    <a:cubicBezTo>
                      <a:pt x="249" y="16301"/>
                      <a:pt x="0" y="16755"/>
                      <a:pt x="59" y="17267"/>
                    </a:cubicBezTo>
                    <a:cubicBezTo>
                      <a:pt x="162" y="18205"/>
                      <a:pt x="1187" y="18703"/>
                      <a:pt x="1890" y="19318"/>
                    </a:cubicBezTo>
                    <a:lnTo>
                      <a:pt x="1919" y="19362"/>
                    </a:lnTo>
                    <a:cubicBezTo>
                      <a:pt x="2432" y="19830"/>
                      <a:pt x="2783" y="20460"/>
                      <a:pt x="2944" y="21134"/>
                    </a:cubicBezTo>
                    <a:cubicBezTo>
                      <a:pt x="3135" y="21822"/>
                      <a:pt x="3105" y="22555"/>
                      <a:pt x="2871" y="23214"/>
                    </a:cubicBezTo>
                    <a:cubicBezTo>
                      <a:pt x="2607" y="23946"/>
                      <a:pt x="2124" y="24707"/>
                      <a:pt x="2417" y="25410"/>
                    </a:cubicBezTo>
                    <a:cubicBezTo>
                      <a:pt x="2710" y="26069"/>
                      <a:pt x="3545" y="26289"/>
                      <a:pt x="4277" y="26289"/>
                    </a:cubicBezTo>
                    <a:cubicBezTo>
                      <a:pt x="4533" y="26289"/>
                      <a:pt x="4797" y="26277"/>
                      <a:pt x="5058" y="26277"/>
                    </a:cubicBezTo>
                    <a:cubicBezTo>
                      <a:pt x="5543" y="26277"/>
                      <a:pt x="6021" y="26320"/>
                      <a:pt x="6430" y="26567"/>
                    </a:cubicBezTo>
                    <a:cubicBezTo>
                      <a:pt x="7982" y="27490"/>
                      <a:pt x="7206" y="30361"/>
                      <a:pt x="8788" y="31269"/>
                    </a:cubicBezTo>
                    <a:cubicBezTo>
                      <a:pt x="9089" y="31446"/>
                      <a:pt x="9407" y="31514"/>
                      <a:pt x="9737" y="31514"/>
                    </a:cubicBezTo>
                    <a:cubicBezTo>
                      <a:pt x="10835" y="31514"/>
                      <a:pt x="12058" y="30760"/>
                      <a:pt x="13165" y="30760"/>
                    </a:cubicBezTo>
                    <a:cubicBezTo>
                      <a:pt x="13459" y="30760"/>
                      <a:pt x="13744" y="30813"/>
                      <a:pt x="14016" y="30946"/>
                    </a:cubicBezTo>
                    <a:cubicBezTo>
                      <a:pt x="14719" y="31298"/>
                      <a:pt x="15085" y="32045"/>
                      <a:pt x="15510" y="32689"/>
                    </a:cubicBezTo>
                    <a:cubicBezTo>
                      <a:pt x="15885" y="33271"/>
                      <a:pt x="16476" y="33818"/>
                      <a:pt x="17123" y="33818"/>
                    </a:cubicBezTo>
                    <a:cubicBezTo>
                      <a:pt x="17210" y="33818"/>
                      <a:pt x="17297" y="33808"/>
                      <a:pt x="17385" y="33788"/>
                    </a:cubicBezTo>
                    <a:cubicBezTo>
                      <a:pt x="17766" y="33685"/>
                      <a:pt x="18073" y="33436"/>
                      <a:pt x="18307" y="33143"/>
                    </a:cubicBezTo>
                    <a:cubicBezTo>
                      <a:pt x="19201" y="32103"/>
                      <a:pt x="19860" y="30522"/>
                      <a:pt x="21237" y="30448"/>
                    </a:cubicBezTo>
                    <a:cubicBezTo>
                      <a:pt x="21260" y="30448"/>
                      <a:pt x="21283" y="30447"/>
                      <a:pt x="21306" y="30447"/>
                    </a:cubicBezTo>
                    <a:cubicBezTo>
                      <a:pt x="22011" y="30447"/>
                      <a:pt x="22648" y="30870"/>
                      <a:pt x="23258" y="31225"/>
                    </a:cubicBezTo>
                    <a:cubicBezTo>
                      <a:pt x="23694" y="31483"/>
                      <a:pt x="24205" y="31693"/>
                      <a:pt x="24689" y="31693"/>
                    </a:cubicBezTo>
                    <a:cubicBezTo>
                      <a:pt x="24919" y="31693"/>
                      <a:pt x="25144" y="31646"/>
                      <a:pt x="25352" y="31532"/>
                    </a:cubicBezTo>
                    <a:cubicBezTo>
                      <a:pt x="25967" y="31195"/>
                      <a:pt x="26187" y="30390"/>
                      <a:pt x="26231" y="29687"/>
                    </a:cubicBezTo>
                    <a:cubicBezTo>
                      <a:pt x="26260" y="28969"/>
                      <a:pt x="26216" y="28222"/>
                      <a:pt x="26553" y="27593"/>
                    </a:cubicBezTo>
                    <a:cubicBezTo>
                      <a:pt x="26655" y="27417"/>
                      <a:pt x="26773" y="27270"/>
                      <a:pt x="26919" y="27124"/>
                    </a:cubicBezTo>
                    <a:cubicBezTo>
                      <a:pt x="27197" y="26860"/>
                      <a:pt x="27534" y="26685"/>
                      <a:pt x="27900" y="26538"/>
                    </a:cubicBezTo>
                    <a:cubicBezTo>
                      <a:pt x="28135" y="26436"/>
                      <a:pt x="28369" y="26362"/>
                      <a:pt x="28633" y="26318"/>
                    </a:cubicBezTo>
                    <a:cubicBezTo>
                      <a:pt x="29453" y="26128"/>
                      <a:pt x="30317" y="26069"/>
                      <a:pt x="31078" y="25733"/>
                    </a:cubicBezTo>
                    <a:cubicBezTo>
                      <a:pt x="31269" y="25659"/>
                      <a:pt x="31445" y="25542"/>
                      <a:pt x="31576" y="25381"/>
                    </a:cubicBezTo>
                    <a:cubicBezTo>
                      <a:pt x="32001" y="24869"/>
                      <a:pt x="31752" y="24151"/>
                      <a:pt x="31445" y="23550"/>
                    </a:cubicBezTo>
                    <a:cubicBezTo>
                      <a:pt x="31415" y="23477"/>
                      <a:pt x="31371" y="23419"/>
                      <a:pt x="31342" y="23345"/>
                    </a:cubicBezTo>
                    <a:cubicBezTo>
                      <a:pt x="30756" y="22262"/>
                      <a:pt x="30258" y="20856"/>
                      <a:pt x="30917" y="19845"/>
                    </a:cubicBezTo>
                    <a:cubicBezTo>
                      <a:pt x="30932" y="19816"/>
                      <a:pt x="30976" y="19757"/>
                      <a:pt x="31005" y="19728"/>
                    </a:cubicBezTo>
                    <a:cubicBezTo>
                      <a:pt x="31811" y="18703"/>
                      <a:pt x="33700" y="18556"/>
                      <a:pt x="33890" y="17253"/>
                    </a:cubicBezTo>
                    <a:cubicBezTo>
                      <a:pt x="34081" y="15803"/>
                      <a:pt x="32470" y="15261"/>
                      <a:pt x="31518" y="14573"/>
                    </a:cubicBezTo>
                    <a:cubicBezTo>
                      <a:pt x="29672" y="13255"/>
                      <a:pt x="30595" y="12010"/>
                      <a:pt x="31474" y="10355"/>
                    </a:cubicBezTo>
                    <a:cubicBezTo>
                      <a:pt x="31811" y="9696"/>
                      <a:pt x="31943" y="8817"/>
                      <a:pt x="31430" y="8275"/>
                    </a:cubicBezTo>
                    <a:cubicBezTo>
                      <a:pt x="30991" y="7836"/>
                      <a:pt x="30317" y="7836"/>
                      <a:pt x="29687" y="7821"/>
                    </a:cubicBezTo>
                    <a:cubicBezTo>
                      <a:pt x="27842" y="7806"/>
                      <a:pt x="26099" y="7001"/>
                      <a:pt x="26099" y="4907"/>
                    </a:cubicBezTo>
                    <a:cubicBezTo>
                      <a:pt x="26128" y="3955"/>
                      <a:pt x="26377" y="2710"/>
                      <a:pt x="25396" y="2153"/>
                    </a:cubicBezTo>
                    <a:cubicBezTo>
                      <a:pt x="25197" y="2038"/>
                      <a:pt x="24983" y="1989"/>
                      <a:pt x="24763" y="1989"/>
                    </a:cubicBezTo>
                    <a:cubicBezTo>
                      <a:pt x="24174" y="1989"/>
                      <a:pt x="23543" y="2344"/>
                      <a:pt x="23053" y="2739"/>
                    </a:cubicBezTo>
                    <a:cubicBezTo>
                      <a:pt x="22421" y="3229"/>
                      <a:pt x="21707" y="3554"/>
                      <a:pt x="21036" y="3554"/>
                    </a:cubicBezTo>
                    <a:cubicBezTo>
                      <a:pt x="20384" y="3554"/>
                      <a:pt x="19773" y="3248"/>
                      <a:pt x="19318" y="2490"/>
                    </a:cubicBezTo>
                    <a:cubicBezTo>
                      <a:pt x="18750" y="1543"/>
                      <a:pt x="18196" y="0"/>
                      <a:pt x="168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9"/>
              <p:cNvSpPr/>
              <p:nvPr/>
            </p:nvSpPr>
            <p:spPr>
              <a:xfrm>
                <a:off x="6399150" y="3704350"/>
                <a:ext cx="836275" cy="735600"/>
              </a:xfrm>
              <a:custGeom>
                <a:avLst/>
                <a:gdLst/>
                <a:ahLst/>
                <a:cxnLst/>
                <a:rect l="l" t="t" r="r" b="b"/>
                <a:pathLst>
                  <a:path w="33451" h="29424" extrusionOk="0">
                    <a:moveTo>
                      <a:pt x="16264" y="1"/>
                    </a:moveTo>
                    <a:cubicBezTo>
                      <a:pt x="16257" y="1"/>
                      <a:pt x="16249" y="1"/>
                      <a:pt x="16242" y="1"/>
                    </a:cubicBezTo>
                    <a:cubicBezTo>
                      <a:pt x="15349" y="16"/>
                      <a:pt x="14734" y="894"/>
                      <a:pt x="14324" y="1700"/>
                    </a:cubicBezTo>
                    <a:cubicBezTo>
                      <a:pt x="13899" y="2505"/>
                      <a:pt x="13460" y="3428"/>
                      <a:pt x="12581" y="3662"/>
                    </a:cubicBezTo>
                    <a:cubicBezTo>
                      <a:pt x="12436" y="3702"/>
                      <a:pt x="12294" y="3720"/>
                      <a:pt x="12153" y="3720"/>
                    </a:cubicBezTo>
                    <a:cubicBezTo>
                      <a:pt x="11194" y="3720"/>
                      <a:pt x="10309" y="2898"/>
                      <a:pt x="9403" y="2476"/>
                    </a:cubicBezTo>
                    <a:cubicBezTo>
                      <a:pt x="9127" y="2333"/>
                      <a:pt x="8827" y="2239"/>
                      <a:pt x="8526" y="2239"/>
                    </a:cubicBezTo>
                    <a:cubicBezTo>
                      <a:pt x="8428" y="2239"/>
                      <a:pt x="8329" y="2249"/>
                      <a:pt x="8231" y="2271"/>
                    </a:cubicBezTo>
                    <a:cubicBezTo>
                      <a:pt x="7294" y="2491"/>
                      <a:pt x="7016" y="3677"/>
                      <a:pt x="7045" y="4629"/>
                    </a:cubicBezTo>
                    <a:cubicBezTo>
                      <a:pt x="7089" y="6035"/>
                      <a:pt x="7045" y="7500"/>
                      <a:pt x="5317" y="7763"/>
                    </a:cubicBezTo>
                    <a:cubicBezTo>
                      <a:pt x="3955" y="7939"/>
                      <a:pt x="1011" y="7309"/>
                      <a:pt x="1611" y="9770"/>
                    </a:cubicBezTo>
                    <a:cubicBezTo>
                      <a:pt x="1933" y="10985"/>
                      <a:pt x="3325" y="12025"/>
                      <a:pt x="3003" y="13358"/>
                    </a:cubicBezTo>
                    <a:cubicBezTo>
                      <a:pt x="2783" y="14266"/>
                      <a:pt x="1831" y="14749"/>
                      <a:pt x="1025" y="15189"/>
                    </a:cubicBezTo>
                    <a:cubicBezTo>
                      <a:pt x="659" y="15394"/>
                      <a:pt x="293" y="15628"/>
                      <a:pt x="0" y="15921"/>
                    </a:cubicBezTo>
                    <a:cubicBezTo>
                      <a:pt x="322" y="17136"/>
                      <a:pt x="762" y="18264"/>
                      <a:pt x="1289" y="19363"/>
                    </a:cubicBezTo>
                    <a:cubicBezTo>
                      <a:pt x="1597" y="19978"/>
                      <a:pt x="1933" y="20578"/>
                      <a:pt x="2314" y="21149"/>
                    </a:cubicBezTo>
                    <a:cubicBezTo>
                      <a:pt x="5536" y="26129"/>
                      <a:pt x="11131" y="29424"/>
                      <a:pt x="17502" y="29424"/>
                    </a:cubicBezTo>
                    <a:cubicBezTo>
                      <a:pt x="20694" y="29424"/>
                      <a:pt x="23682" y="28589"/>
                      <a:pt x="26274" y="27154"/>
                    </a:cubicBezTo>
                    <a:cubicBezTo>
                      <a:pt x="26611" y="26964"/>
                      <a:pt x="26933" y="26788"/>
                      <a:pt x="27241" y="26568"/>
                    </a:cubicBezTo>
                    <a:cubicBezTo>
                      <a:pt x="28559" y="25733"/>
                      <a:pt x="29775" y="24737"/>
                      <a:pt x="30815" y="23580"/>
                    </a:cubicBezTo>
                    <a:cubicBezTo>
                      <a:pt x="30785" y="23507"/>
                      <a:pt x="30741" y="23449"/>
                      <a:pt x="30712" y="23375"/>
                    </a:cubicBezTo>
                    <a:cubicBezTo>
                      <a:pt x="30126" y="22292"/>
                      <a:pt x="29628" y="20886"/>
                      <a:pt x="30287" y="19875"/>
                    </a:cubicBezTo>
                    <a:cubicBezTo>
                      <a:pt x="30302" y="19846"/>
                      <a:pt x="30346" y="19787"/>
                      <a:pt x="30375" y="19758"/>
                    </a:cubicBezTo>
                    <a:cubicBezTo>
                      <a:pt x="31181" y="18733"/>
                      <a:pt x="33070" y="18586"/>
                      <a:pt x="33260" y="17283"/>
                    </a:cubicBezTo>
                    <a:cubicBezTo>
                      <a:pt x="33451" y="15833"/>
                      <a:pt x="31840" y="15291"/>
                      <a:pt x="30946" y="14588"/>
                    </a:cubicBezTo>
                    <a:cubicBezTo>
                      <a:pt x="29101" y="13270"/>
                      <a:pt x="30009" y="12025"/>
                      <a:pt x="30888" y="10356"/>
                    </a:cubicBezTo>
                    <a:cubicBezTo>
                      <a:pt x="31239" y="9696"/>
                      <a:pt x="31371" y="8818"/>
                      <a:pt x="30859" y="8290"/>
                    </a:cubicBezTo>
                    <a:cubicBezTo>
                      <a:pt x="30419" y="7851"/>
                      <a:pt x="29745" y="7851"/>
                      <a:pt x="29116" y="7836"/>
                    </a:cubicBezTo>
                    <a:cubicBezTo>
                      <a:pt x="27739" y="7807"/>
                      <a:pt x="26128" y="7441"/>
                      <a:pt x="25659" y="6182"/>
                    </a:cubicBezTo>
                    <a:cubicBezTo>
                      <a:pt x="25396" y="5522"/>
                      <a:pt x="25542" y="4776"/>
                      <a:pt x="25571" y="4058"/>
                    </a:cubicBezTo>
                    <a:cubicBezTo>
                      <a:pt x="25586" y="3340"/>
                      <a:pt x="25425" y="2520"/>
                      <a:pt x="24795" y="2154"/>
                    </a:cubicBezTo>
                    <a:cubicBezTo>
                      <a:pt x="24599" y="2040"/>
                      <a:pt x="24388" y="1992"/>
                      <a:pt x="24171" y="1992"/>
                    </a:cubicBezTo>
                    <a:cubicBezTo>
                      <a:pt x="23579" y="1992"/>
                      <a:pt x="22945" y="2354"/>
                      <a:pt x="22452" y="2740"/>
                    </a:cubicBezTo>
                    <a:cubicBezTo>
                      <a:pt x="21840" y="3219"/>
                      <a:pt x="21167" y="3783"/>
                      <a:pt x="20412" y="3783"/>
                    </a:cubicBezTo>
                    <a:cubicBezTo>
                      <a:pt x="20336" y="3783"/>
                      <a:pt x="20259" y="3777"/>
                      <a:pt x="20182" y="3765"/>
                    </a:cubicBezTo>
                    <a:cubicBezTo>
                      <a:pt x="19230" y="3619"/>
                      <a:pt x="18703" y="2652"/>
                      <a:pt x="18278" y="1788"/>
                    </a:cubicBezTo>
                    <a:cubicBezTo>
                      <a:pt x="17842" y="945"/>
                      <a:pt x="17204" y="1"/>
                      <a:pt x="16264" y="1"/>
                    </a:cubicBezTo>
                    <a:close/>
                  </a:path>
                </a:pathLst>
              </a:custGeom>
              <a:solidFill>
                <a:srgbClr val="FFFFFF">
                  <a:alpha val="16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9"/>
              <p:cNvSpPr/>
              <p:nvPr/>
            </p:nvSpPr>
            <p:spPr>
              <a:xfrm>
                <a:off x="6807025" y="3735950"/>
                <a:ext cx="49925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2348" extrusionOk="0">
                    <a:moveTo>
                      <a:pt x="431" y="1"/>
                    </a:moveTo>
                    <a:cubicBezTo>
                      <a:pt x="395" y="1"/>
                      <a:pt x="358" y="4"/>
                      <a:pt x="323" y="11"/>
                    </a:cubicBezTo>
                    <a:cubicBezTo>
                      <a:pt x="118" y="85"/>
                      <a:pt x="0" y="304"/>
                      <a:pt x="30" y="524"/>
                    </a:cubicBezTo>
                    <a:cubicBezTo>
                      <a:pt x="44" y="729"/>
                      <a:pt x="147" y="934"/>
                      <a:pt x="249" y="1110"/>
                    </a:cubicBezTo>
                    <a:cubicBezTo>
                      <a:pt x="293" y="1227"/>
                      <a:pt x="367" y="1329"/>
                      <a:pt x="425" y="1447"/>
                    </a:cubicBezTo>
                    <a:cubicBezTo>
                      <a:pt x="630" y="1813"/>
                      <a:pt x="865" y="2193"/>
                      <a:pt x="1275" y="2325"/>
                    </a:cubicBezTo>
                    <a:cubicBezTo>
                      <a:pt x="1328" y="2340"/>
                      <a:pt x="1379" y="2347"/>
                      <a:pt x="1429" y="2347"/>
                    </a:cubicBezTo>
                    <a:cubicBezTo>
                      <a:pt x="1763" y="2347"/>
                      <a:pt x="1997" y="2027"/>
                      <a:pt x="1831" y="1696"/>
                    </a:cubicBezTo>
                    <a:cubicBezTo>
                      <a:pt x="1611" y="1256"/>
                      <a:pt x="1319" y="846"/>
                      <a:pt x="1026" y="436"/>
                    </a:cubicBezTo>
                    <a:cubicBezTo>
                      <a:pt x="938" y="319"/>
                      <a:pt x="850" y="202"/>
                      <a:pt x="733" y="114"/>
                    </a:cubicBezTo>
                    <a:cubicBezTo>
                      <a:pt x="655" y="36"/>
                      <a:pt x="544" y="1"/>
                      <a:pt x="431" y="1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9"/>
              <p:cNvSpPr/>
              <p:nvPr/>
            </p:nvSpPr>
            <p:spPr>
              <a:xfrm>
                <a:off x="6506425" y="3842800"/>
                <a:ext cx="603425" cy="574800"/>
              </a:xfrm>
              <a:custGeom>
                <a:avLst/>
                <a:gdLst/>
                <a:ahLst/>
                <a:cxnLst/>
                <a:rect l="l" t="t" r="r" b="b"/>
                <a:pathLst>
                  <a:path w="24137" h="22992" extrusionOk="0">
                    <a:moveTo>
                      <a:pt x="12056" y="0"/>
                    </a:moveTo>
                    <a:cubicBezTo>
                      <a:pt x="6213" y="0"/>
                      <a:pt x="1221" y="4428"/>
                      <a:pt x="630" y="10354"/>
                    </a:cubicBezTo>
                    <a:cubicBezTo>
                      <a:pt x="0" y="16680"/>
                      <a:pt x="4614" y="22304"/>
                      <a:pt x="10926" y="22934"/>
                    </a:cubicBezTo>
                    <a:cubicBezTo>
                      <a:pt x="11315" y="22973"/>
                      <a:pt x="11701" y="22992"/>
                      <a:pt x="12084" y="22992"/>
                    </a:cubicBezTo>
                    <a:cubicBezTo>
                      <a:pt x="17926" y="22992"/>
                      <a:pt x="22916" y="18576"/>
                      <a:pt x="23507" y="12638"/>
                    </a:cubicBezTo>
                    <a:cubicBezTo>
                      <a:pt x="24136" y="6326"/>
                      <a:pt x="19523" y="687"/>
                      <a:pt x="13211" y="58"/>
                    </a:cubicBezTo>
                    <a:cubicBezTo>
                      <a:pt x="12823" y="19"/>
                      <a:pt x="12437" y="0"/>
                      <a:pt x="120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9"/>
              <p:cNvSpPr/>
              <p:nvPr/>
            </p:nvSpPr>
            <p:spPr>
              <a:xfrm>
                <a:off x="6476775" y="3900225"/>
                <a:ext cx="370925" cy="525450"/>
              </a:xfrm>
              <a:custGeom>
                <a:avLst/>
                <a:gdLst/>
                <a:ahLst/>
                <a:cxnLst/>
                <a:rect l="l" t="t" r="r" b="b"/>
                <a:pathLst>
                  <a:path w="14837" h="21018" extrusionOk="0">
                    <a:moveTo>
                      <a:pt x="5990" y="0"/>
                    </a:moveTo>
                    <a:cubicBezTo>
                      <a:pt x="5924" y="0"/>
                      <a:pt x="5858" y="23"/>
                      <a:pt x="5800" y="75"/>
                    </a:cubicBezTo>
                    <a:cubicBezTo>
                      <a:pt x="762" y="4175"/>
                      <a:pt x="0" y="11630"/>
                      <a:pt x="4101" y="16653"/>
                    </a:cubicBezTo>
                    <a:cubicBezTo>
                      <a:pt x="6327" y="19421"/>
                      <a:pt x="9725" y="21018"/>
                      <a:pt x="13254" y="21018"/>
                    </a:cubicBezTo>
                    <a:cubicBezTo>
                      <a:pt x="13474" y="21018"/>
                      <a:pt x="13694" y="21003"/>
                      <a:pt x="13913" y="21003"/>
                    </a:cubicBezTo>
                    <a:lnTo>
                      <a:pt x="14572" y="20945"/>
                    </a:lnTo>
                    <a:cubicBezTo>
                      <a:pt x="14734" y="20930"/>
                      <a:pt x="14836" y="20783"/>
                      <a:pt x="14821" y="20608"/>
                    </a:cubicBezTo>
                    <a:cubicBezTo>
                      <a:pt x="14808" y="20457"/>
                      <a:pt x="14678" y="20357"/>
                      <a:pt x="14530" y="20357"/>
                    </a:cubicBezTo>
                    <a:cubicBezTo>
                      <a:pt x="14520" y="20357"/>
                      <a:pt x="14509" y="20358"/>
                      <a:pt x="14499" y="20359"/>
                    </a:cubicBezTo>
                    <a:cubicBezTo>
                      <a:pt x="14294" y="20373"/>
                      <a:pt x="14075" y="20388"/>
                      <a:pt x="13869" y="20417"/>
                    </a:cubicBezTo>
                    <a:cubicBezTo>
                      <a:pt x="13672" y="20428"/>
                      <a:pt x="13475" y="20433"/>
                      <a:pt x="13278" y="20433"/>
                    </a:cubicBezTo>
                    <a:cubicBezTo>
                      <a:pt x="9926" y="20433"/>
                      <a:pt x="6685" y="18915"/>
                      <a:pt x="4555" y="16287"/>
                    </a:cubicBezTo>
                    <a:cubicBezTo>
                      <a:pt x="659" y="11498"/>
                      <a:pt x="1391" y="4424"/>
                      <a:pt x="6181" y="529"/>
                    </a:cubicBezTo>
                    <a:cubicBezTo>
                      <a:pt x="6312" y="426"/>
                      <a:pt x="6327" y="236"/>
                      <a:pt x="6225" y="104"/>
                    </a:cubicBezTo>
                    <a:cubicBezTo>
                      <a:pt x="6159" y="38"/>
                      <a:pt x="6074" y="0"/>
                      <a:pt x="5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9"/>
              <p:cNvSpPr/>
              <p:nvPr/>
            </p:nvSpPr>
            <p:spPr>
              <a:xfrm>
                <a:off x="6882075" y="4394400"/>
                <a:ext cx="304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753" extrusionOk="0">
                    <a:moveTo>
                      <a:pt x="893" y="1"/>
                    </a:moveTo>
                    <a:cubicBezTo>
                      <a:pt x="859" y="1"/>
                      <a:pt x="825" y="7"/>
                      <a:pt x="792" y="21"/>
                    </a:cubicBezTo>
                    <a:cubicBezTo>
                      <a:pt x="616" y="79"/>
                      <a:pt x="440" y="138"/>
                      <a:pt x="264" y="182"/>
                    </a:cubicBezTo>
                    <a:cubicBezTo>
                      <a:pt x="103" y="240"/>
                      <a:pt x="1" y="401"/>
                      <a:pt x="59" y="548"/>
                    </a:cubicBezTo>
                    <a:cubicBezTo>
                      <a:pt x="103" y="680"/>
                      <a:pt x="206" y="753"/>
                      <a:pt x="338" y="753"/>
                    </a:cubicBezTo>
                    <a:lnTo>
                      <a:pt x="426" y="753"/>
                    </a:lnTo>
                    <a:cubicBezTo>
                      <a:pt x="616" y="694"/>
                      <a:pt x="792" y="650"/>
                      <a:pt x="982" y="577"/>
                    </a:cubicBezTo>
                    <a:cubicBezTo>
                      <a:pt x="1143" y="519"/>
                      <a:pt x="1216" y="357"/>
                      <a:pt x="1158" y="211"/>
                    </a:cubicBezTo>
                    <a:cubicBezTo>
                      <a:pt x="1113" y="75"/>
                      <a:pt x="1006" y="1"/>
                      <a:pt x="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9"/>
              <p:cNvSpPr/>
              <p:nvPr/>
            </p:nvSpPr>
            <p:spPr>
              <a:xfrm rot="-8216217" flipH="1">
                <a:off x="6653823" y="4320694"/>
                <a:ext cx="100350" cy="46178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1847" extrusionOk="0">
                    <a:moveTo>
                      <a:pt x="1229" y="0"/>
                    </a:moveTo>
                    <a:cubicBezTo>
                      <a:pt x="960" y="0"/>
                      <a:pt x="656" y="31"/>
                      <a:pt x="440" y="167"/>
                    </a:cubicBezTo>
                    <a:cubicBezTo>
                      <a:pt x="1" y="445"/>
                      <a:pt x="74" y="1002"/>
                      <a:pt x="660" y="1236"/>
                    </a:cubicBezTo>
                    <a:cubicBezTo>
                      <a:pt x="1099" y="1412"/>
                      <a:pt x="1670" y="1500"/>
                      <a:pt x="2124" y="1617"/>
                    </a:cubicBezTo>
                    <a:cubicBezTo>
                      <a:pt x="2417" y="1690"/>
                      <a:pt x="2696" y="1793"/>
                      <a:pt x="2974" y="1837"/>
                    </a:cubicBezTo>
                    <a:cubicBezTo>
                      <a:pt x="3026" y="1843"/>
                      <a:pt x="3080" y="1847"/>
                      <a:pt x="3135" y="1847"/>
                    </a:cubicBezTo>
                    <a:cubicBezTo>
                      <a:pt x="3439" y="1847"/>
                      <a:pt x="3773" y="1736"/>
                      <a:pt x="3897" y="1427"/>
                    </a:cubicBezTo>
                    <a:cubicBezTo>
                      <a:pt x="4014" y="1134"/>
                      <a:pt x="3941" y="811"/>
                      <a:pt x="3677" y="650"/>
                    </a:cubicBezTo>
                    <a:cubicBezTo>
                      <a:pt x="3047" y="270"/>
                      <a:pt x="2168" y="50"/>
                      <a:pt x="1451" y="6"/>
                    </a:cubicBezTo>
                    <a:cubicBezTo>
                      <a:pt x="1382" y="3"/>
                      <a:pt x="1307" y="0"/>
                      <a:pt x="1229" y="0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9"/>
              <p:cNvSpPr/>
              <p:nvPr/>
            </p:nvSpPr>
            <p:spPr>
              <a:xfrm rot="-8216217" flipH="1">
                <a:off x="6603492" y="4272868"/>
                <a:ext cx="56775" cy="37202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1488" extrusionOk="0">
                    <a:moveTo>
                      <a:pt x="1291" y="0"/>
                    </a:moveTo>
                    <a:cubicBezTo>
                      <a:pt x="1158" y="0"/>
                      <a:pt x="1023" y="18"/>
                      <a:pt x="894" y="47"/>
                    </a:cubicBezTo>
                    <a:cubicBezTo>
                      <a:pt x="835" y="62"/>
                      <a:pt x="777" y="62"/>
                      <a:pt x="747" y="91"/>
                    </a:cubicBezTo>
                    <a:cubicBezTo>
                      <a:pt x="410" y="194"/>
                      <a:pt x="0" y="472"/>
                      <a:pt x="147" y="853"/>
                    </a:cubicBezTo>
                    <a:cubicBezTo>
                      <a:pt x="264" y="1219"/>
                      <a:pt x="689" y="1424"/>
                      <a:pt x="1055" y="1483"/>
                    </a:cubicBezTo>
                    <a:cubicBezTo>
                      <a:pt x="1090" y="1486"/>
                      <a:pt x="1126" y="1488"/>
                      <a:pt x="1163" y="1488"/>
                    </a:cubicBezTo>
                    <a:cubicBezTo>
                      <a:pt x="1595" y="1488"/>
                      <a:pt x="2159" y="1253"/>
                      <a:pt x="2226" y="794"/>
                    </a:cubicBezTo>
                    <a:cubicBezTo>
                      <a:pt x="2270" y="531"/>
                      <a:pt x="2065" y="267"/>
                      <a:pt x="1846" y="135"/>
                    </a:cubicBezTo>
                    <a:cubicBezTo>
                      <a:pt x="1679" y="39"/>
                      <a:pt x="1487" y="0"/>
                      <a:pt x="1291" y="0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9"/>
              <p:cNvSpPr/>
              <p:nvPr/>
            </p:nvSpPr>
            <p:spPr>
              <a:xfrm>
                <a:off x="6676675" y="3923325"/>
                <a:ext cx="147575" cy="202500"/>
              </a:xfrm>
              <a:custGeom>
                <a:avLst/>
                <a:gdLst/>
                <a:ahLst/>
                <a:cxnLst/>
                <a:rect l="l" t="t" r="r" b="b"/>
                <a:pathLst>
                  <a:path w="5903" h="8100" extrusionOk="0">
                    <a:moveTo>
                      <a:pt x="2944" y="0"/>
                    </a:moveTo>
                    <a:cubicBezTo>
                      <a:pt x="1319" y="0"/>
                      <a:pt x="1" y="1816"/>
                      <a:pt x="1" y="4057"/>
                    </a:cubicBezTo>
                    <a:cubicBezTo>
                      <a:pt x="1" y="6283"/>
                      <a:pt x="1319" y="8099"/>
                      <a:pt x="2944" y="8099"/>
                    </a:cubicBezTo>
                    <a:cubicBezTo>
                      <a:pt x="4570" y="8099"/>
                      <a:pt x="5903" y="6283"/>
                      <a:pt x="5903" y="4057"/>
                    </a:cubicBezTo>
                    <a:cubicBezTo>
                      <a:pt x="5903" y="1816"/>
                      <a:pt x="4570" y="0"/>
                      <a:pt x="29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9"/>
              <p:cNvSpPr/>
              <p:nvPr/>
            </p:nvSpPr>
            <p:spPr>
              <a:xfrm>
                <a:off x="6669350" y="3916350"/>
                <a:ext cx="162225" cy="216800"/>
              </a:xfrm>
              <a:custGeom>
                <a:avLst/>
                <a:gdLst/>
                <a:ahLst/>
                <a:cxnLst/>
                <a:rect l="l" t="t" r="r" b="b"/>
                <a:pathLst>
                  <a:path w="6489" h="8672" extrusionOk="0">
                    <a:moveTo>
                      <a:pt x="3237" y="587"/>
                    </a:moveTo>
                    <a:cubicBezTo>
                      <a:pt x="4702" y="587"/>
                      <a:pt x="5903" y="2271"/>
                      <a:pt x="5903" y="4336"/>
                    </a:cubicBezTo>
                    <a:cubicBezTo>
                      <a:pt x="5903" y="6401"/>
                      <a:pt x="4702" y="8085"/>
                      <a:pt x="3237" y="8085"/>
                    </a:cubicBezTo>
                    <a:cubicBezTo>
                      <a:pt x="1773" y="8085"/>
                      <a:pt x="587" y="6401"/>
                      <a:pt x="587" y="4336"/>
                    </a:cubicBezTo>
                    <a:cubicBezTo>
                      <a:pt x="587" y="2271"/>
                      <a:pt x="1773" y="587"/>
                      <a:pt x="3237" y="587"/>
                    </a:cubicBezTo>
                    <a:close/>
                    <a:moveTo>
                      <a:pt x="3237" y="1"/>
                    </a:moveTo>
                    <a:cubicBezTo>
                      <a:pt x="1465" y="1"/>
                      <a:pt x="1" y="1934"/>
                      <a:pt x="1" y="4336"/>
                    </a:cubicBezTo>
                    <a:cubicBezTo>
                      <a:pt x="1" y="6738"/>
                      <a:pt x="1451" y="8671"/>
                      <a:pt x="3237" y="8671"/>
                    </a:cubicBezTo>
                    <a:cubicBezTo>
                      <a:pt x="5024" y="8671"/>
                      <a:pt x="6489" y="6738"/>
                      <a:pt x="6489" y="4336"/>
                    </a:cubicBezTo>
                    <a:cubicBezTo>
                      <a:pt x="6489" y="1934"/>
                      <a:pt x="5024" y="1"/>
                      <a:pt x="3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9"/>
              <p:cNvSpPr/>
              <p:nvPr/>
            </p:nvSpPr>
            <p:spPr>
              <a:xfrm>
                <a:off x="6730500" y="3966875"/>
                <a:ext cx="6520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736" extrusionOk="0">
                    <a:moveTo>
                      <a:pt x="1304" y="1"/>
                    </a:moveTo>
                    <a:cubicBezTo>
                      <a:pt x="586" y="1"/>
                      <a:pt x="1" y="836"/>
                      <a:pt x="1" y="1876"/>
                    </a:cubicBezTo>
                    <a:cubicBezTo>
                      <a:pt x="1" y="2901"/>
                      <a:pt x="586" y="3736"/>
                      <a:pt x="1304" y="3736"/>
                    </a:cubicBezTo>
                    <a:cubicBezTo>
                      <a:pt x="2022" y="3736"/>
                      <a:pt x="2607" y="2901"/>
                      <a:pt x="2607" y="1876"/>
                    </a:cubicBezTo>
                    <a:cubicBezTo>
                      <a:pt x="2607" y="836"/>
                      <a:pt x="2022" y="1"/>
                      <a:pt x="13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9"/>
              <p:cNvSpPr/>
              <p:nvPr/>
            </p:nvSpPr>
            <p:spPr>
              <a:xfrm>
                <a:off x="6770400" y="3971275"/>
                <a:ext cx="3190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187" extrusionOk="0">
                    <a:moveTo>
                      <a:pt x="704" y="1"/>
                    </a:moveTo>
                    <a:lnTo>
                      <a:pt x="1" y="1187"/>
                    </a:lnTo>
                    <a:lnTo>
                      <a:pt x="1275" y="1187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9"/>
              <p:cNvSpPr/>
              <p:nvPr/>
            </p:nvSpPr>
            <p:spPr>
              <a:xfrm>
                <a:off x="6890875" y="3924425"/>
                <a:ext cx="130000" cy="178325"/>
              </a:xfrm>
              <a:custGeom>
                <a:avLst/>
                <a:gdLst/>
                <a:ahLst/>
                <a:cxnLst/>
                <a:rect l="l" t="t" r="r" b="b"/>
                <a:pathLst>
                  <a:path w="5200" h="7133" extrusionOk="0">
                    <a:moveTo>
                      <a:pt x="2607" y="0"/>
                    </a:moveTo>
                    <a:cubicBezTo>
                      <a:pt x="1157" y="0"/>
                      <a:pt x="0" y="1596"/>
                      <a:pt x="0" y="3574"/>
                    </a:cubicBezTo>
                    <a:cubicBezTo>
                      <a:pt x="0" y="5536"/>
                      <a:pt x="1157" y="7132"/>
                      <a:pt x="2607" y="7132"/>
                    </a:cubicBezTo>
                    <a:cubicBezTo>
                      <a:pt x="4042" y="7132"/>
                      <a:pt x="5199" y="5536"/>
                      <a:pt x="5199" y="3574"/>
                    </a:cubicBezTo>
                    <a:cubicBezTo>
                      <a:pt x="5199" y="1596"/>
                      <a:pt x="4042" y="0"/>
                      <a:pt x="2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9"/>
              <p:cNvSpPr/>
              <p:nvPr/>
            </p:nvSpPr>
            <p:spPr>
              <a:xfrm>
                <a:off x="6883550" y="3917100"/>
                <a:ext cx="144650" cy="1926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7704" extrusionOk="0">
                    <a:moveTo>
                      <a:pt x="2900" y="586"/>
                    </a:moveTo>
                    <a:cubicBezTo>
                      <a:pt x="4160" y="586"/>
                      <a:pt x="5200" y="2051"/>
                      <a:pt x="5200" y="3867"/>
                    </a:cubicBezTo>
                    <a:cubicBezTo>
                      <a:pt x="5200" y="5683"/>
                      <a:pt x="4160" y="7147"/>
                      <a:pt x="2900" y="7147"/>
                    </a:cubicBezTo>
                    <a:cubicBezTo>
                      <a:pt x="1626" y="7147"/>
                      <a:pt x="586" y="5683"/>
                      <a:pt x="586" y="3867"/>
                    </a:cubicBezTo>
                    <a:cubicBezTo>
                      <a:pt x="586" y="2051"/>
                      <a:pt x="1626" y="586"/>
                      <a:pt x="2900" y="586"/>
                    </a:cubicBezTo>
                    <a:close/>
                    <a:moveTo>
                      <a:pt x="2900" y="0"/>
                    </a:moveTo>
                    <a:cubicBezTo>
                      <a:pt x="1304" y="0"/>
                      <a:pt x="0" y="1699"/>
                      <a:pt x="0" y="3852"/>
                    </a:cubicBezTo>
                    <a:cubicBezTo>
                      <a:pt x="0" y="5990"/>
                      <a:pt x="1304" y="7704"/>
                      <a:pt x="2900" y="7704"/>
                    </a:cubicBezTo>
                    <a:cubicBezTo>
                      <a:pt x="4482" y="7704"/>
                      <a:pt x="5785" y="5976"/>
                      <a:pt x="5785" y="3852"/>
                    </a:cubicBezTo>
                    <a:cubicBezTo>
                      <a:pt x="5785" y="1728"/>
                      <a:pt x="4482" y="0"/>
                      <a:pt x="2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6938475" y="3962500"/>
                <a:ext cx="57875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3296" extrusionOk="0">
                    <a:moveTo>
                      <a:pt x="1157" y="0"/>
                    </a:moveTo>
                    <a:cubicBezTo>
                      <a:pt x="513" y="0"/>
                      <a:pt x="0" y="732"/>
                      <a:pt x="0" y="1641"/>
                    </a:cubicBezTo>
                    <a:cubicBezTo>
                      <a:pt x="0" y="2563"/>
                      <a:pt x="513" y="3295"/>
                      <a:pt x="1157" y="3295"/>
                    </a:cubicBezTo>
                    <a:cubicBezTo>
                      <a:pt x="1802" y="3295"/>
                      <a:pt x="2314" y="2563"/>
                      <a:pt x="2314" y="1641"/>
                    </a:cubicBezTo>
                    <a:cubicBezTo>
                      <a:pt x="2314" y="732"/>
                      <a:pt x="1802" y="0"/>
                      <a:pt x="1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6973625" y="3966150"/>
                <a:ext cx="27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056" extrusionOk="0">
                    <a:moveTo>
                      <a:pt x="615" y="1"/>
                    </a:moveTo>
                    <a:lnTo>
                      <a:pt x="0" y="1055"/>
                    </a:lnTo>
                    <a:lnTo>
                      <a:pt x="1099" y="1055"/>
                    </a:lnTo>
                    <a:lnTo>
                      <a:pt x="6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6743408" y="4135990"/>
                <a:ext cx="66898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106" extrusionOk="0">
                    <a:moveTo>
                      <a:pt x="1919" y="0"/>
                    </a:moveTo>
                    <a:cubicBezTo>
                      <a:pt x="865" y="0"/>
                      <a:pt x="0" y="689"/>
                      <a:pt x="0" y="1553"/>
                    </a:cubicBezTo>
                    <a:cubicBezTo>
                      <a:pt x="0" y="2402"/>
                      <a:pt x="865" y="3105"/>
                      <a:pt x="1919" y="3105"/>
                    </a:cubicBezTo>
                    <a:cubicBezTo>
                      <a:pt x="2988" y="3105"/>
                      <a:pt x="3852" y="2402"/>
                      <a:pt x="3852" y="1553"/>
                    </a:cubicBezTo>
                    <a:cubicBezTo>
                      <a:pt x="3852" y="689"/>
                      <a:pt x="2988" y="0"/>
                      <a:pt x="19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6955492" y="4100845"/>
                <a:ext cx="72709" cy="58706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2637" extrusionOk="0">
                    <a:moveTo>
                      <a:pt x="1640" y="1"/>
                    </a:moveTo>
                    <a:cubicBezTo>
                      <a:pt x="732" y="1"/>
                      <a:pt x="0" y="587"/>
                      <a:pt x="0" y="1319"/>
                    </a:cubicBezTo>
                    <a:cubicBezTo>
                      <a:pt x="0" y="2051"/>
                      <a:pt x="732" y="2637"/>
                      <a:pt x="1640" y="2637"/>
                    </a:cubicBezTo>
                    <a:cubicBezTo>
                      <a:pt x="2534" y="2637"/>
                      <a:pt x="3266" y="2051"/>
                      <a:pt x="3266" y="1319"/>
                    </a:cubicBezTo>
                    <a:cubicBezTo>
                      <a:pt x="3266" y="587"/>
                      <a:pt x="2534" y="1"/>
                      <a:pt x="16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4" name="Google Shape;784;p39"/>
            <p:cNvGrpSpPr/>
            <p:nvPr/>
          </p:nvGrpSpPr>
          <p:grpSpPr>
            <a:xfrm rot="350914">
              <a:off x="7346219" y="1176615"/>
              <a:ext cx="177242" cy="175000"/>
              <a:chOff x="7372180" y="1168945"/>
              <a:chExt cx="177241" cy="174999"/>
            </a:xfrm>
          </p:grpSpPr>
          <p:sp>
            <p:nvSpPr>
              <p:cNvPr id="785" name="Google Shape;785;p39"/>
              <p:cNvSpPr/>
              <p:nvPr/>
            </p:nvSpPr>
            <p:spPr>
              <a:xfrm rot="933066" flipH="1">
                <a:off x="7395284" y="1193428"/>
                <a:ext cx="130526" cy="126176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5047" extrusionOk="0">
                    <a:moveTo>
                      <a:pt x="860" y="1"/>
                    </a:moveTo>
                    <a:cubicBezTo>
                      <a:pt x="240" y="1121"/>
                      <a:pt x="28" y="2030"/>
                      <a:pt x="13" y="2741"/>
                    </a:cubicBezTo>
                    <a:cubicBezTo>
                      <a:pt x="0" y="4044"/>
                      <a:pt x="1125" y="5047"/>
                      <a:pt x="2342" y="5047"/>
                    </a:cubicBezTo>
                    <a:cubicBezTo>
                      <a:pt x="2625" y="5047"/>
                      <a:pt x="2912" y="4993"/>
                      <a:pt x="3192" y="4876"/>
                    </a:cubicBezTo>
                    <a:cubicBezTo>
                      <a:pt x="5221" y="4043"/>
                      <a:pt x="5160" y="1015"/>
                      <a:pt x="5160" y="1015"/>
                    </a:cubicBezTo>
                    <a:lnTo>
                      <a:pt x="8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9"/>
              <p:cNvSpPr/>
              <p:nvPr/>
            </p:nvSpPr>
            <p:spPr>
              <a:xfrm rot="933066" flipH="1">
                <a:off x="7422777" y="1266639"/>
                <a:ext cx="92376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2260" extrusionOk="0">
                    <a:moveTo>
                      <a:pt x="1027" y="0"/>
                    </a:moveTo>
                    <a:cubicBezTo>
                      <a:pt x="612" y="0"/>
                      <a:pt x="246" y="74"/>
                      <a:pt x="1" y="141"/>
                    </a:cubicBezTo>
                    <a:cubicBezTo>
                      <a:pt x="98" y="1381"/>
                      <a:pt x="1152" y="2260"/>
                      <a:pt x="2309" y="2260"/>
                    </a:cubicBezTo>
                    <a:cubicBezTo>
                      <a:pt x="2592" y="2260"/>
                      <a:pt x="2882" y="2207"/>
                      <a:pt x="3165" y="2094"/>
                    </a:cubicBezTo>
                    <a:cubicBezTo>
                      <a:pt x="3362" y="2018"/>
                      <a:pt x="3528" y="1912"/>
                      <a:pt x="3695" y="1806"/>
                    </a:cubicBezTo>
                    <a:cubicBezTo>
                      <a:pt x="3044" y="339"/>
                      <a:pt x="1921" y="0"/>
                      <a:pt x="1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 rot="933066" flipH="1">
                <a:off x="7388488" y="1185744"/>
                <a:ext cx="144626" cy="141401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5656" extrusionOk="0">
                    <a:moveTo>
                      <a:pt x="1318" y="659"/>
                    </a:moveTo>
                    <a:lnTo>
                      <a:pt x="5148" y="1567"/>
                    </a:lnTo>
                    <a:cubicBezTo>
                      <a:pt x="5118" y="2264"/>
                      <a:pt x="4876" y="4278"/>
                      <a:pt x="3377" y="4913"/>
                    </a:cubicBezTo>
                    <a:cubicBezTo>
                      <a:pt x="3138" y="5007"/>
                      <a:pt x="2888" y="5053"/>
                      <a:pt x="2639" y="5053"/>
                    </a:cubicBezTo>
                    <a:cubicBezTo>
                      <a:pt x="2241" y="5053"/>
                      <a:pt x="1844" y="4934"/>
                      <a:pt x="1500" y="4701"/>
                    </a:cubicBezTo>
                    <a:cubicBezTo>
                      <a:pt x="955" y="4338"/>
                      <a:pt x="621" y="3717"/>
                      <a:pt x="621" y="3051"/>
                    </a:cubicBezTo>
                    <a:cubicBezTo>
                      <a:pt x="621" y="2355"/>
                      <a:pt x="864" y="1537"/>
                      <a:pt x="1318" y="659"/>
                    </a:cubicBezTo>
                    <a:close/>
                    <a:moveTo>
                      <a:pt x="1142" y="0"/>
                    </a:moveTo>
                    <a:cubicBezTo>
                      <a:pt x="1031" y="0"/>
                      <a:pt x="929" y="59"/>
                      <a:pt x="879" y="159"/>
                    </a:cubicBezTo>
                    <a:cubicBezTo>
                      <a:pt x="304" y="1219"/>
                      <a:pt x="16" y="2188"/>
                      <a:pt x="1" y="3036"/>
                    </a:cubicBezTo>
                    <a:cubicBezTo>
                      <a:pt x="1" y="3914"/>
                      <a:pt x="425" y="4717"/>
                      <a:pt x="1151" y="5201"/>
                    </a:cubicBezTo>
                    <a:cubicBezTo>
                      <a:pt x="1590" y="5504"/>
                      <a:pt x="2105" y="5655"/>
                      <a:pt x="2635" y="5655"/>
                    </a:cubicBezTo>
                    <a:cubicBezTo>
                      <a:pt x="2968" y="5655"/>
                      <a:pt x="3301" y="5595"/>
                      <a:pt x="3604" y="5474"/>
                    </a:cubicBezTo>
                    <a:cubicBezTo>
                      <a:pt x="5784" y="4550"/>
                      <a:pt x="5769" y="1462"/>
                      <a:pt x="5769" y="1325"/>
                    </a:cubicBezTo>
                    <a:cubicBezTo>
                      <a:pt x="5754" y="1189"/>
                      <a:pt x="5663" y="1068"/>
                      <a:pt x="5527" y="1038"/>
                    </a:cubicBezTo>
                    <a:lnTo>
                      <a:pt x="1212" y="8"/>
                    </a:lnTo>
                    <a:cubicBezTo>
                      <a:pt x="1189" y="3"/>
                      <a:pt x="1165" y="0"/>
                      <a:pt x="1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8" name="Google Shape;788;p39"/>
          <p:cNvSpPr txBox="1">
            <a:spLocks noGrp="1"/>
          </p:cNvSpPr>
          <p:nvPr>
            <p:ph type="title"/>
          </p:nvPr>
        </p:nvSpPr>
        <p:spPr>
          <a:xfrm>
            <a:off x="720000" y="3695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accent1">
                    <a:lumMod val="75000"/>
                  </a:schemeClr>
                </a:solidFill>
              </a:rPr>
              <a:t>CROSS WORDS </a:t>
            </a:r>
            <a:endParaRPr sz="4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5292CE3-0D5D-728F-5B37-AEE9FB2AF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 sz="3200" dirty="0">
                <a:latin typeface="Arvo" panose="020B0604020202020204" charset="0"/>
              </a:rPr>
              <a:t>- 4-5 students/ team </a:t>
            </a:r>
            <a:endParaRPr lang="en-VN" sz="3200" dirty="0">
              <a:latin typeface="Arvo" panose="020B0604020202020204" charset="0"/>
            </a:endParaRPr>
          </a:p>
          <a:p>
            <a:pPr marL="152400" indent="0">
              <a:lnSpc>
                <a:spcPct val="150000"/>
              </a:lnSpc>
              <a:buNone/>
            </a:pPr>
            <a:r>
              <a:rPr lang="en-VN" sz="3200" dirty="0">
                <a:latin typeface="Arvo" panose="020B0604020202020204" charset="0"/>
              </a:rPr>
              <a:t>- Guess the cross words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3200" dirty="0">
                <a:latin typeface="Arvo" panose="020B0604020202020204" charset="0"/>
              </a:rPr>
              <a:t>	+ cross word = 1pt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3200" dirty="0">
                <a:latin typeface="Arvo" panose="020B0604020202020204" charset="0"/>
              </a:rPr>
              <a:t>	+ key word = 3 pts</a:t>
            </a:r>
          </a:p>
        </p:txBody>
      </p:sp>
      <p:grpSp>
        <p:nvGrpSpPr>
          <p:cNvPr id="790" name="Google Shape;790;p39"/>
          <p:cNvGrpSpPr/>
          <p:nvPr/>
        </p:nvGrpSpPr>
        <p:grpSpPr>
          <a:xfrm flipH="1">
            <a:off x="8187581" y="852906"/>
            <a:ext cx="887794" cy="670467"/>
            <a:chOff x="3597450" y="3122250"/>
            <a:chExt cx="543925" cy="410775"/>
          </a:xfrm>
        </p:grpSpPr>
        <p:sp>
          <p:nvSpPr>
            <p:cNvPr id="791" name="Google Shape;791;p39"/>
            <p:cNvSpPr/>
            <p:nvPr/>
          </p:nvSpPr>
          <p:spPr>
            <a:xfrm>
              <a:off x="3597450" y="3122250"/>
              <a:ext cx="543925" cy="410775"/>
            </a:xfrm>
            <a:custGeom>
              <a:avLst/>
              <a:gdLst/>
              <a:ahLst/>
              <a:cxnLst/>
              <a:rect l="l" t="t" r="r" b="b"/>
              <a:pathLst>
                <a:path w="21757" h="16431" extrusionOk="0">
                  <a:moveTo>
                    <a:pt x="7752" y="0"/>
                  </a:moveTo>
                  <a:cubicBezTo>
                    <a:pt x="7404" y="0"/>
                    <a:pt x="7056" y="46"/>
                    <a:pt x="6723" y="121"/>
                  </a:cubicBezTo>
                  <a:cubicBezTo>
                    <a:pt x="6405" y="212"/>
                    <a:pt x="6117" y="379"/>
                    <a:pt x="5905" y="636"/>
                  </a:cubicBezTo>
                  <a:cubicBezTo>
                    <a:pt x="4966" y="954"/>
                    <a:pt x="4179" y="1575"/>
                    <a:pt x="3634" y="2392"/>
                  </a:cubicBezTo>
                  <a:cubicBezTo>
                    <a:pt x="3074" y="3240"/>
                    <a:pt x="2847" y="4255"/>
                    <a:pt x="2998" y="5254"/>
                  </a:cubicBezTo>
                  <a:cubicBezTo>
                    <a:pt x="2105" y="5481"/>
                    <a:pt x="1333" y="6026"/>
                    <a:pt x="818" y="6783"/>
                  </a:cubicBezTo>
                  <a:cubicBezTo>
                    <a:pt x="182" y="7737"/>
                    <a:pt x="1" y="8903"/>
                    <a:pt x="303" y="10008"/>
                  </a:cubicBezTo>
                  <a:lnTo>
                    <a:pt x="288" y="10129"/>
                  </a:lnTo>
                  <a:cubicBezTo>
                    <a:pt x="212" y="10553"/>
                    <a:pt x="318" y="10977"/>
                    <a:pt x="591" y="11325"/>
                  </a:cubicBezTo>
                  <a:cubicBezTo>
                    <a:pt x="1378" y="12400"/>
                    <a:pt x="2589" y="13096"/>
                    <a:pt x="3922" y="13202"/>
                  </a:cubicBezTo>
                  <a:cubicBezTo>
                    <a:pt x="3952" y="13566"/>
                    <a:pt x="4043" y="13914"/>
                    <a:pt x="4164" y="14247"/>
                  </a:cubicBezTo>
                  <a:cubicBezTo>
                    <a:pt x="4558" y="15216"/>
                    <a:pt x="5345" y="15973"/>
                    <a:pt x="6329" y="16321"/>
                  </a:cubicBezTo>
                  <a:cubicBezTo>
                    <a:pt x="6511" y="16397"/>
                    <a:pt x="6723" y="16427"/>
                    <a:pt x="6919" y="16427"/>
                  </a:cubicBezTo>
                  <a:cubicBezTo>
                    <a:pt x="6954" y="16430"/>
                    <a:pt x="6989" y="16431"/>
                    <a:pt x="7024" y="16431"/>
                  </a:cubicBezTo>
                  <a:cubicBezTo>
                    <a:pt x="7185" y="16431"/>
                    <a:pt x="7345" y="16404"/>
                    <a:pt x="7495" y="16366"/>
                  </a:cubicBezTo>
                  <a:cubicBezTo>
                    <a:pt x="7737" y="16397"/>
                    <a:pt x="7994" y="16427"/>
                    <a:pt x="8237" y="16427"/>
                  </a:cubicBezTo>
                  <a:lnTo>
                    <a:pt x="8403" y="16427"/>
                  </a:lnTo>
                  <a:cubicBezTo>
                    <a:pt x="9599" y="16366"/>
                    <a:pt x="10553" y="15973"/>
                    <a:pt x="11219" y="15291"/>
                  </a:cubicBezTo>
                  <a:cubicBezTo>
                    <a:pt x="11991" y="15852"/>
                    <a:pt x="12915" y="16185"/>
                    <a:pt x="13869" y="16245"/>
                  </a:cubicBezTo>
                  <a:lnTo>
                    <a:pt x="14141" y="16245"/>
                  </a:lnTo>
                  <a:cubicBezTo>
                    <a:pt x="16382" y="16245"/>
                    <a:pt x="18168" y="14353"/>
                    <a:pt x="18047" y="12112"/>
                  </a:cubicBezTo>
                  <a:cubicBezTo>
                    <a:pt x="20333" y="11658"/>
                    <a:pt x="21242" y="10462"/>
                    <a:pt x="21590" y="9463"/>
                  </a:cubicBezTo>
                  <a:cubicBezTo>
                    <a:pt x="21756" y="9024"/>
                    <a:pt x="21711" y="8539"/>
                    <a:pt x="21484" y="8146"/>
                  </a:cubicBezTo>
                  <a:cubicBezTo>
                    <a:pt x="21696" y="7752"/>
                    <a:pt x="21741" y="7313"/>
                    <a:pt x="21605" y="6904"/>
                  </a:cubicBezTo>
                  <a:cubicBezTo>
                    <a:pt x="21575" y="6768"/>
                    <a:pt x="21529" y="6632"/>
                    <a:pt x="21469" y="6510"/>
                  </a:cubicBezTo>
                  <a:cubicBezTo>
                    <a:pt x="21317" y="6147"/>
                    <a:pt x="21030" y="5859"/>
                    <a:pt x="20681" y="5693"/>
                  </a:cubicBezTo>
                  <a:cubicBezTo>
                    <a:pt x="19834" y="4467"/>
                    <a:pt x="18638" y="3800"/>
                    <a:pt x="17260" y="3800"/>
                  </a:cubicBezTo>
                  <a:lnTo>
                    <a:pt x="17048" y="3800"/>
                  </a:lnTo>
                  <a:cubicBezTo>
                    <a:pt x="16972" y="3180"/>
                    <a:pt x="16730" y="2589"/>
                    <a:pt x="16336" y="2105"/>
                  </a:cubicBezTo>
                  <a:cubicBezTo>
                    <a:pt x="15610" y="1181"/>
                    <a:pt x="14504" y="651"/>
                    <a:pt x="13339" y="651"/>
                  </a:cubicBezTo>
                  <a:cubicBezTo>
                    <a:pt x="12536" y="651"/>
                    <a:pt x="11749" y="909"/>
                    <a:pt x="11113" y="1408"/>
                  </a:cubicBezTo>
                  <a:cubicBezTo>
                    <a:pt x="10220" y="500"/>
                    <a:pt x="9009" y="0"/>
                    <a:pt x="7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3631125" y="3163775"/>
              <a:ext cx="472775" cy="335150"/>
            </a:xfrm>
            <a:custGeom>
              <a:avLst/>
              <a:gdLst/>
              <a:ahLst/>
              <a:cxnLst/>
              <a:rect l="l" t="t" r="r" b="b"/>
              <a:pathLst>
                <a:path w="18911" h="13406" extrusionOk="0">
                  <a:moveTo>
                    <a:pt x="6348" y="1"/>
                  </a:moveTo>
                  <a:cubicBezTo>
                    <a:pt x="6175" y="1"/>
                    <a:pt x="5992" y="12"/>
                    <a:pt x="5800" y="35"/>
                  </a:cubicBezTo>
                  <a:cubicBezTo>
                    <a:pt x="4831" y="126"/>
                    <a:pt x="3952" y="656"/>
                    <a:pt x="3407" y="1458"/>
                  </a:cubicBezTo>
                  <a:cubicBezTo>
                    <a:pt x="2893" y="2215"/>
                    <a:pt x="2620" y="3351"/>
                    <a:pt x="3529" y="4849"/>
                  </a:cubicBezTo>
                  <a:cubicBezTo>
                    <a:pt x="3529" y="4849"/>
                    <a:pt x="3233" y="4779"/>
                    <a:pt x="2813" y="4779"/>
                  </a:cubicBezTo>
                  <a:cubicBezTo>
                    <a:pt x="2149" y="4779"/>
                    <a:pt x="1173" y="4955"/>
                    <a:pt x="561" y="5864"/>
                  </a:cubicBezTo>
                  <a:cubicBezTo>
                    <a:pt x="1" y="6727"/>
                    <a:pt x="1" y="7832"/>
                    <a:pt x="546" y="8695"/>
                  </a:cubicBezTo>
                  <a:cubicBezTo>
                    <a:pt x="957" y="9346"/>
                    <a:pt x="1697" y="9998"/>
                    <a:pt x="3018" y="9998"/>
                  </a:cubicBezTo>
                  <a:cubicBezTo>
                    <a:pt x="3447" y="9998"/>
                    <a:pt x="3937" y="9929"/>
                    <a:pt x="4497" y="9770"/>
                  </a:cubicBezTo>
                  <a:lnTo>
                    <a:pt x="4497" y="9770"/>
                  </a:lnTo>
                  <a:cubicBezTo>
                    <a:pt x="4497" y="9770"/>
                    <a:pt x="3302" y="12177"/>
                    <a:pt x="5572" y="13146"/>
                  </a:cubicBezTo>
                  <a:cubicBezTo>
                    <a:pt x="5994" y="13315"/>
                    <a:pt x="6442" y="13405"/>
                    <a:pt x="6891" y="13405"/>
                  </a:cubicBezTo>
                  <a:cubicBezTo>
                    <a:pt x="6926" y="13405"/>
                    <a:pt x="6961" y="13404"/>
                    <a:pt x="6996" y="13403"/>
                  </a:cubicBezTo>
                  <a:cubicBezTo>
                    <a:pt x="7889" y="13373"/>
                    <a:pt x="9327" y="13025"/>
                    <a:pt x="9509" y="11254"/>
                  </a:cubicBezTo>
                  <a:cubicBezTo>
                    <a:pt x="9509" y="11254"/>
                    <a:pt x="10417" y="13101"/>
                    <a:pt x="12597" y="13237"/>
                  </a:cubicBezTo>
                  <a:cubicBezTo>
                    <a:pt x="12660" y="13241"/>
                    <a:pt x="12722" y="13243"/>
                    <a:pt x="12783" y="13243"/>
                  </a:cubicBezTo>
                  <a:cubicBezTo>
                    <a:pt x="14942" y="13243"/>
                    <a:pt x="16205" y="10691"/>
                    <a:pt x="14762" y="9013"/>
                  </a:cubicBezTo>
                  <a:cubicBezTo>
                    <a:pt x="14747" y="8998"/>
                    <a:pt x="14732" y="8967"/>
                    <a:pt x="14702" y="8952"/>
                  </a:cubicBezTo>
                  <a:lnTo>
                    <a:pt x="14702" y="8952"/>
                  </a:lnTo>
                  <a:cubicBezTo>
                    <a:pt x="14702" y="8952"/>
                    <a:pt x="14896" y="8973"/>
                    <a:pt x="15200" y="8973"/>
                  </a:cubicBezTo>
                  <a:cubicBezTo>
                    <a:pt x="16126" y="8973"/>
                    <a:pt x="18072" y="8784"/>
                    <a:pt x="18653" y="7257"/>
                  </a:cubicBezTo>
                  <a:cubicBezTo>
                    <a:pt x="18911" y="6515"/>
                    <a:pt x="18820" y="5697"/>
                    <a:pt x="18411" y="5046"/>
                  </a:cubicBezTo>
                  <a:cubicBezTo>
                    <a:pt x="17989" y="4328"/>
                    <a:pt x="17205" y="3455"/>
                    <a:pt x="15907" y="3455"/>
                  </a:cubicBezTo>
                  <a:cubicBezTo>
                    <a:pt x="15344" y="3455"/>
                    <a:pt x="14684" y="3620"/>
                    <a:pt x="13914" y="4032"/>
                  </a:cubicBezTo>
                  <a:cubicBezTo>
                    <a:pt x="13914" y="4032"/>
                    <a:pt x="14959" y="2533"/>
                    <a:pt x="13945" y="1261"/>
                  </a:cubicBezTo>
                  <a:cubicBezTo>
                    <a:pt x="13462" y="658"/>
                    <a:pt x="12740" y="315"/>
                    <a:pt x="11983" y="315"/>
                  </a:cubicBezTo>
                  <a:cubicBezTo>
                    <a:pt x="11790" y="315"/>
                    <a:pt x="11595" y="337"/>
                    <a:pt x="11401" y="383"/>
                  </a:cubicBezTo>
                  <a:cubicBezTo>
                    <a:pt x="10735" y="565"/>
                    <a:pt x="9963" y="1049"/>
                    <a:pt x="9448" y="2306"/>
                  </a:cubicBezTo>
                  <a:cubicBezTo>
                    <a:pt x="9448" y="2306"/>
                    <a:pt x="8865" y="1"/>
                    <a:pt x="6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3634300" y="3373525"/>
              <a:ext cx="146750" cy="126475"/>
            </a:xfrm>
            <a:custGeom>
              <a:avLst/>
              <a:gdLst/>
              <a:ahLst/>
              <a:cxnLst/>
              <a:rect l="l" t="t" r="r" b="b"/>
              <a:pathLst>
                <a:path w="5870" h="5059" extrusionOk="0">
                  <a:moveTo>
                    <a:pt x="428" y="0"/>
                  </a:moveTo>
                  <a:cubicBezTo>
                    <a:pt x="209" y="0"/>
                    <a:pt x="1" y="255"/>
                    <a:pt x="177" y="487"/>
                  </a:cubicBezTo>
                  <a:cubicBezTo>
                    <a:pt x="996" y="1597"/>
                    <a:pt x="2155" y="1860"/>
                    <a:pt x="3065" y="1860"/>
                  </a:cubicBezTo>
                  <a:cubicBezTo>
                    <a:pt x="3383" y="1860"/>
                    <a:pt x="3670" y="1828"/>
                    <a:pt x="3901" y="1789"/>
                  </a:cubicBezTo>
                  <a:lnTo>
                    <a:pt x="3901" y="1789"/>
                  </a:lnTo>
                  <a:cubicBezTo>
                    <a:pt x="3704" y="2424"/>
                    <a:pt x="3704" y="3091"/>
                    <a:pt x="3931" y="3711"/>
                  </a:cubicBezTo>
                  <a:cubicBezTo>
                    <a:pt x="4174" y="4332"/>
                    <a:pt x="4688" y="4817"/>
                    <a:pt x="5339" y="5029"/>
                  </a:cubicBezTo>
                  <a:cubicBezTo>
                    <a:pt x="5370" y="5044"/>
                    <a:pt x="5400" y="5059"/>
                    <a:pt x="5445" y="5059"/>
                  </a:cubicBezTo>
                  <a:cubicBezTo>
                    <a:pt x="5778" y="5044"/>
                    <a:pt x="5869" y="4589"/>
                    <a:pt x="5551" y="4468"/>
                  </a:cubicBezTo>
                  <a:cubicBezTo>
                    <a:pt x="5082" y="4302"/>
                    <a:pt x="4688" y="3954"/>
                    <a:pt x="4492" y="3499"/>
                  </a:cubicBezTo>
                  <a:cubicBezTo>
                    <a:pt x="4143" y="2606"/>
                    <a:pt x="4643" y="1516"/>
                    <a:pt x="4643" y="1516"/>
                  </a:cubicBezTo>
                  <a:cubicBezTo>
                    <a:pt x="4748" y="1307"/>
                    <a:pt x="4592" y="1074"/>
                    <a:pt x="4381" y="1074"/>
                  </a:cubicBezTo>
                  <a:cubicBezTo>
                    <a:pt x="4349" y="1074"/>
                    <a:pt x="4314" y="1080"/>
                    <a:pt x="4280" y="1092"/>
                  </a:cubicBezTo>
                  <a:cubicBezTo>
                    <a:pt x="4238" y="1106"/>
                    <a:pt x="3737" y="1264"/>
                    <a:pt x="3086" y="1264"/>
                  </a:cubicBezTo>
                  <a:cubicBezTo>
                    <a:pt x="2321" y="1264"/>
                    <a:pt x="1348" y="1047"/>
                    <a:pt x="661" y="123"/>
                  </a:cubicBezTo>
                  <a:cubicBezTo>
                    <a:pt x="595" y="36"/>
                    <a:pt x="511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4004700" y="3338250"/>
              <a:ext cx="103800" cy="57300"/>
            </a:xfrm>
            <a:custGeom>
              <a:avLst/>
              <a:gdLst/>
              <a:ahLst/>
              <a:cxnLst/>
              <a:rect l="l" t="t" r="r" b="b"/>
              <a:pathLst>
                <a:path w="4152" h="2292" extrusionOk="0">
                  <a:moveTo>
                    <a:pt x="3707" y="0"/>
                  </a:moveTo>
                  <a:cubicBezTo>
                    <a:pt x="3599" y="0"/>
                    <a:pt x="3504" y="50"/>
                    <a:pt x="3483" y="172"/>
                  </a:cubicBezTo>
                  <a:cubicBezTo>
                    <a:pt x="3165" y="1065"/>
                    <a:pt x="2090" y="1580"/>
                    <a:pt x="379" y="1686"/>
                  </a:cubicBezTo>
                  <a:cubicBezTo>
                    <a:pt x="1" y="1716"/>
                    <a:pt x="16" y="2261"/>
                    <a:pt x="395" y="2291"/>
                  </a:cubicBezTo>
                  <a:lnTo>
                    <a:pt x="410" y="2276"/>
                  </a:lnTo>
                  <a:cubicBezTo>
                    <a:pt x="2408" y="2170"/>
                    <a:pt x="3634" y="1519"/>
                    <a:pt x="4043" y="368"/>
                  </a:cubicBezTo>
                  <a:cubicBezTo>
                    <a:pt x="4152" y="172"/>
                    <a:pt x="3908" y="0"/>
                    <a:pt x="3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4087875" y="3293800"/>
              <a:ext cx="19425" cy="20000"/>
            </a:xfrm>
            <a:custGeom>
              <a:avLst/>
              <a:gdLst/>
              <a:ahLst/>
              <a:cxnLst/>
              <a:rect l="l" t="t" r="r" b="b"/>
              <a:pathLst>
                <a:path w="777" h="800" extrusionOk="0">
                  <a:moveTo>
                    <a:pt x="379" y="0"/>
                  </a:moveTo>
                  <a:cubicBezTo>
                    <a:pt x="189" y="0"/>
                    <a:pt x="1" y="177"/>
                    <a:pt x="80" y="405"/>
                  </a:cubicBezTo>
                  <a:cubicBezTo>
                    <a:pt x="111" y="466"/>
                    <a:pt x="126" y="527"/>
                    <a:pt x="141" y="587"/>
                  </a:cubicBezTo>
                  <a:cubicBezTo>
                    <a:pt x="186" y="723"/>
                    <a:pt x="292" y="799"/>
                    <a:pt x="429" y="799"/>
                  </a:cubicBezTo>
                  <a:cubicBezTo>
                    <a:pt x="459" y="799"/>
                    <a:pt x="489" y="799"/>
                    <a:pt x="519" y="784"/>
                  </a:cubicBezTo>
                  <a:cubicBezTo>
                    <a:pt x="686" y="738"/>
                    <a:pt x="777" y="557"/>
                    <a:pt x="716" y="405"/>
                  </a:cubicBezTo>
                  <a:cubicBezTo>
                    <a:pt x="686" y="254"/>
                    <a:pt x="641" y="163"/>
                    <a:pt x="641" y="163"/>
                  </a:cubicBezTo>
                  <a:cubicBezTo>
                    <a:pt x="578" y="49"/>
                    <a:pt x="478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3765175" y="3155275"/>
              <a:ext cx="99900" cy="50275"/>
            </a:xfrm>
            <a:custGeom>
              <a:avLst/>
              <a:gdLst/>
              <a:ahLst/>
              <a:cxnLst/>
              <a:rect l="l" t="t" r="r" b="b"/>
              <a:pathLst>
                <a:path w="3996" h="2011" extrusionOk="0">
                  <a:moveTo>
                    <a:pt x="1052" y="0"/>
                  </a:moveTo>
                  <a:cubicBezTo>
                    <a:pt x="823" y="0"/>
                    <a:pt x="592" y="24"/>
                    <a:pt x="362" y="72"/>
                  </a:cubicBezTo>
                  <a:cubicBezTo>
                    <a:pt x="0" y="169"/>
                    <a:pt x="98" y="675"/>
                    <a:pt x="422" y="675"/>
                  </a:cubicBezTo>
                  <a:cubicBezTo>
                    <a:pt x="450" y="675"/>
                    <a:pt x="481" y="671"/>
                    <a:pt x="513" y="663"/>
                  </a:cubicBezTo>
                  <a:cubicBezTo>
                    <a:pt x="539" y="657"/>
                    <a:pt x="754" y="604"/>
                    <a:pt x="1072" y="604"/>
                  </a:cubicBezTo>
                  <a:cubicBezTo>
                    <a:pt x="1674" y="604"/>
                    <a:pt x="2646" y="798"/>
                    <a:pt x="3390" y="1889"/>
                  </a:cubicBezTo>
                  <a:cubicBezTo>
                    <a:pt x="3450" y="1965"/>
                    <a:pt x="3541" y="2010"/>
                    <a:pt x="3647" y="2010"/>
                  </a:cubicBezTo>
                  <a:cubicBezTo>
                    <a:pt x="3708" y="2010"/>
                    <a:pt x="3768" y="1995"/>
                    <a:pt x="3814" y="1965"/>
                  </a:cubicBezTo>
                  <a:cubicBezTo>
                    <a:pt x="3950" y="1874"/>
                    <a:pt x="3995" y="1677"/>
                    <a:pt x="3889" y="1541"/>
                  </a:cubicBezTo>
                  <a:cubicBezTo>
                    <a:pt x="3260" y="572"/>
                    <a:pt x="2181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3647400" y="3307525"/>
              <a:ext cx="38275" cy="55850"/>
            </a:xfrm>
            <a:custGeom>
              <a:avLst/>
              <a:gdLst/>
              <a:ahLst/>
              <a:cxnLst/>
              <a:rect l="l" t="t" r="r" b="b"/>
              <a:pathLst>
                <a:path w="1531" h="2234" extrusionOk="0">
                  <a:moveTo>
                    <a:pt x="1044" y="1"/>
                  </a:moveTo>
                  <a:cubicBezTo>
                    <a:pt x="978" y="1"/>
                    <a:pt x="912" y="13"/>
                    <a:pt x="849" y="38"/>
                  </a:cubicBezTo>
                  <a:cubicBezTo>
                    <a:pt x="697" y="84"/>
                    <a:pt x="561" y="174"/>
                    <a:pt x="455" y="295"/>
                  </a:cubicBezTo>
                  <a:cubicBezTo>
                    <a:pt x="213" y="568"/>
                    <a:pt x="62" y="916"/>
                    <a:pt x="31" y="1295"/>
                  </a:cubicBezTo>
                  <a:cubicBezTo>
                    <a:pt x="1" y="1582"/>
                    <a:pt x="16" y="2067"/>
                    <a:pt x="334" y="2203"/>
                  </a:cubicBezTo>
                  <a:cubicBezTo>
                    <a:pt x="386" y="2224"/>
                    <a:pt x="440" y="2234"/>
                    <a:pt x="493" y="2234"/>
                  </a:cubicBezTo>
                  <a:cubicBezTo>
                    <a:pt x="594" y="2234"/>
                    <a:pt x="694" y="2197"/>
                    <a:pt x="773" y="2127"/>
                  </a:cubicBezTo>
                  <a:cubicBezTo>
                    <a:pt x="940" y="1946"/>
                    <a:pt x="788" y="1688"/>
                    <a:pt x="803" y="1476"/>
                  </a:cubicBezTo>
                  <a:cubicBezTo>
                    <a:pt x="803" y="1280"/>
                    <a:pt x="864" y="1098"/>
                    <a:pt x="970" y="946"/>
                  </a:cubicBezTo>
                  <a:cubicBezTo>
                    <a:pt x="1091" y="780"/>
                    <a:pt x="1439" y="674"/>
                    <a:pt x="1500" y="477"/>
                  </a:cubicBezTo>
                  <a:cubicBezTo>
                    <a:pt x="1530" y="326"/>
                    <a:pt x="1454" y="159"/>
                    <a:pt x="1318" y="68"/>
                  </a:cubicBezTo>
                  <a:cubicBezTo>
                    <a:pt x="1230" y="24"/>
                    <a:pt x="1137" y="1"/>
                    <a:pt x="1044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3693975" y="3296625"/>
              <a:ext cx="24250" cy="21225"/>
            </a:xfrm>
            <a:custGeom>
              <a:avLst/>
              <a:gdLst/>
              <a:ahLst/>
              <a:cxnLst/>
              <a:rect l="l" t="t" r="r" b="b"/>
              <a:pathLst>
                <a:path w="970" h="849" extrusionOk="0">
                  <a:moveTo>
                    <a:pt x="512" y="1"/>
                  </a:moveTo>
                  <a:cubicBezTo>
                    <a:pt x="310" y="1"/>
                    <a:pt x="128" y="130"/>
                    <a:pt x="46" y="323"/>
                  </a:cubicBezTo>
                  <a:cubicBezTo>
                    <a:pt x="0" y="414"/>
                    <a:pt x="0" y="520"/>
                    <a:pt x="15" y="625"/>
                  </a:cubicBezTo>
                  <a:cubicBezTo>
                    <a:pt x="63" y="796"/>
                    <a:pt x="217" y="848"/>
                    <a:pt x="378" y="848"/>
                  </a:cubicBezTo>
                  <a:cubicBezTo>
                    <a:pt x="474" y="848"/>
                    <a:pt x="572" y="830"/>
                    <a:pt x="651" y="807"/>
                  </a:cubicBezTo>
                  <a:cubicBezTo>
                    <a:pt x="848" y="777"/>
                    <a:pt x="969" y="610"/>
                    <a:pt x="969" y="429"/>
                  </a:cubicBezTo>
                  <a:cubicBezTo>
                    <a:pt x="954" y="217"/>
                    <a:pt x="787" y="35"/>
                    <a:pt x="575" y="5"/>
                  </a:cubicBezTo>
                  <a:cubicBezTo>
                    <a:pt x="554" y="2"/>
                    <a:pt x="533" y="1"/>
                    <a:pt x="512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3943775" y="3192300"/>
              <a:ext cx="37875" cy="43300"/>
            </a:xfrm>
            <a:custGeom>
              <a:avLst/>
              <a:gdLst/>
              <a:ahLst/>
              <a:cxnLst/>
              <a:rect l="l" t="t" r="r" b="b"/>
              <a:pathLst>
                <a:path w="1515" h="1732" extrusionOk="0">
                  <a:moveTo>
                    <a:pt x="433" y="1"/>
                  </a:moveTo>
                  <a:cubicBezTo>
                    <a:pt x="354" y="1"/>
                    <a:pt x="276" y="16"/>
                    <a:pt x="197" y="45"/>
                  </a:cubicBezTo>
                  <a:cubicBezTo>
                    <a:pt x="152" y="75"/>
                    <a:pt x="122" y="105"/>
                    <a:pt x="76" y="135"/>
                  </a:cubicBezTo>
                  <a:cubicBezTo>
                    <a:pt x="0" y="257"/>
                    <a:pt x="16" y="423"/>
                    <a:pt x="106" y="529"/>
                  </a:cubicBezTo>
                  <a:cubicBezTo>
                    <a:pt x="197" y="635"/>
                    <a:pt x="303" y="741"/>
                    <a:pt x="424" y="832"/>
                  </a:cubicBezTo>
                  <a:cubicBezTo>
                    <a:pt x="606" y="998"/>
                    <a:pt x="742" y="1241"/>
                    <a:pt x="803" y="1498"/>
                  </a:cubicBezTo>
                  <a:cubicBezTo>
                    <a:pt x="803" y="1543"/>
                    <a:pt x="818" y="1604"/>
                    <a:pt x="848" y="1634"/>
                  </a:cubicBezTo>
                  <a:cubicBezTo>
                    <a:pt x="879" y="1665"/>
                    <a:pt x="909" y="1695"/>
                    <a:pt x="954" y="1695"/>
                  </a:cubicBezTo>
                  <a:cubicBezTo>
                    <a:pt x="1004" y="1720"/>
                    <a:pt x="1059" y="1731"/>
                    <a:pt x="1115" y="1731"/>
                  </a:cubicBezTo>
                  <a:cubicBezTo>
                    <a:pt x="1162" y="1731"/>
                    <a:pt x="1209" y="1724"/>
                    <a:pt x="1257" y="1710"/>
                  </a:cubicBezTo>
                  <a:cubicBezTo>
                    <a:pt x="1514" y="1619"/>
                    <a:pt x="1469" y="1301"/>
                    <a:pt x="1424" y="1104"/>
                  </a:cubicBezTo>
                  <a:cubicBezTo>
                    <a:pt x="1363" y="832"/>
                    <a:pt x="1242" y="590"/>
                    <a:pt x="1075" y="378"/>
                  </a:cubicBezTo>
                  <a:cubicBezTo>
                    <a:pt x="969" y="257"/>
                    <a:pt x="833" y="135"/>
                    <a:pt x="697" y="60"/>
                  </a:cubicBezTo>
                  <a:cubicBezTo>
                    <a:pt x="609" y="20"/>
                    <a:pt x="521" y="1"/>
                    <a:pt x="433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3914625" y="3179675"/>
              <a:ext cx="26750" cy="20225"/>
            </a:xfrm>
            <a:custGeom>
              <a:avLst/>
              <a:gdLst/>
              <a:ahLst/>
              <a:cxnLst/>
              <a:rect l="l" t="t" r="r" b="b"/>
              <a:pathLst>
                <a:path w="1070" h="809" extrusionOk="0">
                  <a:moveTo>
                    <a:pt x="454" y="1"/>
                  </a:moveTo>
                  <a:cubicBezTo>
                    <a:pt x="350" y="1"/>
                    <a:pt x="240" y="32"/>
                    <a:pt x="152" y="95"/>
                  </a:cubicBezTo>
                  <a:cubicBezTo>
                    <a:pt x="46" y="186"/>
                    <a:pt x="1" y="307"/>
                    <a:pt x="16" y="444"/>
                  </a:cubicBezTo>
                  <a:cubicBezTo>
                    <a:pt x="46" y="534"/>
                    <a:pt x="107" y="625"/>
                    <a:pt x="197" y="671"/>
                  </a:cubicBezTo>
                  <a:cubicBezTo>
                    <a:pt x="288" y="746"/>
                    <a:pt x="394" y="792"/>
                    <a:pt x="515" y="807"/>
                  </a:cubicBezTo>
                  <a:cubicBezTo>
                    <a:pt x="529" y="808"/>
                    <a:pt x="542" y="809"/>
                    <a:pt x="556" y="809"/>
                  </a:cubicBezTo>
                  <a:cubicBezTo>
                    <a:pt x="853" y="809"/>
                    <a:pt x="1069" y="492"/>
                    <a:pt x="924" y="217"/>
                  </a:cubicBezTo>
                  <a:cubicBezTo>
                    <a:pt x="864" y="50"/>
                    <a:pt x="682" y="20"/>
                    <a:pt x="515" y="5"/>
                  </a:cubicBezTo>
                  <a:cubicBezTo>
                    <a:pt x="495" y="2"/>
                    <a:pt x="475" y="1"/>
                    <a:pt x="454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" name="Google Shape;831;p39"/>
          <p:cNvGrpSpPr/>
          <p:nvPr/>
        </p:nvGrpSpPr>
        <p:grpSpPr>
          <a:xfrm flipH="1">
            <a:off x="7551180" y="104456"/>
            <a:ext cx="289356" cy="289356"/>
            <a:chOff x="3866175" y="1376150"/>
            <a:chExt cx="362375" cy="362375"/>
          </a:xfrm>
        </p:grpSpPr>
        <p:sp>
          <p:nvSpPr>
            <p:cNvPr id="832" name="Google Shape;832;p39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4" name="Google Shape;834;p39"/>
          <p:cNvGrpSpPr/>
          <p:nvPr/>
        </p:nvGrpSpPr>
        <p:grpSpPr>
          <a:xfrm>
            <a:off x="84313" y="4567588"/>
            <a:ext cx="399725" cy="399700"/>
            <a:chOff x="3846950" y="732063"/>
            <a:chExt cx="399725" cy="399700"/>
          </a:xfrm>
        </p:grpSpPr>
        <p:sp>
          <p:nvSpPr>
            <p:cNvPr id="835" name="Google Shape;835;p39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" name="Google Shape;842;p39"/>
          <p:cNvGrpSpPr/>
          <p:nvPr/>
        </p:nvGrpSpPr>
        <p:grpSpPr>
          <a:xfrm>
            <a:off x="84313" y="4162549"/>
            <a:ext cx="289356" cy="289356"/>
            <a:chOff x="3866175" y="1376150"/>
            <a:chExt cx="362375" cy="362375"/>
          </a:xfrm>
        </p:grpSpPr>
        <p:sp>
          <p:nvSpPr>
            <p:cNvPr id="843" name="Google Shape;843;p39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41"/>
          <p:cNvSpPr txBox="1">
            <a:spLocks noGrp="1"/>
          </p:cNvSpPr>
          <p:nvPr>
            <p:ph type="title"/>
          </p:nvPr>
        </p:nvSpPr>
        <p:spPr>
          <a:xfrm>
            <a:off x="3082200" y="2382216"/>
            <a:ext cx="5346600" cy="1142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1"/>
                </a:solidFill>
              </a:rPr>
              <a:t>READING</a:t>
            </a:r>
            <a:endParaRPr sz="8000" dirty="0">
              <a:solidFill>
                <a:schemeClr val="accent1"/>
              </a:solidFill>
            </a:endParaRPr>
          </a:p>
        </p:txBody>
      </p:sp>
      <p:sp>
        <p:nvSpPr>
          <p:cNvPr id="975" name="Google Shape;975;p41"/>
          <p:cNvSpPr txBox="1">
            <a:spLocks noGrp="1"/>
          </p:cNvSpPr>
          <p:nvPr>
            <p:ph type="title" idx="2"/>
          </p:nvPr>
        </p:nvSpPr>
        <p:spPr>
          <a:xfrm>
            <a:off x="3082200" y="1243627"/>
            <a:ext cx="1982100" cy="1320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976" name="Google Shape;976;p41"/>
          <p:cNvGrpSpPr/>
          <p:nvPr/>
        </p:nvGrpSpPr>
        <p:grpSpPr>
          <a:xfrm>
            <a:off x="7913048" y="3689265"/>
            <a:ext cx="573006" cy="918327"/>
            <a:chOff x="5130900" y="1526500"/>
            <a:chExt cx="387900" cy="621625"/>
          </a:xfrm>
        </p:grpSpPr>
        <p:sp>
          <p:nvSpPr>
            <p:cNvPr id="977" name="Google Shape;977;p41"/>
            <p:cNvSpPr/>
            <p:nvPr/>
          </p:nvSpPr>
          <p:spPr>
            <a:xfrm>
              <a:off x="5130900" y="1526500"/>
              <a:ext cx="387900" cy="621625"/>
            </a:xfrm>
            <a:custGeom>
              <a:avLst/>
              <a:gdLst/>
              <a:ahLst/>
              <a:cxnLst/>
              <a:rect l="l" t="t" r="r" b="b"/>
              <a:pathLst>
                <a:path w="15516" h="24865" extrusionOk="0">
                  <a:moveTo>
                    <a:pt x="4692" y="1"/>
                  </a:moveTo>
                  <a:cubicBezTo>
                    <a:pt x="3837" y="1"/>
                    <a:pt x="3100" y="554"/>
                    <a:pt x="2849" y="1358"/>
                  </a:cubicBezTo>
                  <a:lnTo>
                    <a:pt x="134" y="10087"/>
                  </a:lnTo>
                  <a:cubicBezTo>
                    <a:pt x="0" y="10456"/>
                    <a:pt x="0" y="10875"/>
                    <a:pt x="134" y="11260"/>
                  </a:cubicBezTo>
                  <a:lnTo>
                    <a:pt x="134" y="13606"/>
                  </a:lnTo>
                  <a:cubicBezTo>
                    <a:pt x="151" y="14611"/>
                    <a:pt x="972" y="15415"/>
                    <a:pt x="1977" y="15415"/>
                  </a:cubicBezTo>
                  <a:lnTo>
                    <a:pt x="2162" y="15415"/>
                  </a:lnTo>
                  <a:lnTo>
                    <a:pt x="1123" y="17895"/>
                  </a:lnTo>
                  <a:cubicBezTo>
                    <a:pt x="838" y="18565"/>
                    <a:pt x="972" y="19336"/>
                    <a:pt x="1424" y="19889"/>
                  </a:cubicBezTo>
                  <a:lnTo>
                    <a:pt x="1424" y="21933"/>
                  </a:lnTo>
                  <a:cubicBezTo>
                    <a:pt x="905" y="22620"/>
                    <a:pt x="955" y="23658"/>
                    <a:pt x="1575" y="24295"/>
                  </a:cubicBezTo>
                  <a:cubicBezTo>
                    <a:pt x="1910" y="24664"/>
                    <a:pt x="2396" y="24865"/>
                    <a:pt x="2899" y="24865"/>
                  </a:cubicBezTo>
                  <a:cubicBezTo>
                    <a:pt x="3385" y="24865"/>
                    <a:pt x="3820" y="24680"/>
                    <a:pt x="4155" y="24345"/>
                  </a:cubicBezTo>
                  <a:lnTo>
                    <a:pt x="4742" y="23776"/>
                  </a:lnTo>
                  <a:cubicBezTo>
                    <a:pt x="5027" y="23491"/>
                    <a:pt x="5211" y="23122"/>
                    <a:pt x="5278" y="22754"/>
                  </a:cubicBezTo>
                  <a:lnTo>
                    <a:pt x="5529" y="22519"/>
                  </a:lnTo>
                  <a:cubicBezTo>
                    <a:pt x="5931" y="22452"/>
                    <a:pt x="6283" y="22285"/>
                    <a:pt x="6585" y="22016"/>
                  </a:cubicBezTo>
                  <a:lnTo>
                    <a:pt x="14828" y="14075"/>
                  </a:lnTo>
                  <a:cubicBezTo>
                    <a:pt x="15180" y="13740"/>
                    <a:pt x="15398" y="13271"/>
                    <a:pt x="15398" y="12768"/>
                  </a:cubicBezTo>
                  <a:lnTo>
                    <a:pt x="15398" y="9467"/>
                  </a:lnTo>
                  <a:cubicBezTo>
                    <a:pt x="15515" y="9099"/>
                    <a:pt x="15515" y="8697"/>
                    <a:pt x="15398" y="8294"/>
                  </a:cubicBezTo>
                  <a:cubicBezTo>
                    <a:pt x="15213" y="7775"/>
                    <a:pt x="14811" y="7339"/>
                    <a:pt x="14309" y="7122"/>
                  </a:cubicBezTo>
                  <a:lnTo>
                    <a:pt x="14409" y="6988"/>
                  </a:lnTo>
                  <a:cubicBezTo>
                    <a:pt x="14644" y="6636"/>
                    <a:pt x="14744" y="6267"/>
                    <a:pt x="14744" y="5865"/>
                  </a:cubicBezTo>
                  <a:lnTo>
                    <a:pt x="14711" y="4173"/>
                  </a:lnTo>
                  <a:cubicBezTo>
                    <a:pt x="14677" y="3771"/>
                    <a:pt x="14560" y="3419"/>
                    <a:pt x="14325" y="3117"/>
                  </a:cubicBezTo>
                  <a:lnTo>
                    <a:pt x="14426" y="2983"/>
                  </a:lnTo>
                  <a:cubicBezTo>
                    <a:pt x="14828" y="2397"/>
                    <a:pt x="14845" y="1643"/>
                    <a:pt x="14510" y="1006"/>
                  </a:cubicBezTo>
                  <a:cubicBezTo>
                    <a:pt x="14191" y="386"/>
                    <a:pt x="13538" y="1"/>
                    <a:pt x="12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1"/>
            <p:cNvSpPr/>
            <p:nvPr/>
          </p:nvSpPr>
          <p:spPr>
            <a:xfrm>
              <a:off x="5354575" y="1573425"/>
              <a:ext cx="106825" cy="166725"/>
            </a:xfrm>
            <a:custGeom>
              <a:avLst/>
              <a:gdLst/>
              <a:ahLst/>
              <a:cxnLst/>
              <a:rect l="l" t="t" r="r" b="b"/>
              <a:pathLst>
                <a:path w="4273" h="6669" extrusionOk="0">
                  <a:moveTo>
                    <a:pt x="4189" y="0"/>
                  </a:moveTo>
                  <a:lnTo>
                    <a:pt x="603" y="5479"/>
                  </a:lnTo>
                  <a:lnTo>
                    <a:pt x="0" y="6401"/>
                  </a:lnTo>
                  <a:lnTo>
                    <a:pt x="2396" y="6669"/>
                  </a:lnTo>
                  <a:lnTo>
                    <a:pt x="4273" y="3988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1"/>
            <p:cNvSpPr/>
            <p:nvPr/>
          </p:nvSpPr>
          <p:spPr>
            <a:xfrm>
              <a:off x="5404425" y="1731275"/>
              <a:ext cx="19700" cy="18525"/>
            </a:xfrm>
            <a:custGeom>
              <a:avLst/>
              <a:gdLst/>
              <a:ahLst/>
              <a:cxnLst/>
              <a:rect l="l" t="t" r="r" b="b"/>
              <a:pathLst>
                <a:path w="788" h="741" extrusionOk="0">
                  <a:moveTo>
                    <a:pt x="395" y="1"/>
                  </a:moveTo>
                  <a:cubicBezTo>
                    <a:pt x="296" y="1"/>
                    <a:pt x="195" y="34"/>
                    <a:pt x="117" y="103"/>
                  </a:cubicBezTo>
                  <a:cubicBezTo>
                    <a:pt x="0" y="254"/>
                    <a:pt x="0" y="489"/>
                    <a:pt x="151" y="640"/>
                  </a:cubicBezTo>
                  <a:cubicBezTo>
                    <a:pt x="201" y="690"/>
                    <a:pt x="318" y="740"/>
                    <a:pt x="402" y="740"/>
                  </a:cubicBezTo>
                  <a:cubicBezTo>
                    <a:pt x="503" y="740"/>
                    <a:pt x="586" y="690"/>
                    <a:pt x="670" y="606"/>
                  </a:cubicBezTo>
                  <a:cubicBezTo>
                    <a:pt x="788" y="472"/>
                    <a:pt x="788" y="237"/>
                    <a:pt x="653" y="87"/>
                  </a:cubicBezTo>
                  <a:cubicBezTo>
                    <a:pt x="581" y="30"/>
                    <a:pt x="488" y="1"/>
                    <a:pt x="395" y="1"/>
                  </a:cubicBezTo>
                  <a:close/>
                </a:path>
              </a:pathLst>
            </a:custGeom>
            <a:solidFill>
              <a:srgbClr val="1E3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1"/>
            <p:cNvSpPr/>
            <p:nvPr/>
          </p:nvSpPr>
          <p:spPr>
            <a:xfrm>
              <a:off x="5211325" y="1747675"/>
              <a:ext cx="266825" cy="353550"/>
            </a:xfrm>
            <a:custGeom>
              <a:avLst/>
              <a:gdLst/>
              <a:ahLst/>
              <a:cxnLst/>
              <a:rect l="l" t="t" r="r" b="b"/>
              <a:pathLst>
                <a:path w="10673" h="14142" extrusionOk="0">
                  <a:moveTo>
                    <a:pt x="10673" y="0"/>
                  </a:moveTo>
                  <a:lnTo>
                    <a:pt x="17" y="9718"/>
                  </a:lnTo>
                  <a:lnTo>
                    <a:pt x="0" y="14141"/>
                  </a:lnTo>
                  <a:lnTo>
                    <a:pt x="10673" y="3871"/>
                  </a:lnTo>
                  <a:lnTo>
                    <a:pt x="106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1"/>
            <p:cNvSpPr/>
            <p:nvPr/>
          </p:nvSpPr>
          <p:spPr>
            <a:xfrm>
              <a:off x="5188275" y="1791225"/>
              <a:ext cx="105575" cy="73325"/>
            </a:xfrm>
            <a:custGeom>
              <a:avLst/>
              <a:gdLst/>
              <a:ahLst/>
              <a:cxnLst/>
              <a:rect l="l" t="t" r="r" b="b"/>
              <a:pathLst>
                <a:path w="4223" h="2933" extrusionOk="0">
                  <a:moveTo>
                    <a:pt x="1" y="1"/>
                  </a:moveTo>
                  <a:lnTo>
                    <a:pt x="1" y="2933"/>
                  </a:lnTo>
                  <a:lnTo>
                    <a:pt x="3050" y="2933"/>
                  </a:lnTo>
                  <a:lnTo>
                    <a:pt x="4223" y="1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1"/>
            <p:cNvSpPr/>
            <p:nvPr/>
          </p:nvSpPr>
          <p:spPr>
            <a:xfrm>
              <a:off x="5404000" y="1622000"/>
              <a:ext cx="67050" cy="127800"/>
            </a:xfrm>
            <a:custGeom>
              <a:avLst/>
              <a:gdLst/>
              <a:ahLst/>
              <a:cxnLst/>
              <a:rect l="l" t="t" r="r" b="b"/>
              <a:pathLst>
                <a:path w="2682" h="5112" extrusionOk="0">
                  <a:moveTo>
                    <a:pt x="2262" y="1"/>
                  </a:moveTo>
                  <a:cubicBezTo>
                    <a:pt x="2044" y="1"/>
                    <a:pt x="1894" y="169"/>
                    <a:pt x="1894" y="370"/>
                  </a:cubicBezTo>
                  <a:lnTo>
                    <a:pt x="1944" y="1961"/>
                  </a:lnTo>
                  <a:lnTo>
                    <a:pt x="118" y="4541"/>
                  </a:lnTo>
                  <a:cubicBezTo>
                    <a:pt x="0" y="4709"/>
                    <a:pt x="34" y="4927"/>
                    <a:pt x="201" y="5044"/>
                  </a:cubicBezTo>
                  <a:cubicBezTo>
                    <a:pt x="268" y="5094"/>
                    <a:pt x="352" y="5111"/>
                    <a:pt x="419" y="5111"/>
                  </a:cubicBezTo>
                  <a:cubicBezTo>
                    <a:pt x="536" y="5111"/>
                    <a:pt x="637" y="5044"/>
                    <a:pt x="721" y="4944"/>
                  </a:cubicBezTo>
                  <a:lnTo>
                    <a:pt x="2614" y="2263"/>
                  </a:lnTo>
                  <a:cubicBezTo>
                    <a:pt x="2648" y="2196"/>
                    <a:pt x="2681" y="2129"/>
                    <a:pt x="2681" y="2045"/>
                  </a:cubicBezTo>
                  <a:lnTo>
                    <a:pt x="2631" y="353"/>
                  </a:lnTo>
                  <a:cubicBezTo>
                    <a:pt x="2631" y="135"/>
                    <a:pt x="2446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1"/>
            <p:cNvSpPr/>
            <p:nvPr/>
          </p:nvSpPr>
          <p:spPr>
            <a:xfrm>
              <a:off x="5200850" y="2077575"/>
              <a:ext cx="34775" cy="32450"/>
            </a:xfrm>
            <a:custGeom>
              <a:avLst/>
              <a:gdLst/>
              <a:ahLst/>
              <a:cxnLst/>
              <a:rect l="l" t="t" r="r" b="b"/>
              <a:pathLst>
                <a:path w="1391" h="1298" extrusionOk="0">
                  <a:moveTo>
                    <a:pt x="980" y="1"/>
                  </a:moveTo>
                  <a:cubicBezTo>
                    <a:pt x="887" y="1"/>
                    <a:pt x="794" y="34"/>
                    <a:pt x="721" y="107"/>
                  </a:cubicBezTo>
                  <a:lnTo>
                    <a:pt x="134" y="660"/>
                  </a:lnTo>
                  <a:cubicBezTo>
                    <a:pt x="17" y="811"/>
                    <a:pt x="0" y="1046"/>
                    <a:pt x="134" y="1197"/>
                  </a:cubicBezTo>
                  <a:cubicBezTo>
                    <a:pt x="218" y="1247"/>
                    <a:pt x="302" y="1297"/>
                    <a:pt x="419" y="1297"/>
                  </a:cubicBezTo>
                  <a:cubicBezTo>
                    <a:pt x="503" y="1297"/>
                    <a:pt x="603" y="1247"/>
                    <a:pt x="670" y="1197"/>
                  </a:cubicBezTo>
                  <a:lnTo>
                    <a:pt x="1257" y="627"/>
                  </a:lnTo>
                  <a:cubicBezTo>
                    <a:pt x="1374" y="476"/>
                    <a:pt x="1391" y="242"/>
                    <a:pt x="1257" y="107"/>
                  </a:cubicBezTo>
                  <a:cubicBezTo>
                    <a:pt x="1179" y="39"/>
                    <a:pt x="1079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5260750" y="1737625"/>
              <a:ext cx="226200" cy="314175"/>
            </a:xfrm>
            <a:custGeom>
              <a:avLst/>
              <a:gdLst/>
              <a:ahLst/>
              <a:cxnLst/>
              <a:rect l="l" t="t" r="r" b="b"/>
              <a:pathLst>
                <a:path w="9048" h="12567" extrusionOk="0">
                  <a:moveTo>
                    <a:pt x="8679" y="0"/>
                  </a:moveTo>
                  <a:cubicBezTo>
                    <a:pt x="8461" y="0"/>
                    <a:pt x="8294" y="168"/>
                    <a:pt x="8294" y="386"/>
                  </a:cubicBezTo>
                  <a:lnTo>
                    <a:pt x="8294" y="4105"/>
                  </a:lnTo>
                  <a:lnTo>
                    <a:pt x="151" y="11946"/>
                  </a:lnTo>
                  <a:cubicBezTo>
                    <a:pt x="34" y="12080"/>
                    <a:pt x="0" y="12315"/>
                    <a:pt x="151" y="12466"/>
                  </a:cubicBezTo>
                  <a:cubicBezTo>
                    <a:pt x="235" y="12533"/>
                    <a:pt x="319" y="12566"/>
                    <a:pt x="419" y="12566"/>
                  </a:cubicBezTo>
                  <a:cubicBezTo>
                    <a:pt x="536" y="12566"/>
                    <a:pt x="620" y="12549"/>
                    <a:pt x="704" y="12466"/>
                  </a:cubicBezTo>
                  <a:lnTo>
                    <a:pt x="8947" y="4524"/>
                  </a:lnTo>
                  <a:cubicBezTo>
                    <a:pt x="9014" y="4440"/>
                    <a:pt x="9048" y="4356"/>
                    <a:pt x="9048" y="4256"/>
                  </a:cubicBezTo>
                  <a:lnTo>
                    <a:pt x="9048" y="386"/>
                  </a:lnTo>
                  <a:cubicBezTo>
                    <a:pt x="9048" y="168"/>
                    <a:pt x="8880" y="0"/>
                    <a:pt x="8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5178650" y="1782025"/>
              <a:ext cx="124850" cy="91750"/>
            </a:xfrm>
            <a:custGeom>
              <a:avLst/>
              <a:gdLst/>
              <a:ahLst/>
              <a:cxnLst/>
              <a:rect l="l" t="t" r="r" b="b"/>
              <a:pathLst>
                <a:path w="4994" h="3670" extrusionOk="0">
                  <a:moveTo>
                    <a:pt x="738" y="754"/>
                  </a:moveTo>
                  <a:lnTo>
                    <a:pt x="4055" y="888"/>
                  </a:lnTo>
                  <a:lnTo>
                    <a:pt x="3200" y="2932"/>
                  </a:lnTo>
                  <a:lnTo>
                    <a:pt x="754" y="2932"/>
                  </a:lnTo>
                  <a:lnTo>
                    <a:pt x="738" y="754"/>
                  </a:lnTo>
                  <a:close/>
                  <a:moveTo>
                    <a:pt x="386" y="0"/>
                  </a:moveTo>
                  <a:cubicBezTo>
                    <a:pt x="268" y="0"/>
                    <a:pt x="168" y="17"/>
                    <a:pt x="101" y="118"/>
                  </a:cubicBezTo>
                  <a:cubicBezTo>
                    <a:pt x="51" y="201"/>
                    <a:pt x="0" y="285"/>
                    <a:pt x="0" y="386"/>
                  </a:cubicBezTo>
                  <a:lnTo>
                    <a:pt x="0" y="3318"/>
                  </a:lnTo>
                  <a:cubicBezTo>
                    <a:pt x="17" y="3502"/>
                    <a:pt x="168" y="3669"/>
                    <a:pt x="386" y="3669"/>
                  </a:cubicBezTo>
                  <a:lnTo>
                    <a:pt x="3435" y="3669"/>
                  </a:lnTo>
                  <a:cubicBezTo>
                    <a:pt x="3586" y="3669"/>
                    <a:pt x="3737" y="3586"/>
                    <a:pt x="3753" y="3435"/>
                  </a:cubicBezTo>
                  <a:lnTo>
                    <a:pt x="4926" y="670"/>
                  </a:lnTo>
                  <a:cubicBezTo>
                    <a:pt x="4993" y="570"/>
                    <a:pt x="4960" y="453"/>
                    <a:pt x="4909" y="335"/>
                  </a:cubicBezTo>
                  <a:cubicBezTo>
                    <a:pt x="4842" y="235"/>
                    <a:pt x="4742" y="168"/>
                    <a:pt x="4608" y="168"/>
                  </a:cubicBezTo>
                  <a:lnTo>
                    <a:pt x="3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5188275" y="1573425"/>
              <a:ext cx="289875" cy="417225"/>
            </a:xfrm>
            <a:custGeom>
              <a:avLst/>
              <a:gdLst/>
              <a:ahLst/>
              <a:cxnLst/>
              <a:rect l="l" t="t" r="r" b="b"/>
              <a:pathLst>
                <a:path w="11595" h="16689" extrusionOk="0">
                  <a:moveTo>
                    <a:pt x="2715" y="0"/>
                  </a:moveTo>
                  <a:lnTo>
                    <a:pt x="1458" y="4022"/>
                  </a:lnTo>
                  <a:lnTo>
                    <a:pt x="436" y="7289"/>
                  </a:lnTo>
                  <a:lnTo>
                    <a:pt x="1" y="8713"/>
                  </a:lnTo>
                  <a:lnTo>
                    <a:pt x="4223" y="8880"/>
                  </a:lnTo>
                  <a:lnTo>
                    <a:pt x="3050" y="11645"/>
                  </a:lnTo>
                  <a:lnTo>
                    <a:pt x="2061" y="13957"/>
                  </a:lnTo>
                  <a:lnTo>
                    <a:pt x="939" y="16688"/>
                  </a:lnTo>
                  <a:lnTo>
                    <a:pt x="11595" y="6970"/>
                  </a:lnTo>
                  <a:lnTo>
                    <a:pt x="9048" y="6669"/>
                  </a:lnTo>
                  <a:lnTo>
                    <a:pt x="6652" y="6401"/>
                  </a:lnTo>
                  <a:lnTo>
                    <a:pt x="7255" y="5479"/>
                  </a:lnTo>
                  <a:lnTo>
                    <a:pt x="10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5176550" y="1561700"/>
              <a:ext cx="314175" cy="440250"/>
            </a:xfrm>
            <a:custGeom>
              <a:avLst/>
              <a:gdLst/>
              <a:ahLst/>
              <a:cxnLst/>
              <a:rect l="l" t="t" r="r" b="b"/>
              <a:pathLst>
                <a:path w="12567" h="17610" extrusionOk="0">
                  <a:moveTo>
                    <a:pt x="10455" y="972"/>
                  </a:moveTo>
                  <a:lnTo>
                    <a:pt x="6736" y="6652"/>
                  </a:lnTo>
                  <a:cubicBezTo>
                    <a:pt x="6652" y="6786"/>
                    <a:pt x="6652" y="6953"/>
                    <a:pt x="6719" y="7104"/>
                  </a:cubicBezTo>
                  <a:cubicBezTo>
                    <a:pt x="6786" y="7222"/>
                    <a:pt x="6920" y="7339"/>
                    <a:pt x="7071" y="7356"/>
                  </a:cubicBezTo>
                  <a:lnTo>
                    <a:pt x="10992" y="7791"/>
                  </a:lnTo>
                  <a:lnTo>
                    <a:pt x="2631" y="15415"/>
                  </a:lnTo>
                  <a:lnTo>
                    <a:pt x="3938" y="12332"/>
                  </a:lnTo>
                  <a:lnTo>
                    <a:pt x="3938" y="12315"/>
                  </a:lnTo>
                  <a:lnTo>
                    <a:pt x="5111" y="9550"/>
                  </a:lnTo>
                  <a:cubicBezTo>
                    <a:pt x="5178" y="9433"/>
                    <a:pt x="5144" y="9266"/>
                    <a:pt x="5060" y="9132"/>
                  </a:cubicBezTo>
                  <a:cubicBezTo>
                    <a:pt x="4977" y="9014"/>
                    <a:pt x="4843" y="8931"/>
                    <a:pt x="4692" y="8931"/>
                  </a:cubicBezTo>
                  <a:lnTo>
                    <a:pt x="1073" y="8780"/>
                  </a:lnTo>
                  <a:lnTo>
                    <a:pt x="3502" y="972"/>
                  </a:lnTo>
                  <a:close/>
                  <a:moveTo>
                    <a:pt x="3201" y="0"/>
                  </a:moveTo>
                  <a:cubicBezTo>
                    <a:pt x="3000" y="0"/>
                    <a:pt x="2832" y="134"/>
                    <a:pt x="2765" y="319"/>
                  </a:cubicBezTo>
                  <a:lnTo>
                    <a:pt x="51" y="9031"/>
                  </a:lnTo>
                  <a:cubicBezTo>
                    <a:pt x="1" y="9148"/>
                    <a:pt x="17" y="9299"/>
                    <a:pt x="101" y="9433"/>
                  </a:cubicBezTo>
                  <a:cubicBezTo>
                    <a:pt x="185" y="9534"/>
                    <a:pt x="319" y="9617"/>
                    <a:pt x="470" y="9617"/>
                  </a:cubicBezTo>
                  <a:lnTo>
                    <a:pt x="4022" y="9768"/>
                  </a:lnTo>
                  <a:lnTo>
                    <a:pt x="3117" y="11879"/>
                  </a:lnTo>
                  <a:cubicBezTo>
                    <a:pt x="3117" y="11896"/>
                    <a:pt x="3100" y="11896"/>
                    <a:pt x="3100" y="11913"/>
                  </a:cubicBezTo>
                  <a:lnTo>
                    <a:pt x="972" y="16973"/>
                  </a:lnTo>
                  <a:cubicBezTo>
                    <a:pt x="889" y="17174"/>
                    <a:pt x="972" y="17408"/>
                    <a:pt x="1140" y="17526"/>
                  </a:cubicBezTo>
                  <a:cubicBezTo>
                    <a:pt x="1207" y="17593"/>
                    <a:pt x="1324" y="17609"/>
                    <a:pt x="1408" y="17609"/>
                  </a:cubicBezTo>
                  <a:cubicBezTo>
                    <a:pt x="1508" y="17609"/>
                    <a:pt x="1609" y="17576"/>
                    <a:pt x="1726" y="17509"/>
                  </a:cubicBezTo>
                  <a:lnTo>
                    <a:pt x="12382" y="7791"/>
                  </a:lnTo>
                  <a:cubicBezTo>
                    <a:pt x="12499" y="7674"/>
                    <a:pt x="12566" y="7473"/>
                    <a:pt x="12499" y="7305"/>
                  </a:cubicBezTo>
                  <a:cubicBezTo>
                    <a:pt x="12466" y="7138"/>
                    <a:pt x="12315" y="7020"/>
                    <a:pt x="12131" y="7004"/>
                  </a:cubicBezTo>
                  <a:lnTo>
                    <a:pt x="7942" y="6518"/>
                  </a:lnTo>
                  <a:lnTo>
                    <a:pt x="11712" y="738"/>
                  </a:lnTo>
                  <a:cubicBezTo>
                    <a:pt x="11796" y="587"/>
                    <a:pt x="11796" y="419"/>
                    <a:pt x="11729" y="252"/>
                  </a:cubicBezTo>
                  <a:cubicBezTo>
                    <a:pt x="11662" y="84"/>
                    <a:pt x="11494" y="0"/>
                    <a:pt x="11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5199175" y="1573425"/>
              <a:ext cx="202750" cy="182225"/>
            </a:xfrm>
            <a:custGeom>
              <a:avLst/>
              <a:gdLst/>
              <a:ahLst/>
              <a:cxnLst/>
              <a:rect l="l" t="t" r="r" b="b"/>
              <a:pathLst>
                <a:path w="8110" h="7289" extrusionOk="0">
                  <a:moveTo>
                    <a:pt x="5479" y="0"/>
                  </a:moveTo>
                  <a:lnTo>
                    <a:pt x="1022" y="4022"/>
                  </a:lnTo>
                  <a:lnTo>
                    <a:pt x="0" y="7289"/>
                  </a:lnTo>
                  <a:lnTo>
                    <a:pt x="8110" y="0"/>
                  </a:ln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5239800" y="1710400"/>
              <a:ext cx="200250" cy="211975"/>
            </a:xfrm>
            <a:custGeom>
              <a:avLst/>
              <a:gdLst/>
              <a:ahLst/>
              <a:cxnLst/>
              <a:rect l="l" t="t" r="r" b="b"/>
              <a:pathLst>
                <a:path w="8010" h="8479" extrusionOk="0">
                  <a:moveTo>
                    <a:pt x="5194" y="0"/>
                  </a:moveTo>
                  <a:lnTo>
                    <a:pt x="1458" y="3368"/>
                  </a:lnTo>
                  <a:lnTo>
                    <a:pt x="2162" y="3401"/>
                  </a:lnTo>
                  <a:lnTo>
                    <a:pt x="989" y="6166"/>
                  </a:lnTo>
                  <a:lnTo>
                    <a:pt x="0" y="8478"/>
                  </a:lnTo>
                  <a:lnTo>
                    <a:pt x="8009" y="1324"/>
                  </a:lnTo>
                  <a:lnTo>
                    <a:pt x="6987" y="1190"/>
                  </a:lnTo>
                  <a:lnTo>
                    <a:pt x="4591" y="922"/>
                  </a:lnTo>
                  <a:lnTo>
                    <a:pt x="5194" y="0"/>
                  </a:ln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41"/>
          <p:cNvGrpSpPr/>
          <p:nvPr/>
        </p:nvGrpSpPr>
        <p:grpSpPr>
          <a:xfrm>
            <a:off x="606221" y="1475943"/>
            <a:ext cx="2331723" cy="2144976"/>
            <a:chOff x="2288993" y="2038607"/>
            <a:chExt cx="1273400" cy="1115200"/>
          </a:xfrm>
        </p:grpSpPr>
        <p:sp>
          <p:nvSpPr>
            <p:cNvPr id="991" name="Google Shape;991;p41"/>
            <p:cNvSpPr/>
            <p:nvPr/>
          </p:nvSpPr>
          <p:spPr>
            <a:xfrm>
              <a:off x="2288993" y="2038607"/>
              <a:ext cx="1273400" cy="1115200"/>
            </a:xfrm>
            <a:custGeom>
              <a:avLst/>
              <a:gdLst/>
              <a:ahLst/>
              <a:cxnLst/>
              <a:rect l="l" t="t" r="r" b="b"/>
              <a:pathLst>
                <a:path w="50936" h="44608" extrusionOk="0">
                  <a:moveTo>
                    <a:pt x="30940" y="0"/>
                  </a:moveTo>
                  <a:cubicBezTo>
                    <a:pt x="30490" y="0"/>
                    <a:pt x="30017" y="158"/>
                    <a:pt x="29634" y="473"/>
                  </a:cubicBezTo>
                  <a:lnTo>
                    <a:pt x="21978" y="7206"/>
                  </a:lnTo>
                  <a:lnTo>
                    <a:pt x="11350" y="3851"/>
                  </a:lnTo>
                  <a:cubicBezTo>
                    <a:pt x="11147" y="3806"/>
                    <a:pt x="10944" y="3761"/>
                    <a:pt x="10764" y="3761"/>
                  </a:cubicBezTo>
                  <a:cubicBezTo>
                    <a:pt x="10246" y="3761"/>
                    <a:pt x="9773" y="3963"/>
                    <a:pt x="9413" y="4301"/>
                  </a:cubicBezTo>
                  <a:cubicBezTo>
                    <a:pt x="8873" y="4774"/>
                    <a:pt x="8670" y="5517"/>
                    <a:pt x="8850" y="6215"/>
                  </a:cubicBezTo>
                  <a:lnTo>
                    <a:pt x="11372" y="16303"/>
                  </a:lnTo>
                  <a:lnTo>
                    <a:pt x="6103" y="18667"/>
                  </a:lnTo>
                  <a:cubicBezTo>
                    <a:pt x="5968" y="18622"/>
                    <a:pt x="5855" y="18622"/>
                    <a:pt x="5720" y="18622"/>
                  </a:cubicBezTo>
                  <a:cubicBezTo>
                    <a:pt x="5382" y="18622"/>
                    <a:pt x="5067" y="18690"/>
                    <a:pt x="4752" y="18825"/>
                  </a:cubicBezTo>
                  <a:lnTo>
                    <a:pt x="1442" y="20311"/>
                  </a:lnTo>
                  <a:cubicBezTo>
                    <a:pt x="541" y="20716"/>
                    <a:pt x="1" y="21595"/>
                    <a:pt x="23" y="22540"/>
                  </a:cubicBezTo>
                  <a:cubicBezTo>
                    <a:pt x="68" y="23509"/>
                    <a:pt x="654" y="24342"/>
                    <a:pt x="1554" y="24679"/>
                  </a:cubicBezTo>
                  <a:lnTo>
                    <a:pt x="9188" y="27584"/>
                  </a:lnTo>
                  <a:cubicBezTo>
                    <a:pt x="9458" y="27697"/>
                    <a:pt x="9751" y="27742"/>
                    <a:pt x="10021" y="27742"/>
                  </a:cubicBezTo>
                  <a:lnTo>
                    <a:pt x="10246" y="27742"/>
                  </a:lnTo>
                  <a:cubicBezTo>
                    <a:pt x="10494" y="28012"/>
                    <a:pt x="10809" y="28192"/>
                    <a:pt x="11147" y="28350"/>
                  </a:cubicBezTo>
                  <a:lnTo>
                    <a:pt x="11687" y="28530"/>
                  </a:lnTo>
                  <a:cubicBezTo>
                    <a:pt x="11800" y="28598"/>
                    <a:pt x="11935" y="28620"/>
                    <a:pt x="12048" y="28643"/>
                  </a:cubicBezTo>
                  <a:lnTo>
                    <a:pt x="11034" y="35173"/>
                  </a:lnTo>
                  <a:cubicBezTo>
                    <a:pt x="10562" y="35578"/>
                    <a:pt x="10246" y="36141"/>
                    <a:pt x="10201" y="36794"/>
                  </a:cubicBezTo>
                  <a:lnTo>
                    <a:pt x="9976" y="39564"/>
                  </a:lnTo>
                  <a:cubicBezTo>
                    <a:pt x="9908" y="40397"/>
                    <a:pt x="10246" y="41140"/>
                    <a:pt x="10899" y="41658"/>
                  </a:cubicBezTo>
                  <a:cubicBezTo>
                    <a:pt x="11327" y="41951"/>
                    <a:pt x="11822" y="42131"/>
                    <a:pt x="12340" y="42131"/>
                  </a:cubicBezTo>
                  <a:cubicBezTo>
                    <a:pt x="12588" y="42131"/>
                    <a:pt x="12858" y="42086"/>
                    <a:pt x="13129" y="41996"/>
                  </a:cubicBezTo>
                  <a:lnTo>
                    <a:pt x="18645" y="40014"/>
                  </a:lnTo>
                  <a:cubicBezTo>
                    <a:pt x="18735" y="40082"/>
                    <a:pt x="18848" y="40127"/>
                    <a:pt x="18916" y="40194"/>
                  </a:cubicBezTo>
                  <a:cubicBezTo>
                    <a:pt x="18803" y="40915"/>
                    <a:pt x="18938" y="41658"/>
                    <a:pt x="19321" y="42311"/>
                  </a:cubicBezTo>
                  <a:cubicBezTo>
                    <a:pt x="19771" y="43122"/>
                    <a:pt x="20559" y="43684"/>
                    <a:pt x="21460" y="43887"/>
                  </a:cubicBezTo>
                  <a:cubicBezTo>
                    <a:pt x="23036" y="44225"/>
                    <a:pt x="25513" y="44608"/>
                    <a:pt x="28350" y="44608"/>
                  </a:cubicBezTo>
                  <a:cubicBezTo>
                    <a:pt x="30490" y="44608"/>
                    <a:pt x="32516" y="44360"/>
                    <a:pt x="34385" y="43842"/>
                  </a:cubicBezTo>
                  <a:cubicBezTo>
                    <a:pt x="35218" y="43662"/>
                    <a:pt x="35984" y="43099"/>
                    <a:pt x="36412" y="42333"/>
                  </a:cubicBezTo>
                  <a:cubicBezTo>
                    <a:pt x="36817" y="41590"/>
                    <a:pt x="36930" y="40735"/>
                    <a:pt x="36750" y="39901"/>
                  </a:cubicBezTo>
                  <a:cubicBezTo>
                    <a:pt x="37110" y="39609"/>
                    <a:pt x="37493" y="39271"/>
                    <a:pt x="37943" y="38843"/>
                  </a:cubicBezTo>
                  <a:cubicBezTo>
                    <a:pt x="38101" y="38708"/>
                    <a:pt x="38258" y="38550"/>
                    <a:pt x="38393" y="38393"/>
                  </a:cubicBezTo>
                  <a:lnTo>
                    <a:pt x="42672" y="39316"/>
                  </a:lnTo>
                  <a:cubicBezTo>
                    <a:pt x="43100" y="39766"/>
                    <a:pt x="43730" y="40014"/>
                    <a:pt x="44361" y="40014"/>
                  </a:cubicBezTo>
                  <a:cubicBezTo>
                    <a:pt x="44676" y="40014"/>
                    <a:pt x="44991" y="39969"/>
                    <a:pt x="45261" y="39856"/>
                  </a:cubicBezTo>
                  <a:cubicBezTo>
                    <a:pt x="45869" y="39631"/>
                    <a:pt x="46320" y="39181"/>
                    <a:pt x="46567" y="38595"/>
                  </a:cubicBezTo>
                  <a:cubicBezTo>
                    <a:pt x="46792" y="38032"/>
                    <a:pt x="46792" y="37379"/>
                    <a:pt x="46567" y="36794"/>
                  </a:cubicBezTo>
                  <a:lnTo>
                    <a:pt x="44338" y="31300"/>
                  </a:lnTo>
                  <a:cubicBezTo>
                    <a:pt x="44225" y="31052"/>
                    <a:pt x="44090" y="30827"/>
                    <a:pt x="43910" y="30624"/>
                  </a:cubicBezTo>
                  <a:cubicBezTo>
                    <a:pt x="43910" y="30376"/>
                    <a:pt x="43865" y="30106"/>
                    <a:pt x="43753" y="29859"/>
                  </a:cubicBezTo>
                  <a:lnTo>
                    <a:pt x="43617" y="29498"/>
                  </a:lnTo>
                  <a:lnTo>
                    <a:pt x="49630" y="27224"/>
                  </a:lnTo>
                  <a:cubicBezTo>
                    <a:pt x="50373" y="26931"/>
                    <a:pt x="50868" y="26233"/>
                    <a:pt x="50891" y="25445"/>
                  </a:cubicBezTo>
                  <a:cubicBezTo>
                    <a:pt x="50936" y="24657"/>
                    <a:pt x="50485" y="23914"/>
                    <a:pt x="49742" y="23576"/>
                  </a:cubicBezTo>
                  <a:lnTo>
                    <a:pt x="42041" y="20041"/>
                  </a:lnTo>
                  <a:lnTo>
                    <a:pt x="47220" y="12160"/>
                  </a:lnTo>
                  <a:cubicBezTo>
                    <a:pt x="47626" y="11529"/>
                    <a:pt x="47671" y="10741"/>
                    <a:pt x="47288" y="10111"/>
                  </a:cubicBezTo>
                  <a:cubicBezTo>
                    <a:pt x="46950" y="9480"/>
                    <a:pt x="46275" y="9097"/>
                    <a:pt x="45576" y="9097"/>
                  </a:cubicBezTo>
                  <a:lnTo>
                    <a:pt x="45531" y="9097"/>
                  </a:lnTo>
                  <a:lnTo>
                    <a:pt x="38123" y="9345"/>
                  </a:lnTo>
                  <a:cubicBezTo>
                    <a:pt x="37740" y="9097"/>
                    <a:pt x="37290" y="8940"/>
                    <a:pt x="36817" y="8940"/>
                  </a:cubicBezTo>
                  <a:lnTo>
                    <a:pt x="36704" y="8940"/>
                  </a:lnTo>
                  <a:lnTo>
                    <a:pt x="35218" y="9007"/>
                  </a:lnTo>
                  <a:lnTo>
                    <a:pt x="34768" y="7251"/>
                  </a:lnTo>
                  <a:cubicBezTo>
                    <a:pt x="34678" y="6958"/>
                    <a:pt x="34543" y="6665"/>
                    <a:pt x="34340" y="6418"/>
                  </a:cubicBezTo>
                  <a:cubicBezTo>
                    <a:pt x="34363" y="6125"/>
                    <a:pt x="34363" y="5787"/>
                    <a:pt x="34295" y="5494"/>
                  </a:cubicBezTo>
                  <a:lnTo>
                    <a:pt x="34092" y="4706"/>
                  </a:lnTo>
                  <a:cubicBezTo>
                    <a:pt x="33980" y="4256"/>
                    <a:pt x="33732" y="3851"/>
                    <a:pt x="33394" y="3535"/>
                  </a:cubicBezTo>
                  <a:lnTo>
                    <a:pt x="32854" y="1486"/>
                  </a:lnTo>
                  <a:cubicBezTo>
                    <a:pt x="32674" y="833"/>
                    <a:pt x="32201" y="338"/>
                    <a:pt x="31593" y="113"/>
                  </a:cubicBezTo>
                  <a:cubicBezTo>
                    <a:pt x="31368" y="23"/>
                    <a:pt x="31165" y="0"/>
                    <a:pt x="30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2346600" y="2087950"/>
              <a:ext cx="1162500" cy="945200"/>
            </a:xfrm>
            <a:custGeom>
              <a:avLst/>
              <a:gdLst/>
              <a:ahLst/>
              <a:cxnLst/>
              <a:rect l="l" t="t" r="r" b="b"/>
              <a:pathLst>
                <a:path w="46500" h="37808" extrusionOk="0">
                  <a:moveTo>
                    <a:pt x="28531" y="0"/>
                  </a:moveTo>
                  <a:lnTo>
                    <a:pt x="20064" y="7454"/>
                  </a:lnTo>
                  <a:lnTo>
                    <a:pt x="8355" y="3783"/>
                  </a:lnTo>
                  <a:lnTo>
                    <a:pt x="11305" y="15492"/>
                  </a:lnTo>
                  <a:lnTo>
                    <a:pt x="1" y="20536"/>
                  </a:lnTo>
                  <a:lnTo>
                    <a:pt x="11913" y="25063"/>
                  </a:lnTo>
                  <a:lnTo>
                    <a:pt x="9909" y="37808"/>
                  </a:lnTo>
                  <a:lnTo>
                    <a:pt x="9909" y="37808"/>
                  </a:lnTo>
                  <a:lnTo>
                    <a:pt x="25491" y="32201"/>
                  </a:lnTo>
                  <a:lnTo>
                    <a:pt x="41974" y="35736"/>
                  </a:lnTo>
                  <a:lnTo>
                    <a:pt x="38213" y="26549"/>
                  </a:lnTo>
                  <a:lnTo>
                    <a:pt x="46500" y="23419"/>
                  </a:lnTo>
                  <a:lnTo>
                    <a:pt x="36705" y="18893"/>
                  </a:lnTo>
                  <a:lnTo>
                    <a:pt x="43212" y="9120"/>
                  </a:lnTo>
                  <a:lnTo>
                    <a:pt x="30985" y="9525"/>
                  </a:lnTo>
                  <a:lnTo>
                    <a:pt x="285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1"/>
            <p:cNvSpPr/>
            <p:nvPr/>
          </p:nvSpPr>
          <p:spPr>
            <a:xfrm>
              <a:off x="2439500" y="2087950"/>
              <a:ext cx="636700" cy="581550"/>
            </a:xfrm>
            <a:custGeom>
              <a:avLst/>
              <a:gdLst/>
              <a:ahLst/>
              <a:cxnLst/>
              <a:rect l="l" t="t" r="r" b="b"/>
              <a:pathLst>
                <a:path w="25468" h="23262" extrusionOk="0">
                  <a:moveTo>
                    <a:pt x="24815" y="0"/>
                  </a:moveTo>
                  <a:lnTo>
                    <a:pt x="16348" y="7454"/>
                  </a:lnTo>
                  <a:lnTo>
                    <a:pt x="15582" y="7251"/>
                  </a:lnTo>
                  <a:lnTo>
                    <a:pt x="7454" y="14930"/>
                  </a:lnTo>
                  <a:lnTo>
                    <a:pt x="7589" y="15492"/>
                  </a:lnTo>
                  <a:lnTo>
                    <a:pt x="6193" y="16100"/>
                  </a:lnTo>
                  <a:lnTo>
                    <a:pt x="0" y="21933"/>
                  </a:lnTo>
                  <a:lnTo>
                    <a:pt x="3491" y="23261"/>
                  </a:lnTo>
                  <a:lnTo>
                    <a:pt x="25468" y="2522"/>
                  </a:lnTo>
                  <a:lnTo>
                    <a:pt x="24815" y="0"/>
                  </a:ln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1"/>
            <p:cNvSpPr/>
            <p:nvPr/>
          </p:nvSpPr>
          <p:spPr>
            <a:xfrm>
              <a:off x="2599925" y="2319875"/>
              <a:ext cx="715525" cy="675550"/>
            </a:xfrm>
            <a:custGeom>
              <a:avLst/>
              <a:gdLst/>
              <a:ahLst/>
              <a:cxnLst/>
              <a:rect l="l" t="t" r="r" b="b"/>
              <a:pathLst>
                <a:path w="28621" h="27022" extrusionOk="0">
                  <a:moveTo>
                    <a:pt x="28621" y="1"/>
                  </a:moveTo>
                  <a:lnTo>
                    <a:pt x="20852" y="248"/>
                  </a:lnTo>
                  <a:lnTo>
                    <a:pt x="20830" y="158"/>
                  </a:lnTo>
                  <a:lnTo>
                    <a:pt x="1329" y="18600"/>
                  </a:lnTo>
                  <a:lnTo>
                    <a:pt x="1" y="27022"/>
                  </a:lnTo>
                  <a:lnTo>
                    <a:pt x="28621" y="1"/>
                  </a:ln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1"/>
            <p:cNvSpPr/>
            <p:nvPr/>
          </p:nvSpPr>
          <p:spPr>
            <a:xfrm>
              <a:off x="2336475" y="2553750"/>
              <a:ext cx="212250" cy="129825"/>
            </a:xfrm>
            <a:custGeom>
              <a:avLst/>
              <a:gdLst/>
              <a:ahLst/>
              <a:cxnLst/>
              <a:rect l="l" t="t" r="r" b="b"/>
              <a:pathLst>
                <a:path w="8490" h="5193" extrusionOk="0">
                  <a:moveTo>
                    <a:pt x="3720" y="1"/>
                  </a:moveTo>
                  <a:cubicBezTo>
                    <a:pt x="3666" y="1"/>
                    <a:pt x="3612" y="12"/>
                    <a:pt x="3558" y="35"/>
                  </a:cubicBezTo>
                  <a:lnTo>
                    <a:pt x="226" y="1522"/>
                  </a:lnTo>
                  <a:cubicBezTo>
                    <a:pt x="91" y="1589"/>
                    <a:pt x="1" y="1724"/>
                    <a:pt x="1" y="1882"/>
                  </a:cubicBezTo>
                  <a:cubicBezTo>
                    <a:pt x="1" y="2062"/>
                    <a:pt x="113" y="2197"/>
                    <a:pt x="248" y="2265"/>
                  </a:cubicBezTo>
                  <a:lnTo>
                    <a:pt x="7882" y="5170"/>
                  </a:lnTo>
                  <a:cubicBezTo>
                    <a:pt x="7949" y="5192"/>
                    <a:pt x="7972" y="5192"/>
                    <a:pt x="8039" y="5192"/>
                  </a:cubicBezTo>
                  <a:cubicBezTo>
                    <a:pt x="8197" y="5192"/>
                    <a:pt x="8332" y="5102"/>
                    <a:pt x="8400" y="4899"/>
                  </a:cubicBezTo>
                  <a:cubicBezTo>
                    <a:pt x="8490" y="4697"/>
                    <a:pt x="8377" y="4471"/>
                    <a:pt x="8174" y="4404"/>
                  </a:cubicBezTo>
                  <a:lnTo>
                    <a:pt x="1419" y="1837"/>
                  </a:lnTo>
                  <a:lnTo>
                    <a:pt x="3874" y="734"/>
                  </a:lnTo>
                  <a:cubicBezTo>
                    <a:pt x="4054" y="643"/>
                    <a:pt x="4144" y="418"/>
                    <a:pt x="4054" y="238"/>
                  </a:cubicBezTo>
                  <a:cubicBezTo>
                    <a:pt x="4004" y="89"/>
                    <a:pt x="3869" y="1"/>
                    <a:pt x="3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1"/>
            <p:cNvSpPr/>
            <p:nvPr/>
          </p:nvSpPr>
          <p:spPr>
            <a:xfrm>
              <a:off x="2574600" y="2682750"/>
              <a:ext cx="36625" cy="24450"/>
            </a:xfrm>
            <a:custGeom>
              <a:avLst/>
              <a:gdLst/>
              <a:ahLst/>
              <a:cxnLst/>
              <a:rect l="l" t="t" r="r" b="b"/>
              <a:pathLst>
                <a:path w="1465" h="978" extrusionOk="0">
                  <a:moveTo>
                    <a:pt x="440" y="1"/>
                  </a:moveTo>
                  <a:cubicBezTo>
                    <a:pt x="285" y="1"/>
                    <a:pt x="142" y="103"/>
                    <a:pt x="91" y="257"/>
                  </a:cubicBezTo>
                  <a:cubicBezTo>
                    <a:pt x="1" y="437"/>
                    <a:pt x="113" y="663"/>
                    <a:pt x="316" y="753"/>
                  </a:cubicBezTo>
                  <a:lnTo>
                    <a:pt x="879" y="955"/>
                  </a:lnTo>
                  <a:cubicBezTo>
                    <a:pt x="924" y="978"/>
                    <a:pt x="946" y="978"/>
                    <a:pt x="1014" y="978"/>
                  </a:cubicBezTo>
                  <a:cubicBezTo>
                    <a:pt x="1171" y="978"/>
                    <a:pt x="1329" y="865"/>
                    <a:pt x="1374" y="730"/>
                  </a:cubicBezTo>
                  <a:cubicBezTo>
                    <a:pt x="1464" y="527"/>
                    <a:pt x="1352" y="302"/>
                    <a:pt x="1149" y="212"/>
                  </a:cubicBezTo>
                  <a:lnTo>
                    <a:pt x="586" y="32"/>
                  </a:lnTo>
                  <a:cubicBezTo>
                    <a:pt x="538" y="11"/>
                    <a:pt x="48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1"/>
            <p:cNvSpPr/>
            <p:nvPr/>
          </p:nvSpPr>
          <p:spPr>
            <a:xfrm>
              <a:off x="3328950" y="2834175"/>
              <a:ext cx="78275" cy="156750"/>
            </a:xfrm>
            <a:custGeom>
              <a:avLst/>
              <a:gdLst/>
              <a:ahLst/>
              <a:cxnLst/>
              <a:rect l="l" t="t" r="r" b="b"/>
              <a:pathLst>
                <a:path w="3131" h="6270" extrusionOk="0">
                  <a:moveTo>
                    <a:pt x="449" y="1"/>
                  </a:moveTo>
                  <a:cubicBezTo>
                    <a:pt x="404" y="1"/>
                    <a:pt x="358" y="11"/>
                    <a:pt x="315" y="32"/>
                  </a:cubicBezTo>
                  <a:cubicBezTo>
                    <a:pt x="113" y="100"/>
                    <a:pt x="0" y="325"/>
                    <a:pt x="90" y="528"/>
                  </a:cubicBezTo>
                  <a:lnTo>
                    <a:pt x="2297" y="6022"/>
                  </a:lnTo>
                  <a:cubicBezTo>
                    <a:pt x="2365" y="6180"/>
                    <a:pt x="2500" y="6270"/>
                    <a:pt x="2680" y="6270"/>
                  </a:cubicBezTo>
                  <a:cubicBezTo>
                    <a:pt x="2725" y="6270"/>
                    <a:pt x="2747" y="6270"/>
                    <a:pt x="2815" y="6247"/>
                  </a:cubicBezTo>
                  <a:cubicBezTo>
                    <a:pt x="3018" y="6157"/>
                    <a:pt x="3130" y="5932"/>
                    <a:pt x="3040" y="5729"/>
                  </a:cubicBezTo>
                  <a:lnTo>
                    <a:pt x="811" y="257"/>
                  </a:lnTo>
                  <a:cubicBezTo>
                    <a:pt x="742" y="103"/>
                    <a:pt x="595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1"/>
            <p:cNvSpPr/>
            <p:nvPr/>
          </p:nvSpPr>
          <p:spPr>
            <a:xfrm>
              <a:off x="3310375" y="2789725"/>
              <a:ext cx="26475" cy="28375"/>
            </a:xfrm>
            <a:custGeom>
              <a:avLst/>
              <a:gdLst/>
              <a:ahLst/>
              <a:cxnLst/>
              <a:rect l="l" t="t" r="r" b="b"/>
              <a:pathLst>
                <a:path w="1059" h="1135" extrusionOk="0">
                  <a:moveTo>
                    <a:pt x="462" y="0"/>
                  </a:moveTo>
                  <a:cubicBezTo>
                    <a:pt x="413" y="0"/>
                    <a:pt x="364" y="10"/>
                    <a:pt x="315" y="31"/>
                  </a:cubicBezTo>
                  <a:cubicBezTo>
                    <a:pt x="113" y="121"/>
                    <a:pt x="0" y="347"/>
                    <a:pt x="90" y="527"/>
                  </a:cubicBezTo>
                  <a:lnTo>
                    <a:pt x="225" y="865"/>
                  </a:lnTo>
                  <a:cubicBezTo>
                    <a:pt x="293" y="1045"/>
                    <a:pt x="428" y="1135"/>
                    <a:pt x="608" y="1135"/>
                  </a:cubicBezTo>
                  <a:cubicBezTo>
                    <a:pt x="631" y="1135"/>
                    <a:pt x="676" y="1090"/>
                    <a:pt x="743" y="1090"/>
                  </a:cubicBezTo>
                  <a:cubicBezTo>
                    <a:pt x="946" y="1022"/>
                    <a:pt x="1058" y="797"/>
                    <a:pt x="968" y="594"/>
                  </a:cubicBezTo>
                  <a:lnTo>
                    <a:pt x="833" y="257"/>
                  </a:lnTo>
                  <a:cubicBezTo>
                    <a:pt x="765" y="102"/>
                    <a:pt x="618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1"/>
            <p:cNvSpPr/>
            <p:nvPr/>
          </p:nvSpPr>
          <p:spPr>
            <a:xfrm>
              <a:off x="3070550" y="2161475"/>
              <a:ext cx="27050" cy="39075"/>
            </a:xfrm>
            <a:custGeom>
              <a:avLst/>
              <a:gdLst/>
              <a:ahLst/>
              <a:cxnLst/>
              <a:rect l="l" t="t" r="r" b="b"/>
              <a:pathLst>
                <a:path w="1082" h="1563" extrusionOk="0">
                  <a:moveTo>
                    <a:pt x="418" y="0"/>
                  </a:moveTo>
                  <a:cubicBezTo>
                    <a:pt x="392" y="0"/>
                    <a:pt x="365" y="3"/>
                    <a:pt x="338" y="9"/>
                  </a:cubicBezTo>
                  <a:cubicBezTo>
                    <a:pt x="136" y="77"/>
                    <a:pt x="1" y="302"/>
                    <a:pt x="68" y="504"/>
                  </a:cubicBezTo>
                  <a:lnTo>
                    <a:pt x="248" y="1293"/>
                  </a:lnTo>
                  <a:cubicBezTo>
                    <a:pt x="316" y="1450"/>
                    <a:pt x="473" y="1563"/>
                    <a:pt x="654" y="1563"/>
                  </a:cubicBezTo>
                  <a:lnTo>
                    <a:pt x="744" y="1563"/>
                  </a:lnTo>
                  <a:cubicBezTo>
                    <a:pt x="924" y="1518"/>
                    <a:pt x="1081" y="1293"/>
                    <a:pt x="1014" y="1090"/>
                  </a:cubicBezTo>
                  <a:lnTo>
                    <a:pt x="811" y="302"/>
                  </a:lnTo>
                  <a:cubicBezTo>
                    <a:pt x="772" y="126"/>
                    <a:pt x="597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1"/>
            <p:cNvSpPr/>
            <p:nvPr/>
          </p:nvSpPr>
          <p:spPr>
            <a:xfrm>
              <a:off x="3086875" y="2226550"/>
              <a:ext cx="129500" cy="109125"/>
            </a:xfrm>
            <a:custGeom>
              <a:avLst/>
              <a:gdLst/>
              <a:ahLst/>
              <a:cxnLst/>
              <a:rect l="l" t="t" r="r" b="b"/>
              <a:pathLst>
                <a:path w="5180" h="4365" extrusionOk="0">
                  <a:moveTo>
                    <a:pt x="447" y="1"/>
                  </a:moveTo>
                  <a:cubicBezTo>
                    <a:pt x="411" y="1"/>
                    <a:pt x="374" y="6"/>
                    <a:pt x="338" y="18"/>
                  </a:cubicBezTo>
                  <a:cubicBezTo>
                    <a:pt x="136" y="63"/>
                    <a:pt x="1" y="288"/>
                    <a:pt x="46" y="491"/>
                  </a:cubicBezTo>
                  <a:lnTo>
                    <a:pt x="991" y="4094"/>
                  </a:lnTo>
                  <a:cubicBezTo>
                    <a:pt x="1036" y="4251"/>
                    <a:pt x="1217" y="4364"/>
                    <a:pt x="1374" y="4364"/>
                  </a:cubicBezTo>
                  <a:lnTo>
                    <a:pt x="4819" y="4229"/>
                  </a:lnTo>
                  <a:cubicBezTo>
                    <a:pt x="4999" y="4206"/>
                    <a:pt x="5180" y="4026"/>
                    <a:pt x="5180" y="3801"/>
                  </a:cubicBezTo>
                  <a:cubicBezTo>
                    <a:pt x="5157" y="3621"/>
                    <a:pt x="4977" y="3441"/>
                    <a:pt x="4752" y="3441"/>
                  </a:cubicBezTo>
                  <a:lnTo>
                    <a:pt x="1667" y="3576"/>
                  </a:lnTo>
                  <a:lnTo>
                    <a:pt x="811" y="288"/>
                  </a:lnTo>
                  <a:cubicBezTo>
                    <a:pt x="774" y="122"/>
                    <a:pt x="615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1"/>
            <p:cNvSpPr/>
            <p:nvPr/>
          </p:nvSpPr>
          <p:spPr>
            <a:xfrm>
              <a:off x="2583600" y="2953525"/>
              <a:ext cx="216200" cy="89750"/>
            </a:xfrm>
            <a:custGeom>
              <a:avLst/>
              <a:gdLst/>
              <a:ahLst/>
              <a:cxnLst/>
              <a:rect l="l" t="t" r="r" b="b"/>
              <a:pathLst>
                <a:path w="8648" h="3590" extrusionOk="0">
                  <a:moveTo>
                    <a:pt x="8196" y="1"/>
                  </a:moveTo>
                  <a:cubicBezTo>
                    <a:pt x="8150" y="1"/>
                    <a:pt x="8105" y="11"/>
                    <a:pt x="8062" y="32"/>
                  </a:cubicBezTo>
                  <a:lnTo>
                    <a:pt x="879" y="2599"/>
                  </a:lnTo>
                  <a:lnTo>
                    <a:pt x="1037" y="437"/>
                  </a:lnTo>
                  <a:cubicBezTo>
                    <a:pt x="1037" y="212"/>
                    <a:pt x="902" y="32"/>
                    <a:pt x="676" y="10"/>
                  </a:cubicBezTo>
                  <a:cubicBezTo>
                    <a:pt x="451" y="10"/>
                    <a:pt x="294" y="145"/>
                    <a:pt x="248" y="370"/>
                  </a:cubicBezTo>
                  <a:lnTo>
                    <a:pt x="23" y="3162"/>
                  </a:lnTo>
                  <a:cubicBezTo>
                    <a:pt x="1" y="3275"/>
                    <a:pt x="68" y="3410"/>
                    <a:pt x="181" y="3500"/>
                  </a:cubicBezTo>
                  <a:cubicBezTo>
                    <a:pt x="248" y="3545"/>
                    <a:pt x="339" y="3590"/>
                    <a:pt x="429" y="3590"/>
                  </a:cubicBezTo>
                  <a:cubicBezTo>
                    <a:pt x="474" y="3590"/>
                    <a:pt x="519" y="3545"/>
                    <a:pt x="586" y="3545"/>
                  </a:cubicBezTo>
                  <a:lnTo>
                    <a:pt x="8332" y="775"/>
                  </a:lnTo>
                  <a:cubicBezTo>
                    <a:pt x="8535" y="685"/>
                    <a:pt x="8648" y="460"/>
                    <a:pt x="8558" y="257"/>
                  </a:cubicBezTo>
                  <a:cubicBezTo>
                    <a:pt x="8489" y="103"/>
                    <a:pt x="8342" y="1"/>
                    <a:pt x="8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1"/>
            <p:cNvSpPr/>
            <p:nvPr/>
          </p:nvSpPr>
          <p:spPr>
            <a:xfrm>
              <a:off x="2691125" y="2248775"/>
              <a:ext cx="90100" cy="52700"/>
            </a:xfrm>
            <a:custGeom>
              <a:avLst/>
              <a:gdLst/>
              <a:ahLst/>
              <a:cxnLst/>
              <a:rect l="l" t="t" r="r" b="b"/>
              <a:pathLst>
                <a:path w="3604" h="2108" extrusionOk="0">
                  <a:moveTo>
                    <a:pt x="859" y="1"/>
                  </a:moveTo>
                  <a:cubicBezTo>
                    <a:pt x="514" y="1"/>
                    <a:pt x="206" y="209"/>
                    <a:pt x="113" y="525"/>
                  </a:cubicBezTo>
                  <a:cubicBezTo>
                    <a:pt x="1" y="953"/>
                    <a:pt x="226" y="1381"/>
                    <a:pt x="631" y="1494"/>
                  </a:cubicBezTo>
                  <a:lnTo>
                    <a:pt x="2523" y="2079"/>
                  </a:lnTo>
                  <a:cubicBezTo>
                    <a:pt x="2593" y="2099"/>
                    <a:pt x="2664" y="2108"/>
                    <a:pt x="2734" y="2108"/>
                  </a:cubicBezTo>
                  <a:cubicBezTo>
                    <a:pt x="3067" y="2108"/>
                    <a:pt x="3375" y="1896"/>
                    <a:pt x="3468" y="1561"/>
                  </a:cubicBezTo>
                  <a:cubicBezTo>
                    <a:pt x="3603" y="1178"/>
                    <a:pt x="3378" y="750"/>
                    <a:pt x="2973" y="615"/>
                  </a:cubicBezTo>
                  <a:lnTo>
                    <a:pt x="1082" y="30"/>
                  </a:lnTo>
                  <a:cubicBezTo>
                    <a:pt x="1007" y="10"/>
                    <a:pt x="932" y="1"/>
                    <a:pt x="859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1"/>
            <p:cNvSpPr/>
            <p:nvPr/>
          </p:nvSpPr>
          <p:spPr>
            <a:xfrm>
              <a:off x="2645525" y="2234175"/>
              <a:ext cx="42250" cy="38375"/>
            </a:xfrm>
            <a:custGeom>
              <a:avLst/>
              <a:gdLst/>
              <a:ahLst/>
              <a:cxnLst/>
              <a:rect l="l" t="t" r="r" b="b"/>
              <a:pathLst>
                <a:path w="1690" h="1535" extrusionOk="0">
                  <a:moveTo>
                    <a:pt x="815" y="1"/>
                  </a:moveTo>
                  <a:cubicBezTo>
                    <a:pt x="497" y="1"/>
                    <a:pt x="201" y="211"/>
                    <a:pt x="113" y="546"/>
                  </a:cubicBezTo>
                  <a:cubicBezTo>
                    <a:pt x="1" y="952"/>
                    <a:pt x="226" y="1402"/>
                    <a:pt x="631" y="1515"/>
                  </a:cubicBezTo>
                  <a:cubicBezTo>
                    <a:pt x="688" y="1528"/>
                    <a:pt x="746" y="1534"/>
                    <a:pt x="805" y="1534"/>
                  </a:cubicBezTo>
                  <a:cubicBezTo>
                    <a:pt x="1140" y="1534"/>
                    <a:pt x="1481" y="1323"/>
                    <a:pt x="1577" y="997"/>
                  </a:cubicBezTo>
                  <a:cubicBezTo>
                    <a:pt x="1690" y="614"/>
                    <a:pt x="1464" y="164"/>
                    <a:pt x="1082" y="51"/>
                  </a:cubicBezTo>
                  <a:cubicBezTo>
                    <a:pt x="994" y="17"/>
                    <a:pt x="904" y="1"/>
                    <a:pt x="815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1"/>
            <p:cNvSpPr/>
            <p:nvPr/>
          </p:nvSpPr>
          <p:spPr>
            <a:xfrm>
              <a:off x="3334575" y="2622100"/>
              <a:ext cx="88400" cy="57350"/>
            </a:xfrm>
            <a:custGeom>
              <a:avLst/>
              <a:gdLst/>
              <a:ahLst/>
              <a:cxnLst/>
              <a:rect l="l" t="t" r="r" b="b"/>
              <a:pathLst>
                <a:path w="3536" h="2294" extrusionOk="0">
                  <a:moveTo>
                    <a:pt x="850" y="1"/>
                  </a:moveTo>
                  <a:cubicBezTo>
                    <a:pt x="568" y="1"/>
                    <a:pt x="290" y="173"/>
                    <a:pt x="158" y="454"/>
                  </a:cubicBezTo>
                  <a:cubicBezTo>
                    <a:pt x="0" y="814"/>
                    <a:pt x="158" y="1265"/>
                    <a:pt x="563" y="1445"/>
                  </a:cubicBezTo>
                  <a:lnTo>
                    <a:pt x="2387" y="2233"/>
                  </a:lnTo>
                  <a:cubicBezTo>
                    <a:pt x="2480" y="2273"/>
                    <a:pt x="2578" y="2293"/>
                    <a:pt x="2677" y="2293"/>
                  </a:cubicBezTo>
                  <a:cubicBezTo>
                    <a:pt x="2961" y="2293"/>
                    <a:pt x="3244" y="2129"/>
                    <a:pt x="3378" y="1828"/>
                  </a:cubicBezTo>
                  <a:cubicBezTo>
                    <a:pt x="3536" y="1445"/>
                    <a:pt x="3378" y="1017"/>
                    <a:pt x="2973" y="859"/>
                  </a:cubicBezTo>
                  <a:lnTo>
                    <a:pt x="1149" y="71"/>
                  </a:lnTo>
                  <a:cubicBezTo>
                    <a:pt x="1053" y="23"/>
                    <a:pt x="951" y="1"/>
                    <a:pt x="850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1"/>
            <p:cNvSpPr/>
            <p:nvPr/>
          </p:nvSpPr>
          <p:spPr>
            <a:xfrm>
              <a:off x="3290100" y="2602975"/>
              <a:ext cx="42800" cy="37875"/>
            </a:xfrm>
            <a:custGeom>
              <a:avLst/>
              <a:gdLst/>
              <a:ahLst/>
              <a:cxnLst/>
              <a:rect l="l" t="t" r="r" b="b"/>
              <a:pathLst>
                <a:path w="1712" h="1515" extrusionOk="0">
                  <a:moveTo>
                    <a:pt x="850" y="0"/>
                  </a:moveTo>
                  <a:cubicBezTo>
                    <a:pt x="570" y="0"/>
                    <a:pt x="296" y="172"/>
                    <a:pt x="181" y="453"/>
                  </a:cubicBezTo>
                  <a:cubicBezTo>
                    <a:pt x="0" y="836"/>
                    <a:pt x="181" y="1287"/>
                    <a:pt x="563" y="1444"/>
                  </a:cubicBezTo>
                  <a:cubicBezTo>
                    <a:pt x="659" y="1492"/>
                    <a:pt x="761" y="1514"/>
                    <a:pt x="863" y="1514"/>
                  </a:cubicBezTo>
                  <a:cubicBezTo>
                    <a:pt x="1144" y="1514"/>
                    <a:pt x="1422" y="1343"/>
                    <a:pt x="1554" y="1061"/>
                  </a:cubicBezTo>
                  <a:cubicBezTo>
                    <a:pt x="1712" y="679"/>
                    <a:pt x="1554" y="228"/>
                    <a:pt x="1149" y="71"/>
                  </a:cubicBezTo>
                  <a:cubicBezTo>
                    <a:pt x="1053" y="23"/>
                    <a:pt x="951" y="0"/>
                    <a:pt x="850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1"/>
            <p:cNvSpPr/>
            <p:nvPr/>
          </p:nvSpPr>
          <p:spPr>
            <a:xfrm>
              <a:off x="2657350" y="2274300"/>
              <a:ext cx="610250" cy="763350"/>
            </a:xfrm>
            <a:custGeom>
              <a:avLst/>
              <a:gdLst/>
              <a:ahLst/>
              <a:cxnLst/>
              <a:rect l="l" t="t" r="r" b="b"/>
              <a:pathLst>
                <a:path w="24410" h="30534" extrusionOk="0">
                  <a:moveTo>
                    <a:pt x="15521" y="1"/>
                  </a:moveTo>
                  <a:cubicBezTo>
                    <a:pt x="14270" y="1"/>
                    <a:pt x="13141" y="917"/>
                    <a:pt x="12926" y="2206"/>
                  </a:cubicBezTo>
                  <a:cubicBezTo>
                    <a:pt x="12340" y="5539"/>
                    <a:pt x="11102" y="12429"/>
                    <a:pt x="10764" y="13916"/>
                  </a:cubicBezTo>
                  <a:cubicBezTo>
                    <a:pt x="10764" y="13916"/>
                    <a:pt x="8670" y="6034"/>
                    <a:pt x="7747" y="2161"/>
                  </a:cubicBezTo>
                  <a:cubicBezTo>
                    <a:pt x="7454" y="931"/>
                    <a:pt x="6381" y="73"/>
                    <a:pt x="5161" y="73"/>
                  </a:cubicBezTo>
                  <a:cubicBezTo>
                    <a:pt x="4975" y="73"/>
                    <a:pt x="4785" y="93"/>
                    <a:pt x="4594" y="135"/>
                  </a:cubicBezTo>
                  <a:cubicBezTo>
                    <a:pt x="4572" y="135"/>
                    <a:pt x="4549" y="135"/>
                    <a:pt x="4549" y="157"/>
                  </a:cubicBezTo>
                  <a:cubicBezTo>
                    <a:pt x="3153" y="473"/>
                    <a:pt x="2297" y="1779"/>
                    <a:pt x="2478" y="3175"/>
                  </a:cubicBezTo>
                  <a:cubicBezTo>
                    <a:pt x="2905" y="6124"/>
                    <a:pt x="3874" y="12069"/>
                    <a:pt x="5135" y="16032"/>
                  </a:cubicBezTo>
                  <a:cubicBezTo>
                    <a:pt x="5135" y="16032"/>
                    <a:pt x="4437" y="16077"/>
                    <a:pt x="3446" y="16393"/>
                  </a:cubicBezTo>
                  <a:cubicBezTo>
                    <a:pt x="1847" y="16933"/>
                    <a:pt x="654" y="18307"/>
                    <a:pt x="383" y="19995"/>
                  </a:cubicBezTo>
                  <a:cubicBezTo>
                    <a:pt x="293" y="20513"/>
                    <a:pt x="203" y="21099"/>
                    <a:pt x="181" y="21662"/>
                  </a:cubicBezTo>
                  <a:cubicBezTo>
                    <a:pt x="1" y="23666"/>
                    <a:pt x="766" y="25602"/>
                    <a:pt x="2252" y="26953"/>
                  </a:cubicBezTo>
                  <a:cubicBezTo>
                    <a:pt x="3243" y="27854"/>
                    <a:pt x="4617" y="28912"/>
                    <a:pt x="6418" y="29813"/>
                  </a:cubicBezTo>
                  <a:cubicBezTo>
                    <a:pt x="6418" y="29813"/>
                    <a:pt x="9501" y="30534"/>
                    <a:pt x="13417" y="30534"/>
                  </a:cubicBezTo>
                  <a:cubicBezTo>
                    <a:pt x="15375" y="30534"/>
                    <a:pt x="17542" y="30354"/>
                    <a:pt x="19636" y="29813"/>
                  </a:cubicBezTo>
                  <a:cubicBezTo>
                    <a:pt x="19636" y="29813"/>
                    <a:pt x="20604" y="29115"/>
                    <a:pt x="21775" y="28012"/>
                  </a:cubicBezTo>
                  <a:cubicBezTo>
                    <a:pt x="23419" y="26435"/>
                    <a:pt x="24410" y="24274"/>
                    <a:pt x="24410" y="21977"/>
                  </a:cubicBezTo>
                  <a:cubicBezTo>
                    <a:pt x="24410" y="21009"/>
                    <a:pt x="24387" y="19950"/>
                    <a:pt x="24252" y="18892"/>
                  </a:cubicBezTo>
                  <a:cubicBezTo>
                    <a:pt x="24027" y="17316"/>
                    <a:pt x="22743" y="16122"/>
                    <a:pt x="21167" y="16010"/>
                  </a:cubicBezTo>
                  <a:cubicBezTo>
                    <a:pt x="21077" y="16010"/>
                    <a:pt x="20977" y="15990"/>
                    <a:pt x="20874" y="15990"/>
                  </a:cubicBezTo>
                  <a:cubicBezTo>
                    <a:pt x="20822" y="15990"/>
                    <a:pt x="20769" y="15995"/>
                    <a:pt x="20717" y="16010"/>
                  </a:cubicBezTo>
                  <a:lnTo>
                    <a:pt x="20717" y="15920"/>
                  </a:lnTo>
                  <a:cubicBezTo>
                    <a:pt x="20559" y="14461"/>
                    <a:pt x="19297" y="13399"/>
                    <a:pt x="17897" y="13399"/>
                  </a:cubicBezTo>
                  <a:cubicBezTo>
                    <a:pt x="17698" y="13399"/>
                    <a:pt x="17496" y="13420"/>
                    <a:pt x="17294" y="13465"/>
                  </a:cubicBezTo>
                  <a:cubicBezTo>
                    <a:pt x="16889" y="13555"/>
                    <a:pt x="16506" y="13690"/>
                    <a:pt x="16168" y="13938"/>
                  </a:cubicBezTo>
                  <a:cubicBezTo>
                    <a:pt x="16168" y="13938"/>
                    <a:pt x="17384" y="8129"/>
                    <a:pt x="18127" y="3085"/>
                  </a:cubicBezTo>
                  <a:cubicBezTo>
                    <a:pt x="18330" y="1734"/>
                    <a:pt x="17497" y="427"/>
                    <a:pt x="16168" y="90"/>
                  </a:cubicBezTo>
                  <a:cubicBezTo>
                    <a:pt x="16146" y="90"/>
                    <a:pt x="16101" y="90"/>
                    <a:pt x="16101" y="67"/>
                  </a:cubicBezTo>
                  <a:cubicBezTo>
                    <a:pt x="15907" y="22"/>
                    <a:pt x="15712" y="1"/>
                    <a:pt x="15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1"/>
            <p:cNvSpPr/>
            <p:nvPr/>
          </p:nvSpPr>
          <p:spPr>
            <a:xfrm>
              <a:off x="2760375" y="2662575"/>
              <a:ext cx="163825" cy="151025"/>
            </a:xfrm>
            <a:custGeom>
              <a:avLst/>
              <a:gdLst/>
              <a:ahLst/>
              <a:cxnLst/>
              <a:rect l="l" t="t" r="r" b="b"/>
              <a:pathLst>
                <a:path w="6553" h="6041" extrusionOk="0">
                  <a:moveTo>
                    <a:pt x="2620" y="1"/>
                  </a:moveTo>
                  <a:cubicBezTo>
                    <a:pt x="1712" y="1"/>
                    <a:pt x="1003" y="118"/>
                    <a:pt x="946" y="118"/>
                  </a:cubicBezTo>
                  <a:cubicBezTo>
                    <a:pt x="766" y="163"/>
                    <a:pt x="608" y="344"/>
                    <a:pt x="653" y="591"/>
                  </a:cubicBezTo>
                  <a:cubicBezTo>
                    <a:pt x="673" y="750"/>
                    <a:pt x="833" y="892"/>
                    <a:pt x="1026" y="892"/>
                  </a:cubicBezTo>
                  <a:cubicBezTo>
                    <a:pt x="1051" y="892"/>
                    <a:pt x="1077" y="889"/>
                    <a:pt x="1104" y="884"/>
                  </a:cubicBezTo>
                  <a:cubicBezTo>
                    <a:pt x="1118" y="884"/>
                    <a:pt x="1761" y="776"/>
                    <a:pt x="2590" y="776"/>
                  </a:cubicBezTo>
                  <a:cubicBezTo>
                    <a:pt x="3074" y="776"/>
                    <a:pt x="3621" y="813"/>
                    <a:pt x="4144" y="929"/>
                  </a:cubicBezTo>
                  <a:cubicBezTo>
                    <a:pt x="5044" y="1109"/>
                    <a:pt x="5450" y="1830"/>
                    <a:pt x="5562" y="2415"/>
                  </a:cubicBezTo>
                  <a:cubicBezTo>
                    <a:pt x="5720" y="3136"/>
                    <a:pt x="5405" y="3856"/>
                    <a:pt x="4774" y="4262"/>
                  </a:cubicBezTo>
                  <a:cubicBezTo>
                    <a:pt x="3828" y="4892"/>
                    <a:pt x="2342" y="5230"/>
                    <a:pt x="383" y="5253"/>
                  </a:cubicBezTo>
                  <a:cubicBezTo>
                    <a:pt x="158" y="5253"/>
                    <a:pt x="0" y="5433"/>
                    <a:pt x="0" y="5658"/>
                  </a:cubicBezTo>
                  <a:cubicBezTo>
                    <a:pt x="0" y="5883"/>
                    <a:pt x="158" y="6041"/>
                    <a:pt x="383" y="6041"/>
                  </a:cubicBezTo>
                  <a:cubicBezTo>
                    <a:pt x="2500" y="6018"/>
                    <a:pt x="4099" y="5658"/>
                    <a:pt x="5224" y="4937"/>
                  </a:cubicBezTo>
                  <a:cubicBezTo>
                    <a:pt x="6125" y="4352"/>
                    <a:pt x="6553" y="3316"/>
                    <a:pt x="6350" y="2280"/>
                  </a:cubicBezTo>
                  <a:cubicBezTo>
                    <a:pt x="6170" y="1199"/>
                    <a:pt x="5382" y="389"/>
                    <a:pt x="4301" y="163"/>
                  </a:cubicBezTo>
                  <a:cubicBezTo>
                    <a:pt x="3733" y="40"/>
                    <a:pt x="3143" y="1"/>
                    <a:pt x="2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1"/>
            <p:cNvSpPr/>
            <p:nvPr/>
          </p:nvSpPr>
          <p:spPr>
            <a:xfrm>
              <a:off x="2851000" y="2854350"/>
              <a:ext cx="24225" cy="23425"/>
            </a:xfrm>
            <a:custGeom>
              <a:avLst/>
              <a:gdLst/>
              <a:ahLst/>
              <a:cxnLst/>
              <a:rect l="l" t="t" r="r" b="b"/>
              <a:pathLst>
                <a:path w="969" h="937" extrusionOk="0">
                  <a:moveTo>
                    <a:pt x="417" y="0"/>
                  </a:moveTo>
                  <a:cubicBezTo>
                    <a:pt x="361" y="0"/>
                    <a:pt x="304" y="11"/>
                    <a:pt x="248" y="36"/>
                  </a:cubicBezTo>
                  <a:cubicBezTo>
                    <a:pt x="91" y="149"/>
                    <a:pt x="1" y="374"/>
                    <a:pt x="91" y="576"/>
                  </a:cubicBezTo>
                  <a:cubicBezTo>
                    <a:pt x="113" y="621"/>
                    <a:pt x="113" y="644"/>
                    <a:pt x="136" y="711"/>
                  </a:cubicBezTo>
                  <a:cubicBezTo>
                    <a:pt x="226" y="847"/>
                    <a:pt x="361" y="937"/>
                    <a:pt x="519" y="937"/>
                  </a:cubicBezTo>
                  <a:cubicBezTo>
                    <a:pt x="564" y="937"/>
                    <a:pt x="631" y="937"/>
                    <a:pt x="676" y="869"/>
                  </a:cubicBezTo>
                  <a:cubicBezTo>
                    <a:pt x="879" y="802"/>
                    <a:pt x="969" y="576"/>
                    <a:pt x="879" y="374"/>
                  </a:cubicBezTo>
                  <a:lnTo>
                    <a:pt x="789" y="194"/>
                  </a:lnTo>
                  <a:cubicBezTo>
                    <a:pt x="707" y="79"/>
                    <a:pt x="566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1"/>
            <p:cNvSpPr/>
            <p:nvPr/>
          </p:nvSpPr>
          <p:spPr>
            <a:xfrm>
              <a:off x="2791325" y="2794675"/>
              <a:ext cx="67025" cy="56075"/>
            </a:xfrm>
            <a:custGeom>
              <a:avLst/>
              <a:gdLst/>
              <a:ahLst/>
              <a:cxnLst/>
              <a:rect l="l" t="t" r="r" b="b"/>
              <a:pathLst>
                <a:path w="2681" h="2243" extrusionOk="0">
                  <a:moveTo>
                    <a:pt x="422" y="1"/>
                  </a:moveTo>
                  <a:cubicBezTo>
                    <a:pt x="274" y="1"/>
                    <a:pt x="140" y="84"/>
                    <a:pt x="91" y="216"/>
                  </a:cubicBezTo>
                  <a:cubicBezTo>
                    <a:pt x="1" y="419"/>
                    <a:pt x="91" y="644"/>
                    <a:pt x="271" y="734"/>
                  </a:cubicBezTo>
                  <a:cubicBezTo>
                    <a:pt x="271" y="734"/>
                    <a:pt x="1172" y="1162"/>
                    <a:pt x="1937" y="2108"/>
                  </a:cubicBezTo>
                  <a:cubicBezTo>
                    <a:pt x="2027" y="2198"/>
                    <a:pt x="2140" y="2243"/>
                    <a:pt x="2253" y="2243"/>
                  </a:cubicBezTo>
                  <a:cubicBezTo>
                    <a:pt x="2343" y="2243"/>
                    <a:pt x="2410" y="2220"/>
                    <a:pt x="2478" y="2220"/>
                  </a:cubicBezTo>
                  <a:cubicBezTo>
                    <a:pt x="2635" y="2085"/>
                    <a:pt x="2680" y="1837"/>
                    <a:pt x="2523" y="1657"/>
                  </a:cubicBezTo>
                  <a:cubicBezTo>
                    <a:pt x="1690" y="531"/>
                    <a:pt x="654" y="59"/>
                    <a:pt x="586" y="36"/>
                  </a:cubicBezTo>
                  <a:cubicBezTo>
                    <a:pt x="532" y="12"/>
                    <a:pt x="476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1"/>
            <p:cNvSpPr/>
            <p:nvPr/>
          </p:nvSpPr>
          <p:spPr>
            <a:xfrm>
              <a:off x="2969775" y="2612750"/>
              <a:ext cx="185250" cy="248150"/>
            </a:xfrm>
            <a:custGeom>
              <a:avLst/>
              <a:gdLst/>
              <a:ahLst/>
              <a:cxnLst/>
              <a:rect l="l" t="t" r="r" b="b"/>
              <a:pathLst>
                <a:path w="7410" h="9926" extrusionOk="0">
                  <a:moveTo>
                    <a:pt x="3660" y="1"/>
                  </a:moveTo>
                  <a:cubicBezTo>
                    <a:pt x="3518" y="1"/>
                    <a:pt x="3375" y="76"/>
                    <a:pt x="3311" y="220"/>
                  </a:cubicBezTo>
                  <a:cubicBezTo>
                    <a:pt x="3266" y="242"/>
                    <a:pt x="1555" y="3485"/>
                    <a:pt x="429" y="5985"/>
                  </a:cubicBezTo>
                  <a:cubicBezTo>
                    <a:pt x="1" y="6930"/>
                    <a:pt x="113" y="8011"/>
                    <a:pt x="744" y="8822"/>
                  </a:cubicBezTo>
                  <a:lnTo>
                    <a:pt x="767" y="8889"/>
                  </a:lnTo>
                  <a:cubicBezTo>
                    <a:pt x="1307" y="9565"/>
                    <a:pt x="2095" y="9925"/>
                    <a:pt x="2928" y="9925"/>
                  </a:cubicBezTo>
                  <a:cubicBezTo>
                    <a:pt x="2996" y="9925"/>
                    <a:pt x="3018" y="9925"/>
                    <a:pt x="3086" y="9858"/>
                  </a:cubicBezTo>
                  <a:cubicBezTo>
                    <a:pt x="3964" y="9813"/>
                    <a:pt x="4820" y="9340"/>
                    <a:pt x="5293" y="8574"/>
                  </a:cubicBezTo>
                  <a:cubicBezTo>
                    <a:pt x="5901" y="7673"/>
                    <a:pt x="6711" y="6345"/>
                    <a:pt x="7297" y="5331"/>
                  </a:cubicBezTo>
                  <a:cubicBezTo>
                    <a:pt x="7409" y="5129"/>
                    <a:pt x="7342" y="4904"/>
                    <a:pt x="7162" y="4791"/>
                  </a:cubicBezTo>
                  <a:cubicBezTo>
                    <a:pt x="7096" y="4754"/>
                    <a:pt x="7027" y="4737"/>
                    <a:pt x="6961" y="4737"/>
                  </a:cubicBezTo>
                  <a:cubicBezTo>
                    <a:pt x="6824" y="4737"/>
                    <a:pt x="6697" y="4812"/>
                    <a:pt x="6621" y="4949"/>
                  </a:cubicBezTo>
                  <a:cubicBezTo>
                    <a:pt x="6058" y="5962"/>
                    <a:pt x="5248" y="7246"/>
                    <a:pt x="4662" y="8146"/>
                  </a:cubicBezTo>
                  <a:cubicBezTo>
                    <a:pt x="4279" y="8709"/>
                    <a:pt x="3694" y="9047"/>
                    <a:pt x="3041" y="9069"/>
                  </a:cubicBezTo>
                  <a:cubicBezTo>
                    <a:pt x="2980" y="9076"/>
                    <a:pt x="2920" y="9079"/>
                    <a:pt x="2860" y="9079"/>
                  </a:cubicBezTo>
                  <a:cubicBezTo>
                    <a:pt x="2296" y="9079"/>
                    <a:pt x="1766" y="8797"/>
                    <a:pt x="1420" y="8349"/>
                  </a:cubicBezTo>
                  <a:lnTo>
                    <a:pt x="1397" y="8304"/>
                  </a:lnTo>
                  <a:cubicBezTo>
                    <a:pt x="924" y="7741"/>
                    <a:pt x="857" y="6953"/>
                    <a:pt x="1149" y="6277"/>
                  </a:cubicBezTo>
                  <a:cubicBezTo>
                    <a:pt x="2275" y="3800"/>
                    <a:pt x="3964" y="603"/>
                    <a:pt x="4009" y="580"/>
                  </a:cubicBezTo>
                  <a:cubicBezTo>
                    <a:pt x="4077" y="378"/>
                    <a:pt x="4032" y="152"/>
                    <a:pt x="3829" y="40"/>
                  </a:cubicBezTo>
                  <a:cubicBezTo>
                    <a:pt x="3776" y="14"/>
                    <a:pt x="3718" y="1"/>
                    <a:pt x="3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1"/>
            <p:cNvSpPr/>
            <p:nvPr/>
          </p:nvSpPr>
          <p:spPr>
            <a:xfrm>
              <a:off x="3205100" y="2777175"/>
              <a:ext cx="26475" cy="27425"/>
            </a:xfrm>
            <a:custGeom>
              <a:avLst/>
              <a:gdLst/>
              <a:ahLst/>
              <a:cxnLst/>
              <a:rect l="l" t="t" r="r" b="b"/>
              <a:pathLst>
                <a:path w="1059" h="1097" extrusionOk="0">
                  <a:moveTo>
                    <a:pt x="591" y="0"/>
                  </a:moveTo>
                  <a:cubicBezTo>
                    <a:pt x="462" y="0"/>
                    <a:pt x="343" y="65"/>
                    <a:pt x="270" y="196"/>
                  </a:cubicBezTo>
                  <a:cubicBezTo>
                    <a:pt x="225" y="308"/>
                    <a:pt x="158" y="421"/>
                    <a:pt x="113" y="511"/>
                  </a:cubicBezTo>
                  <a:cubicBezTo>
                    <a:pt x="0" y="669"/>
                    <a:pt x="45" y="916"/>
                    <a:pt x="248" y="1029"/>
                  </a:cubicBezTo>
                  <a:cubicBezTo>
                    <a:pt x="316" y="1074"/>
                    <a:pt x="383" y="1096"/>
                    <a:pt x="451" y="1096"/>
                  </a:cubicBezTo>
                  <a:cubicBezTo>
                    <a:pt x="586" y="1096"/>
                    <a:pt x="721" y="1029"/>
                    <a:pt x="766" y="916"/>
                  </a:cubicBezTo>
                  <a:cubicBezTo>
                    <a:pt x="811" y="804"/>
                    <a:pt x="901" y="691"/>
                    <a:pt x="946" y="578"/>
                  </a:cubicBezTo>
                  <a:cubicBezTo>
                    <a:pt x="1059" y="398"/>
                    <a:pt x="1014" y="173"/>
                    <a:pt x="811" y="61"/>
                  </a:cubicBezTo>
                  <a:cubicBezTo>
                    <a:pt x="739" y="20"/>
                    <a:pt x="663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1"/>
            <p:cNvSpPr/>
            <p:nvPr/>
          </p:nvSpPr>
          <p:spPr>
            <a:xfrm>
              <a:off x="3104325" y="2770000"/>
              <a:ext cx="104175" cy="86375"/>
            </a:xfrm>
            <a:custGeom>
              <a:avLst/>
              <a:gdLst/>
              <a:ahLst/>
              <a:cxnLst/>
              <a:rect l="l" t="t" r="r" b="b"/>
              <a:pathLst>
                <a:path w="4167" h="3455" extrusionOk="0">
                  <a:moveTo>
                    <a:pt x="643" y="1"/>
                  </a:moveTo>
                  <a:cubicBezTo>
                    <a:pt x="488" y="1"/>
                    <a:pt x="345" y="103"/>
                    <a:pt x="293" y="257"/>
                  </a:cubicBezTo>
                  <a:cubicBezTo>
                    <a:pt x="293" y="280"/>
                    <a:pt x="1" y="978"/>
                    <a:pt x="113" y="1766"/>
                  </a:cubicBezTo>
                  <a:cubicBezTo>
                    <a:pt x="226" y="2487"/>
                    <a:pt x="676" y="3072"/>
                    <a:pt x="1352" y="3320"/>
                  </a:cubicBezTo>
                  <a:cubicBezTo>
                    <a:pt x="1577" y="3410"/>
                    <a:pt x="1802" y="3455"/>
                    <a:pt x="2050" y="3455"/>
                  </a:cubicBezTo>
                  <a:cubicBezTo>
                    <a:pt x="2545" y="3455"/>
                    <a:pt x="2995" y="3320"/>
                    <a:pt x="3333" y="2982"/>
                  </a:cubicBezTo>
                  <a:cubicBezTo>
                    <a:pt x="3558" y="2779"/>
                    <a:pt x="3806" y="2554"/>
                    <a:pt x="4031" y="2284"/>
                  </a:cubicBezTo>
                  <a:cubicBezTo>
                    <a:pt x="4166" y="2104"/>
                    <a:pt x="4144" y="1856"/>
                    <a:pt x="3964" y="1721"/>
                  </a:cubicBezTo>
                  <a:cubicBezTo>
                    <a:pt x="3894" y="1661"/>
                    <a:pt x="3807" y="1632"/>
                    <a:pt x="3717" y="1632"/>
                  </a:cubicBezTo>
                  <a:cubicBezTo>
                    <a:pt x="3605" y="1632"/>
                    <a:pt x="3489" y="1678"/>
                    <a:pt x="3401" y="1766"/>
                  </a:cubicBezTo>
                  <a:cubicBezTo>
                    <a:pt x="3221" y="1991"/>
                    <a:pt x="2995" y="2216"/>
                    <a:pt x="2793" y="2397"/>
                  </a:cubicBezTo>
                  <a:cubicBezTo>
                    <a:pt x="2583" y="2577"/>
                    <a:pt x="2312" y="2677"/>
                    <a:pt x="2029" y="2677"/>
                  </a:cubicBezTo>
                  <a:cubicBezTo>
                    <a:pt x="1887" y="2677"/>
                    <a:pt x="1742" y="2652"/>
                    <a:pt x="1599" y="2599"/>
                  </a:cubicBezTo>
                  <a:cubicBezTo>
                    <a:pt x="1217" y="2419"/>
                    <a:pt x="924" y="2081"/>
                    <a:pt x="879" y="1654"/>
                  </a:cubicBezTo>
                  <a:cubicBezTo>
                    <a:pt x="811" y="1068"/>
                    <a:pt x="1014" y="528"/>
                    <a:pt x="1014" y="528"/>
                  </a:cubicBezTo>
                  <a:cubicBezTo>
                    <a:pt x="1104" y="348"/>
                    <a:pt x="991" y="122"/>
                    <a:pt x="789" y="32"/>
                  </a:cubicBezTo>
                  <a:cubicBezTo>
                    <a:pt x="741" y="11"/>
                    <a:pt x="691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1"/>
            <p:cNvSpPr/>
            <p:nvPr/>
          </p:nvSpPr>
          <p:spPr>
            <a:xfrm>
              <a:off x="2803150" y="3019625"/>
              <a:ext cx="359175" cy="84875"/>
            </a:xfrm>
            <a:custGeom>
              <a:avLst/>
              <a:gdLst/>
              <a:ahLst/>
              <a:cxnLst/>
              <a:rect l="l" t="t" r="r" b="b"/>
              <a:pathLst>
                <a:path w="14367" h="3395" extrusionOk="0">
                  <a:moveTo>
                    <a:pt x="586" y="0"/>
                  </a:moveTo>
                  <a:lnTo>
                    <a:pt x="248" y="1058"/>
                  </a:lnTo>
                  <a:cubicBezTo>
                    <a:pt x="1" y="1779"/>
                    <a:pt x="451" y="2545"/>
                    <a:pt x="1194" y="2702"/>
                  </a:cubicBezTo>
                  <a:cubicBezTo>
                    <a:pt x="2588" y="3003"/>
                    <a:pt x="4943" y="3395"/>
                    <a:pt x="7662" y="3395"/>
                  </a:cubicBezTo>
                  <a:cubicBezTo>
                    <a:pt x="9424" y="3395"/>
                    <a:pt x="11338" y="3230"/>
                    <a:pt x="13241" y="2770"/>
                  </a:cubicBezTo>
                  <a:cubicBezTo>
                    <a:pt x="13939" y="2567"/>
                    <a:pt x="14367" y="1847"/>
                    <a:pt x="14119" y="1171"/>
                  </a:cubicBezTo>
                  <a:lnTo>
                    <a:pt x="13781" y="0"/>
                  </a:lnTo>
                  <a:cubicBezTo>
                    <a:pt x="11695" y="541"/>
                    <a:pt x="9533" y="721"/>
                    <a:pt x="7578" y="721"/>
                  </a:cubicBezTo>
                  <a:cubicBezTo>
                    <a:pt x="3669" y="721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1"/>
            <p:cNvSpPr/>
            <p:nvPr/>
          </p:nvSpPr>
          <p:spPr>
            <a:xfrm>
              <a:off x="2992300" y="3027500"/>
              <a:ext cx="28175" cy="19725"/>
            </a:xfrm>
            <a:custGeom>
              <a:avLst/>
              <a:gdLst/>
              <a:ahLst/>
              <a:cxnLst/>
              <a:rect l="l" t="t" r="r" b="b"/>
              <a:pathLst>
                <a:path w="1127" h="789" extrusionOk="0">
                  <a:moveTo>
                    <a:pt x="406" y="0"/>
                  </a:moveTo>
                  <a:cubicBezTo>
                    <a:pt x="181" y="0"/>
                    <a:pt x="1" y="181"/>
                    <a:pt x="1" y="406"/>
                  </a:cubicBezTo>
                  <a:cubicBezTo>
                    <a:pt x="1" y="631"/>
                    <a:pt x="181" y="788"/>
                    <a:pt x="406" y="788"/>
                  </a:cubicBezTo>
                  <a:lnTo>
                    <a:pt x="744" y="788"/>
                  </a:lnTo>
                  <a:cubicBezTo>
                    <a:pt x="969" y="788"/>
                    <a:pt x="1126" y="631"/>
                    <a:pt x="1126" y="406"/>
                  </a:cubicBezTo>
                  <a:cubicBezTo>
                    <a:pt x="1126" y="181"/>
                    <a:pt x="969" y="0"/>
                    <a:pt x="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1"/>
            <p:cNvSpPr/>
            <p:nvPr/>
          </p:nvSpPr>
          <p:spPr>
            <a:xfrm>
              <a:off x="2807650" y="3009550"/>
              <a:ext cx="167225" cy="37100"/>
            </a:xfrm>
            <a:custGeom>
              <a:avLst/>
              <a:gdLst/>
              <a:ahLst/>
              <a:cxnLst/>
              <a:rect l="l" t="t" r="r" b="b"/>
              <a:pathLst>
                <a:path w="6689" h="1484" extrusionOk="0">
                  <a:moveTo>
                    <a:pt x="391" y="1"/>
                  </a:moveTo>
                  <a:cubicBezTo>
                    <a:pt x="221" y="1"/>
                    <a:pt x="82" y="109"/>
                    <a:pt x="46" y="291"/>
                  </a:cubicBezTo>
                  <a:cubicBezTo>
                    <a:pt x="1" y="516"/>
                    <a:pt x="91" y="718"/>
                    <a:pt x="316" y="786"/>
                  </a:cubicBezTo>
                  <a:cubicBezTo>
                    <a:pt x="451" y="808"/>
                    <a:pt x="2838" y="1349"/>
                    <a:pt x="6261" y="1484"/>
                  </a:cubicBezTo>
                  <a:cubicBezTo>
                    <a:pt x="6463" y="1484"/>
                    <a:pt x="6644" y="1304"/>
                    <a:pt x="6666" y="1079"/>
                  </a:cubicBezTo>
                  <a:cubicBezTo>
                    <a:pt x="6689" y="899"/>
                    <a:pt x="6508" y="696"/>
                    <a:pt x="6283" y="696"/>
                  </a:cubicBezTo>
                  <a:cubicBezTo>
                    <a:pt x="2973" y="583"/>
                    <a:pt x="564" y="20"/>
                    <a:pt x="519" y="20"/>
                  </a:cubicBezTo>
                  <a:cubicBezTo>
                    <a:pt x="475" y="7"/>
                    <a:pt x="432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1"/>
            <p:cNvSpPr/>
            <p:nvPr/>
          </p:nvSpPr>
          <p:spPr>
            <a:xfrm>
              <a:off x="2807650" y="2376700"/>
              <a:ext cx="54075" cy="85675"/>
            </a:xfrm>
            <a:custGeom>
              <a:avLst/>
              <a:gdLst/>
              <a:ahLst/>
              <a:cxnLst/>
              <a:rect l="l" t="t" r="r" b="b"/>
              <a:pathLst>
                <a:path w="2163" h="3427" extrusionOk="0">
                  <a:moveTo>
                    <a:pt x="842" y="0"/>
                  </a:moveTo>
                  <a:cubicBezTo>
                    <a:pt x="780" y="0"/>
                    <a:pt x="717" y="8"/>
                    <a:pt x="654" y="24"/>
                  </a:cubicBezTo>
                  <a:cubicBezTo>
                    <a:pt x="271" y="114"/>
                    <a:pt x="1" y="542"/>
                    <a:pt x="91" y="948"/>
                  </a:cubicBezTo>
                  <a:lnTo>
                    <a:pt x="564" y="2839"/>
                  </a:lnTo>
                  <a:cubicBezTo>
                    <a:pt x="621" y="3165"/>
                    <a:pt x="941" y="3426"/>
                    <a:pt x="1299" y="3426"/>
                  </a:cubicBezTo>
                  <a:cubicBezTo>
                    <a:pt x="1361" y="3426"/>
                    <a:pt x="1424" y="3419"/>
                    <a:pt x="1487" y="3402"/>
                  </a:cubicBezTo>
                  <a:cubicBezTo>
                    <a:pt x="1915" y="3312"/>
                    <a:pt x="2163" y="2907"/>
                    <a:pt x="2050" y="2479"/>
                  </a:cubicBezTo>
                  <a:lnTo>
                    <a:pt x="1600" y="587"/>
                  </a:lnTo>
                  <a:cubicBezTo>
                    <a:pt x="1523" y="261"/>
                    <a:pt x="1200" y="0"/>
                    <a:pt x="842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1"/>
            <p:cNvSpPr/>
            <p:nvPr/>
          </p:nvSpPr>
          <p:spPr>
            <a:xfrm>
              <a:off x="2793575" y="2324525"/>
              <a:ext cx="47875" cy="43300"/>
            </a:xfrm>
            <a:custGeom>
              <a:avLst/>
              <a:gdLst/>
              <a:ahLst/>
              <a:cxnLst/>
              <a:rect l="l" t="t" r="r" b="b"/>
              <a:pathLst>
                <a:path w="1915" h="1732" extrusionOk="0">
                  <a:moveTo>
                    <a:pt x="932" y="0"/>
                  </a:moveTo>
                  <a:cubicBezTo>
                    <a:pt x="871" y="0"/>
                    <a:pt x="808" y="6"/>
                    <a:pt x="744" y="17"/>
                  </a:cubicBezTo>
                  <a:cubicBezTo>
                    <a:pt x="271" y="130"/>
                    <a:pt x="1" y="580"/>
                    <a:pt x="113" y="1076"/>
                  </a:cubicBezTo>
                  <a:cubicBezTo>
                    <a:pt x="209" y="1476"/>
                    <a:pt x="547" y="1732"/>
                    <a:pt x="936" y="1732"/>
                  </a:cubicBezTo>
                  <a:cubicBezTo>
                    <a:pt x="1006" y="1732"/>
                    <a:pt x="1077" y="1723"/>
                    <a:pt x="1149" y="1706"/>
                  </a:cubicBezTo>
                  <a:cubicBezTo>
                    <a:pt x="1622" y="1616"/>
                    <a:pt x="1915" y="1143"/>
                    <a:pt x="1802" y="670"/>
                  </a:cubicBezTo>
                  <a:cubicBezTo>
                    <a:pt x="1704" y="258"/>
                    <a:pt x="1350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1"/>
            <p:cNvSpPr/>
            <p:nvPr/>
          </p:nvSpPr>
          <p:spPr>
            <a:xfrm>
              <a:off x="2745725" y="2929600"/>
              <a:ext cx="61950" cy="52650"/>
            </a:xfrm>
            <a:custGeom>
              <a:avLst/>
              <a:gdLst/>
              <a:ahLst/>
              <a:cxnLst/>
              <a:rect l="l" t="t" r="r" b="b"/>
              <a:pathLst>
                <a:path w="2478" h="2106" extrusionOk="0">
                  <a:moveTo>
                    <a:pt x="677" y="0"/>
                  </a:moveTo>
                  <a:cubicBezTo>
                    <a:pt x="517" y="0"/>
                    <a:pt x="357" y="68"/>
                    <a:pt x="249" y="201"/>
                  </a:cubicBezTo>
                  <a:lnTo>
                    <a:pt x="181" y="268"/>
                  </a:lnTo>
                  <a:cubicBezTo>
                    <a:pt x="1" y="516"/>
                    <a:pt x="23" y="876"/>
                    <a:pt x="249" y="1079"/>
                  </a:cubicBezTo>
                  <a:cubicBezTo>
                    <a:pt x="676" y="1439"/>
                    <a:pt x="1172" y="1777"/>
                    <a:pt x="1510" y="2002"/>
                  </a:cubicBezTo>
                  <a:cubicBezTo>
                    <a:pt x="1607" y="2073"/>
                    <a:pt x="1714" y="2105"/>
                    <a:pt x="1821" y="2105"/>
                  </a:cubicBezTo>
                  <a:cubicBezTo>
                    <a:pt x="1987" y="2105"/>
                    <a:pt x="2152" y="2027"/>
                    <a:pt x="2275" y="1890"/>
                  </a:cubicBezTo>
                  <a:cubicBezTo>
                    <a:pt x="2478" y="1620"/>
                    <a:pt x="2410" y="1237"/>
                    <a:pt x="2163" y="1057"/>
                  </a:cubicBezTo>
                  <a:cubicBezTo>
                    <a:pt x="1712" y="719"/>
                    <a:pt x="1352" y="381"/>
                    <a:pt x="1059" y="156"/>
                  </a:cubicBezTo>
                  <a:cubicBezTo>
                    <a:pt x="955" y="51"/>
                    <a:pt x="816" y="0"/>
                    <a:pt x="677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1"/>
            <p:cNvSpPr/>
            <p:nvPr/>
          </p:nvSpPr>
          <p:spPr>
            <a:xfrm>
              <a:off x="2713650" y="2903050"/>
              <a:ext cx="33800" cy="33300"/>
            </a:xfrm>
            <a:custGeom>
              <a:avLst/>
              <a:gdLst/>
              <a:ahLst/>
              <a:cxnLst/>
              <a:rect l="l" t="t" r="r" b="b"/>
              <a:pathLst>
                <a:path w="1352" h="1332" extrusionOk="0">
                  <a:moveTo>
                    <a:pt x="702" y="1"/>
                  </a:moveTo>
                  <a:cubicBezTo>
                    <a:pt x="359" y="1"/>
                    <a:pt x="67" y="264"/>
                    <a:pt x="45" y="610"/>
                  </a:cubicBezTo>
                  <a:cubicBezTo>
                    <a:pt x="0" y="993"/>
                    <a:pt x="293" y="1285"/>
                    <a:pt x="653" y="1330"/>
                  </a:cubicBezTo>
                  <a:cubicBezTo>
                    <a:pt x="666" y="1331"/>
                    <a:pt x="679" y="1332"/>
                    <a:pt x="692" y="1332"/>
                  </a:cubicBezTo>
                  <a:cubicBezTo>
                    <a:pt x="1036" y="1332"/>
                    <a:pt x="1330" y="1047"/>
                    <a:pt x="1351" y="700"/>
                  </a:cubicBezTo>
                  <a:cubicBezTo>
                    <a:pt x="1351" y="340"/>
                    <a:pt x="1081" y="24"/>
                    <a:pt x="743" y="2"/>
                  </a:cubicBezTo>
                  <a:cubicBezTo>
                    <a:pt x="729" y="1"/>
                    <a:pt x="715" y="1"/>
                    <a:pt x="702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1"/>
            <p:cNvSpPr/>
            <p:nvPr/>
          </p:nvSpPr>
          <p:spPr>
            <a:xfrm>
              <a:off x="2861700" y="2410100"/>
              <a:ext cx="25925" cy="36475"/>
            </a:xfrm>
            <a:custGeom>
              <a:avLst/>
              <a:gdLst/>
              <a:ahLst/>
              <a:cxnLst/>
              <a:rect l="l" t="t" r="r" b="b"/>
              <a:pathLst>
                <a:path w="1037" h="1459" extrusionOk="0">
                  <a:moveTo>
                    <a:pt x="438" y="1"/>
                  </a:moveTo>
                  <a:cubicBezTo>
                    <a:pt x="404" y="1"/>
                    <a:pt x="371" y="6"/>
                    <a:pt x="338" y="17"/>
                  </a:cubicBezTo>
                  <a:cubicBezTo>
                    <a:pt x="136" y="62"/>
                    <a:pt x="1" y="287"/>
                    <a:pt x="46" y="490"/>
                  </a:cubicBezTo>
                  <a:lnTo>
                    <a:pt x="226" y="1165"/>
                  </a:lnTo>
                  <a:cubicBezTo>
                    <a:pt x="271" y="1345"/>
                    <a:pt x="451" y="1458"/>
                    <a:pt x="608" y="1458"/>
                  </a:cubicBezTo>
                  <a:cubicBezTo>
                    <a:pt x="639" y="1458"/>
                    <a:pt x="659" y="1438"/>
                    <a:pt x="675" y="1438"/>
                  </a:cubicBezTo>
                  <a:cubicBezTo>
                    <a:pt x="684" y="1438"/>
                    <a:pt x="691" y="1443"/>
                    <a:pt x="699" y="1458"/>
                  </a:cubicBezTo>
                  <a:cubicBezTo>
                    <a:pt x="901" y="1391"/>
                    <a:pt x="1036" y="1165"/>
                    <a:pt x="991" y="963"/>
                  </a:cubicBezTo>
                  <a:lnTo>
                    <a:pt x="811" y="287"/>
                  </a:lnTo>
                  <a:cubicBezTo>
                    <a:pt x="773" y="136"/>
                    <a:pt x="609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1"/>
            <p:cNvSpPr/>
            <p:nvPr/>
          </p:nvSpPr>
          <p:spPr>
            <a:xfrm>
              <a:off x="2876325" y="2467725"/>
              <a:ext cx="50150" cy="128575"/>
            </a:xfrm>
            <a:custGeom>
              <a:avLst/>
              <a:gdLst/>
              <a:ahLst/>
              <a:cxnLst/>
              <a:rect l="l" t="t" r="r" b="b"/>
              <a:pathLst>
                <a:path w="2006" h="5143" extrusionOk="0">
                  <a:moveTo>
                    <a:pt x="419" y="0"/>
                  </a:moveTo>
                  <a:cubicBezTo>
                    <a:pt x="392" y="0"/>
                    <a:pt x="365" y="3"/>
                    <a:pt x="339" y="9"/>
                  </a:cubicBezTo>
                  <a:cubicBezTo>
                    <a:pt x="136" y="76"/>
                    <a:pt x="1" y="301"/>
                    <a:pt x="69" y="504"/>
                  </a:cubicBezTo>
                  <a:lnTo>
                    <a:pt x="1194" y="4850"/>
                  </a:lnTo>
                  <a:cubicBezTo>
                    <a:pt x="1239" y="5030"/>
                    <a:pt x="1420" y="5143"/>
                    <a:pt x="1577" y="5143"/>
                  </a:cubicBezTo>
                  <a:lnTo>
                    <a:pt x="1667" y="5143"/>
                  </a:lnTo>
                  <a:cubicBezTo>
                    <a:pt x="1870" y="5075"/>
                    <a:pt x="2005" y="4850"/>
                    <a:pt x="1937" y="4670"/>
                  </a:cubicBezTo>
                  <a:lnTo>
                    <a:pt x="812" y="301"/>
                  </a:lnTo>
                  <a:cubicBezTo>
                    <a:pt x="772" y="125"/>
                    <a:pt x="597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41"/>
          <p:cNvGrpSpPr/>
          <p:nvPr/>
        </p:nvGrpSpPr>
        <p:grpSpPr>
          <a:xfrm>
            <a:off x="6552713" y="964213"/>
            <a:ext cx="362375" cy="362375"/>
            <a:chOff x="3866175" y="1376150"/>
            <a:chExt cx="362375" cy="362375"/>
          </a:xfrm>
        </p:grpSpPr>
        <p:sp>
          <p:nvSpPr>
            <p:cNvPr id="1023" name="Google Shape;1023;p41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1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1"/>
          <p:cNvGrpSpPr/>
          <p:nvPr/>
        </p:nvGrpSpPr>
        <p:grpSpPr>
          <a:xfrm>
            <a:off x="6915075" y="1241913"/>
            <a:ext cx="399725" cy="399700"/>
            <a:chOff x="3846950" y="732063"/>
            <a:chExt cx="399725" cy="399700"/>
          </a:xfrm>
        </p:grpSpPr>
        <p:sp>
          <p:nvSpPr>
            <p:cNvPr id="1026" name="Google Shape;1026;p41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1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41"/>
          <p:cNvGrpSpPr/>
          <p:nvPr/>
        </p:nvGrpSpPr>
        <p:grpSpPr>
          <a:xfrm>
            <a:off x="6970288" y="818431"/>
            <a:ext cx="289350" cy="289900"/>
            <a:chOff x="3902950" y="2619743"/>
            <a:chExt cx="289350" cy="289900"/>
          </a:xfrm>
        </p:grpSpPr>
        <p:sp>
          <p:nvSpPr>
            <p:cNvPr id="1029" name="Google Shape;1029;p41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1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41"/>
          <p:cNvGrpSpPr/>
          <p:nvPr/>
        </p:nvGrpSpPr>
        <p:grpSpPr>
          <a:xfrm>
            <a:off x="7475444" y="4208453"/>
            <a:ext cx="290407" cy="290407"/>
            <a:chOff x="3866175" y="1376150"/>
            <a:chExt cx="362375" cy="362375"/>
          </a:xfrm>
        </p:grpSpPr>
        <p:sp>
          <p:nvSpPr>
            <p:cNvPr id="1032" name="Google Shape;1032;p41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41"/>
          <p:cNvGrpSpPr/>
          <p:nvPr/>
        </p:nvGrpSpPr>
        <p:grpSpPr>
          <a:xfrm>
            <a:off x="2508928" y="3689271"/>
            <a:ext cx="231885" cy="232326"/>
            <a:chOff x="3902950" y="2619743"/>
            <a:chExt cx="289350" cy="289900"/>
          </a:xfrm>
        </p:grpSpPr>
        <p:sp>
          <p:nvSpPr>
            <p:cNvPr id="1035" name="Google Shape;1035;p41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1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41"/>
          <p:cNvGrpSpPr/>
          <p:nvPr/>
        </p:nvGrpSpPr>
        <p:grpSpPr>
          <a:xfrm>
            <a:off x="2341100" y="1169413"/>
            <a:ext cx="399725" cy="399700"/>
            <a:chOff x="3846950" y="732063"/>
            <a:chExt cx="399725" cy="399700"/>
          </a:xfrm>
        </p:grpSpPr>
        <p:sp>
          <p:nvSpPr>
            <p:cNvPr id="1038" name="Google Shape;1038;p41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1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1040;p41"/>
          <p:cNvGrpSpPr/>
          <p:nvPr/>
        </p:nvGrpSpPr>
        <p:grpSpPr>
          <a:xfrm>
            <a:off x="497738" y="2941563"/>
            <a:ext cx="362375" cy="362375"/>
            <a:chOff x="3866175" y="1376150"/>
            <a:chExt cx="362375" cy="362375"/>
          </a:xfrm>
        </p:grpSpPr>
        <p:sp>
          <p:nvSpPr>
            <p:cNvPr id="1041" name="Google Shape;1041;p41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6057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870D-81CE-1094-8D49-CF708321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sz="4000" b="1" dirty="0">
                <a:solidFill>
                  <a:schemeClr val="accent1">
                    <a:lumMod val="75000"/>
                  </a:schemeClr>
                </a:solidFill>
              </a:rPr>
              <a:t>New words</a:t>
            </a:r>
          </a:p>
        </p:txBody>
      </p:sp>
      <p:pic>
        <p:nvPicPr>
          <p:cNvPr id="4098" name="Picture 2" descr="1kg dây thừng trang trí sợi đay 6mm | Dây Macrame VietNam">
            <a:extLst>
              <a:ext uri="{FF2B5EF4-FFF2-40B4-BE49-F238E27FC236}">
                <a16:creationId xmlns:a16="http://schemas.microsoft.com/office/drawing/2014/main" id="{41695D7A-C603-F928-E37F-ED81B8C9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28" y="943390"/>
            <a:ext cx="3660614" cy="366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E703D8-A065-C1D1-472F-1FE98261F171}"/>
              </a:ext>
            </a:extLst>
          </p:cNvPr>
          <p:cNvSpPr/>
          <p:nvPr/>
        </p:nvSpPr>
        <p:spPr>
          <a:xfrm>
            <a:off x="720000" y="1531088"/>
            <a:ext cx="3203414" cy="8187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bin" panose="020B0604020202020204" charset="0"/>
              </a:rPr>
              <a:t>s</a:t>
            </a:r>
            <a:r>
              <a:rPr lang="en-VN" sz="3200" b="1" dirty="0">
                <a:latin typeface="Cabin" panose="020B0604020202020204" charset="0"/>
              </a:rPr>
              <a:t>tring (n)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735AE-6FD8-5CD1-D3CC-0A3D92900753}"/>
              </a:ext>
            </a:extLst>
          </p:cNvPr>
          <p:cNvSpPr txBox="1"/>
          <p:nvPr/>
        </p:nvSpPr>
        <p:spPr>
          <a:xfrm>
            <a:off x="1477926" y="2571750"/>
            <a:ext cx="2339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2800" dirty="0" err="1">
                <a:latin typeface="+mj-lt"/>
                <a:cs typeface="Calibri" panose="020F0502020204030204" pitchFamily="34" charset="0"/>
              </a:rPr>
              <a:t>strɪŋ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/</a:t>
            </a:r>
            <a:endParaRPr lang="en-VN" sz="28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591CC-5C51-20F5-1963-C15E813959EC}"/>
              </a:ext>
            </a:extLst>
          </p:cNvPr>
          <p:cNvSpPr txBox="1"/>
          <p:nvPr/>
        </p:nvSpPr>
        <p:spPr>
          <a:xfrm>
            <a:off x="1513633" y="3316925"/>
            <a:ext cx="23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dây</a:t>
            </a:r>
            <a:r>
              <a:rPr lang="en-US" sz="360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thừng</a:t>
            </a:r>
            <a:endParaRPr lang="en-VN" sz="3600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string_v0205">
            <a:hlinkClick r:id="" action="ppaction://media"/>
            <a:extLst>
              <a:ext uri="{FF2B5EF4-FFF2-40B4-BE49-F238E27FC236}">
                <a16:creationId xmlns:a16="http://schemas.microsoft.com/office/drawing/2014/main" id="{14276985-3BF3-DCF5-9505-2FCEE02F6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7708" y="539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870D-81CE-1094-8D49-CF708321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sz="4000" b="1" dirty="0">
                <a:solidFill>
                  <a:schemeClr val="accent1">
                    <a:lumMod val="75000"/>
                  </a:schemeClr>
                </a:solidFill>
              </a:rPr>
              <a:t>New words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E703D8-A065-C1D1-472F-1FE98261F171}"/>
              </a:ext>
            </a:extLst>
          </p:cNvPr>
          <p:cNvSpPr/>
          <p:nvPr/>
        </p:nvSpPr>
        <p:spPr>
          <a:xfrm>
            <a:off x="720000" y="1531088"/>
            <a:ext cx="3203414" cy="8187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bin" panose="020B0604020202020204" charset="0"/>
                <a:sym typeface="Arial"/>
              </a:rPr>
              <a:t>control (v)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bin" panose="020B060402020202020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735AE-6FD8-5CD1-D3CC-0A3D92900753}"/>
              </a:ext>
            </a:extLst>
          </p:cNvPr>
          <p:cNvSpPr txBox="1"/>
          <p:nvPr/>
        </p:nvSpPr>
        <p:spPr>
          <a:xfrm>
            <a:off x="1477926" y="2571750"/>
            <a:ext cx="2339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2800" dirty="0" err="1">
                <a:latin typeface="+mj-lt"/>
                <a:cs typeface="Calibri" panose="020F0502020204030204" pitchFamily="34" charset="0"/>
              </a:rPr>
              <a:t>kənˈtrəʊl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/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591CC-5C51-20F5-1963-C15E813959EC}"/>
              </a:ext>
            </a:extLst>
          </p:cNvPr>
          <p:cNvSpPr txBox="1"/>
          <p:nvPr/>
        </p:nvSpPr>
        <p:spPr>
          <a:xfrm>
            <a:off x="1513633" y="3316925"/>
            <a:ext cx="23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 err="1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điều</a:t>
            </a:r>
            <a:r>
              <a:rPr lang="en-US" sz="3600" dirty="0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khiển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F47956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146" name="Picture 2" descr="Premium Vector | Puppeteer hands controlling puppets, manipulator concept.  worker being controlled by puppet master. manipulates peopl like a puppets.  employer domination exploitation or authority manipulator">
            <a:extLst>
              <a:ext uri="{FF2B5EF4-FFF2-40B4-BE49-F238E27FC236}">
                <a16:creationId xmlns:a16="http://schemas.microsoft.com/office/drawing/2014/main" id="{221878AD-55BA-1CAC-91CA-4C5119BC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564" y="1112196"/>
            <a:ext cx="4365720" cy="342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elasdecontrol">
            <a:hlinkClick r:id="" action="ppaction://media"/>
            <a:extLst>
              <a:ext uri="{FF2B5EF4-FFF2-40B4-BE49-F238E27FC236}">
                <a16:creationId xmlns:a16="http://schemas.microsoft.com/office/drawing/2014/main" id="{3FE157DE-B76B-6621-3E9D-22E194BF1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4000" y="-40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870D-81CE-1094-8D49-CF708321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sz="4000" b="1" dirty="0">
                <a:solidFill>
                  <a:schemeClr val="accent1">
                    <a:lumMod val="75000"/>
                  </a:schemeClr>
                </a:solidFill>
              </a:rPr>
              <a:t>New words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E703D8-A065-C1D1-472F-1FE98261F171}"/>
              </a:ext>
            </a:extLst>
          </p:cNvPr>
          <p:cNvSpPr/>
          <p:nvPr/>
        </p:nvSpPr>
        <p:spPr>
          <a:xfrm>
            <a:off x="720000" y="1531088"/>
            <a:ext cx="3203414" cy="8187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bin" panose="020B0604020202020204" charset="0"/>
                <a:sym typeface="Arial"/>
              </a:rPr>
              <a:t>puppetry (n)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bin" panose="020B060402020202020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735AE-6FD8-5CD1-D3CC-0A3D92900753}"/>
              </a:ext>
            </a:extLst>
          </p:cNvPr>
          <p:cNvSpPr txBox="1"/>
          <p:nvPr/>
        </p:nvSpPr>
        <p:spPr>
          <a:xfrm>
            <a:off x="1477926" y="2571750"/>
            <a:ext cx="2339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Calibri" panose="020F0502020204030204" pitchFamily="34" charset="0"/>
              </a:rPr>
              <a:t>/ ˈ</a:t>
            </a:r>
            <a:r>
              <a:rPr lang="en-US" sz="2800" dirty="0" err="1">
                <a:latin typeface="+mj-lt"/>
                <a:cs typeface="Calibri" panose="020F0502020204030204" pitchFamily="34" charset="0"/>
              </a:rPr>
              <a:t>pʌpɪtri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/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591CC-5C51-20F5-1963-C15E813959EC}"/>
              </a:ext>
            </a:extLst>
          </p:cNvPr>
          <p:cNvSpPr txBox="1"/>
          <p:nvPr/>
        </p:nvSpPr>
        <p:spPr>
          <a:xfrm>
            <a:off x="1044293" y="3316925"/>
            <a:ext cx="3203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n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47956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rPr>
              <a:t>ghệ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47956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47956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rPr>
              <a:t>thuật</a:t>
            </a:r>
            <a:endParaRPr kumimoji="0" lang="en-US" sz="3600" b="0" i="0" u="none" strike="noStrike" kern="0" cap="none" spc="0" normalizeH="0" noProof="0" dirty="0">
              <a:ln>
                <a:noFill/>
              </a:ln>
              <a:solidFill>
                <a:srgbClr val="F47956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 err="1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m</a:t>
            </a:r>
            <a:r>
              <a:rPr lang="en-US" sz="3600" baseline="0" dirty="0" err="1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úa</a:t>
            </a:r>
            <a:r>
              <a:rPr lang="en-US" sz="3600" dirty="0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rối</a:t>
            </a:r>
            <a:r>
              <a:rPr lang="en-US" sz="3600" dirty="0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47956"/>
                </a:solidFill>
                <a:latin typeface="+mj-lt"/>
                <a:cs typeface="Calibri" panose="020F0502020204030204" pitchFamily="34" charset="0"/>
              </a:rPr>
              <a:t>nước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F47956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70F85-8216-19F5-F6B4-D36B2F2C0ECC}"/>
              </a:ext>
            </a:extLst>
          </p:cNvPr>
          <p:cNvSpPr/>
          <p:nvPr/>
        </p:nvSpPr>
        <p:spPr>
          <a:xfrm>
            <a:off x="4572000" y="1014081"/>
            <a:ext cx="4036563" cy="3429759"/>
          </a:xfrm>
          <a:prstGeom prst="rect">
            <a:avLst/>
          </a:prstGeom>
          <a:blipFill rotWithShape="1">
            <a:blip r:embed="rId4"/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VN" dirty="0"/>
          </a:p>
        </p:txBody>
      </p:sp>
      <p:pic>
        <p:nvPicPr>
          <p:cNvPr id="3" name="ld42puppetry">
            <a:hlinkClick r:id="" action="ppaction://media"/>
            <a:extLst>
              <a:ext uri="{FF2B5EF4-FFF2-40B4-BE49-F238E27FC236}">
                <a16:creationId xmlns:a16="http://schemas.microsoft.com/office/drawing/2014/main" id="{5EFD5A68-735F-F3B0-CC51-9F2FD7D24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4645" y="1327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4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>
            <a:extLst>
              <a:ext uri="{FF2B5EF4-FFF2-40B4-BE49-F238E27FC236}">
                <a16:creationId xmlns:a16="http://schemas.microsoft.com/office/drawing/2014/main" id="{2027E97B-7E24-6FC3-196A-C023F8717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8" t="1155" r="2150" b="1249"/>
          <a:stretch/>
        </p:blipFill>
        <p:spPr>
          <a:xfrm>
            <a:off x="5441116" y="115566"/>
            <a:ext cx="3584131" cy="49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Google Shape;638;p37">
            <a:extLst>
              <a:ext uri="{FF2B5EF4-FFF2-40B4-BE49-F238E27FC236}">
                <a16:creationId xmlns:a16="http://schemas.microsoft.com/office/drawing/2014/main" id="{1EC2454A-7E13-9E82-0DA8-F54AE2F90B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633" y="325740"/>
            <a:ext cx="4750130" cy="722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Ex 2. Read and match the highlighted words with their meaning (p. 47) 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Suez One" panose="00000500000000000000" pitchFamily="2" charset="-79"/>
              <a:cs typeface="Suez One" panose="00000500000000000000" pitchFamily="2" charset="-79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C2D59D50-8BEC-A034-5B0B-51B382C427E6}"/>
              </a:ext>
            </a:extLst>
          </p:cNvPr>
          <p:cNvSpPr/>
          <p:nvPr/>
        </p:nvSpPr>
        <p:spPr>
          <a:xfrm>
            <a:off x="469902" y="1426063"/>
            <a:ext cx="399568" cy="3995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5443B4F-E1DF-D8E2-5C54-33F9F0A51E3F}"/>
              </a:ext>
            </a:extLst>
          </p:cNvPr>
          <p:cNvSpPr/>
          <p:nvPr/>
        </p:nvSpPr>
        <p:spPr>
          <a:xfrm>
            <a:off x="1024664" y="1401011"/>
            <a:ext cx="2455670" cy="4917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abin" panose="020B0604020202020204" charset="0"/>
              </a:rPr>
              <a:t>s</a:t>
            </a:r>
            <a:r>
              <a:rPr lang="en-VN" sz="2000" b="1" dirty="0">
                <a:solidFill>
                  <a:schemeClr val="tx1"/>
                </a:solidFill>
                <a:latin typeface="Cabin" panose="020B0604020202020204" charset="0"/>
              </a:rPr>
              <a:t>how or presented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6302B35-78BC-05B2-6E4C-69BBFBCF973F}"/>
              </a:ext>
            </a:extLst>
          </p:cNvPr>
          <p:cNvSpPr/>
          <p:nvPr/>
        </p:nvSpPr>
        <p:spPr>
          <a:xfrm>
            <a:off x="469902" y="2287455"/>
            <a:ext cx="399568" cy="3995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AE337AAD-BB05-9524-3BB3-E0DF3DD739AA}"/>
              </a:ext>
            </a:extLst>
          </p:cNvPr>
          <p:cNvSpPr/>
          <p:nvPr/>
        </p:nvSpPr>
        <p:spPr>
          <a:xfrm>
            <a:off x="1024664" y="2262403"/>
            <a:ext cx="2455670" cy="4917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abin" panose="020B0604020202020204" charset="0"/>
              </a:rPr>
              <a:t>following tradition</a:t>
            </a:r>
            <a:endParaRPr lang="en-VN" sz="2000" b="1" dirty="0">
              <a:solidFill>
                <a:schemeClr val="tx1"/>
              </a:solidFill>
              <a:latin typeface="Cabin" panose="020B0604020202020204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27C689D-A9CF-2CFA-8F81-EC1C9039395F}"/>
              </a:ext>
            </a:extLst>
          </p:cNvPr>
          <p:cNvSpPr/>
          <p:nvPr/>
        </p:nvSpPr>
        <p:spPr>
          <a:xfrm>
            <a:off x="469902" y="3241611"/>
            <a:ext cx="399568" cy="3995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A73F7B16-8C77-631E-37DE-392BF2F6BCBE}"/>
              </a:ext>
            </a:extLst>
          </p:cNvPr>
          <p:cNvSpPr/>
          <p:nvPr/>
        </p:nvSpPr>
        <p:spPr>
          <a:xfrm>
            <a:off x="1024664" y="3216559"/>
            <a:ext cx="2455670" cy="4917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abin" panose="020B0604020202020204" charset="0"/>
              </a:rPr>
              <a:t>nice, interesting</a:t>
            </a:r>
            <a:endParaRPr lang="en-VN" sz="2000" b="1" dirty="0">
              <a:solidFill>
                <a:schemeClr val="tx1"/>
              </a:solidFill>
              <a:latin typeface="Cabin" panose="020B0604020202020204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9562B8F-6EF5-23EA-CFE7-224F8936A598}"/>
              </a:ext>
            </a:extLst>
          </p:cNvPr>
          <p:cNvSpPr/>
          <p:nvPr/>
        </p:nvSpPr>
        <p:spPr>
          <a:xfrm>
            <a:off x="469902" y="4142759"/>
            <a:ext cx="399568" cy="3995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88DB0AA6-EE8E-E0F5-E314-FD946D6C3EF5}"/>
              </a:ext>
            </a:extLst>
          </p:cNvPr>
          <p:cNvSpPr/>
          <p:nvPr/>
        </p:nvSpPr>
        <p:spPr>
          <a:xfrm>
            <a:off x="1024664" y="4117707"/>
            <a:ext cx="2455670" cy="4917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abin" panose="020B0604020202020204" charset="0"/>
              </a:rPr>
              <a:t>event or celebration</a:t>
            </a:r>
            <a:endParaRPr lang="en-VN" sz="2000" b="1" dirty="0">
              <a:solidFill>
                <a:schemeClr val="tx1"/>
              </a:solidFill>
              <a:latin typeface="Cabin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92C59A-5315-6EEF-7E70-93A40D96B2B5}"/>
              </a:ext>
            </a:extLst>
          </p:cNvPr>
          <p:cNvSpPr txBox="1"/>
          <p:nvPr/>
        </p:nvSpPr>
        <p:spPr>
          <a:xfrm>
            <a:off x="3590232" y="1426190"/>
            <a:ext cx="174098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bin" panose="020B0604020202020204" charset="0"/>
              </a:rPr>
              <a:t>p</a:t>
            </a:r>
            <a:r>
              <a:rPr lang="en-VN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bin" panose="020B0604020202020204" charset="0"/>
              </a:rPr>
              <a:t>erformed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B9CA634-280E-A4A0-9356-DFF3C278D294}"/>
              </a:ext>
            </a:extLst>
          </p:cNvPr>
          <p:cNvSpPr txBox="1"/>
          <p:nvPr/>
        </p:nvSpPr>
        <p:spPr>
          <a:xfrm>
            <a:off x="3590232" y="2266162"/>
            <a:ext cx="174098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bin" panose="020B0604020202020204" charset="0"/>
              </a:rPr>
              <a:t>traditional</a:t>
            </a:r>
            <a:endParaRPr lang="en-VN" sz="2400" b="1" dirty="0">
              <a:solidFill>
                <a:schemeClr val="accent2">
                  <a:lumMod val="20000"/>
                  <a:lumOff val="80000"/>
                </a:schemeClr>
              </a:solidFill>
              <a:latin typeface="Cabin" panose="020B060402020202020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AAD26DF-0BCD-00E7-4A41-FFF6A297D759}"/>
              </a:ext>
            </a:extLst>
          </p:cNvPr>
          <p:cNvSpPr txBox="1"/>
          <p:nvPr/>
        </p:nvSpPr>
        <p:spPr>
          <a:xfrm>
            <a:off x="3590232" y="3223092"/>
            <a:ext cx="174098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bin" panose="020B0604020202020204" charset="0"/>
              </a:rPr>
              <a:t>fantastic</a:t>
            </a:r>
            <a:endParaRPr lang="en-VN" sz="2400" b="1" dirty="0">
              <a:solidFill>
                <a:schemeClr val="accent2">
                  <a:lumMod val="20000"/>
                  <a:lumOff val="80000"/>
                </a:schemeClr>
              </a:solidFill>
              <a:latin typeface="Cabin" panose="020B060402020202020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E19C2FB-EDB9-E304-CE0E-B2F4A439A02E}"/>
              </a:ext>
            </a:extLst>
          </p:cNvPr>
          <p:cNvSpPr txBox="1"/>
          <p:nvPr/>
        </p:nvSpPr>
        <p:spPr>
          <a:xfrm>
            <a:off x="3590232" y="4158757"/>
            <a:ext cx="174098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bin" panose="020B0604020202020204" charset="0"/>
              </a:rPr>
              <a:t>festival</a:t>
            </a:r>
            <a:endParaRPr lang="en-VN" sz="2400" b="1" dirty="0">
              <a:solidFill>
                <a:schemeClr val="accent2">
                  <a:lumMod val="20000"/>
                  <a:lumOff val="80000"/>
                </a:schemeClr>
              </a:solidFill>
              <a:latin typeface="Cabin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" decel="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decel="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 animBg="1"/>
      <p:bldP spid="38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39" grpId="0" animBg="1"/>
      <p:bldP spid="164" grpId="0" animBg="1"/>
      <p:bldP spid="165" grpId="0" animBg="1"/>
      <p:bldP spid="1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9E1D7B4-2C31-7250-9DBA-9B27998B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336" y="-320497"/>
            <a:ext cx="2171700" cy="2032000"/>
          </a:xfrm>
          <a:prstGeom prst="rect">
            <a:avLst/>
          </a:prstGeom>
        </p:spPr>
      </p:pic>
      <p:sp>
        <p:nvSpPr>
          <p:cNvPr id="19" name="Google Shape;638;p37">
            <a:extLst>
              <a:ext uri="{FF2B5EF4-FFF2-40B4-BE49-F238E27FC236}">
                <a16:creationId xmlns:a16="http://schemas.microsoft.com/office/drawing/2014/main" id="{A6F4B586-2DBF-921F-4156-8D949E42DB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220" y="357288"/>
            <a:ext cx="77089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accent1">
                    <a:lumMod val="75000"/>
                  </a:schemeClr>
                </a:solidFill>
              </a:rPr>
              <a:t>Ex 3. </a:t>
            </a:r>
            <a:r>
              <a:rPr lang="en" sz="2500" b="1" u="sng" dirty="0">
                <a:solidFill>
                  <a:schemeClr val="accent1">
                    <a:lumMod val="75000"/>
                  </a:schemeClr>
                </a:solidFill>
              </a:rPr>
              <a:t>Underline</a:t>
            </a:r>
            <a:r>
              <a:rPr lang="en" sz="2500" b="1" dirty="0">
                <a:solidFill>
                  <a:schemeClr val="accent1">
                    <a:lumMod val="75000"/>
                  </a:schemeClr>
                </a:solidFill>
              </a:rPr>
              <a:t> the key words. (p. 46)</a:t>
            </a:r>
            <a:endParaRPr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9F2C8F-6454-473C-953C-6C6DD9E96648}"/>
              </a:ext>
            </a:extLst>
          </p:cNvPr>
          <p:cNvSpPr txBox="1"/>
          <p:nvPr/>
        </p:nvSpPr>
        <p:spPr>
          <a:xfrm>
            <a:off x="851770" y="1164921"/>
            <a:ext cx="72400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bin" pitchFamily="2" charset="77"/>
              </a:rPr>
              <a:t>1</a:t>
            </a:r>
            <a:r>
              <a:rPr lang="en-US" sz="2400" dirty="0">
                <a:latin typeface="Cabin" pitchFamily="2" charset="77"/>
              </a:rPr>
              <a:t>. Who went to see a water puppet show yesterday? </a:t>
            </a:r>
          </a:p>
          <a:p>
            <a:endParaRPr lang="en-US" sz="2400" dirty="0">
              <a:latin typeface="Cabin" pitchFamily="2" charset="77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Cabin" pitchFamily="2" charset="77"/>
              </a:rPr>
              <a:t>2. </a:t>
            </a:r>
            <a:r>
              <a:rPr lang="en-US" sz="2400" dirty="0">
                <a:latin typeface="Cabin" pitchFamily="2" charset="77"/>
              </a:rPr>
              <a:t>Where did the water puppet show take place? </a:t>
            </a:r>
          </a:p>
          <a:p>
            <a:endParaRPr lang="en-US" sz="2400" dirty="0">
              <a:latin typeface="Cabin" pitchFamily="2" charset="77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Cabin" pitchFamily="2" charset="77"/>
              </a:rPr>
              <a:t>3. </a:t>
            </a:r>
            <a:r>
              <a:rPr lang="en-US" sz="2400" dirty="0">
                <a:latin typeface="Cabin" pitchFamily="2" charset="77"/>
              </a:rPr>
              <a:t>Who controlled the puppets? </a:t>
            </a:r>
          </a:p>
          <a:p>
            <a:endParaRPr lang="en-US" sz="2400" dirty="0">
              <a:latin typeface="Cabin" pitchFamily="2" charset="77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Cabin" pitchFamily="2" charset="77"/>
              </a:rPr>
              <a:t>4. </a:t>
            </a:r>
            <a:r>
              <a:rPr lang="en-US" sz="2400" dirty="0">
                <a:latin typeface="Cabin" pitchFamily="2" charset="77"/>
              </a:rPr>
              <a:t>What are water puppet shows normally about? </a:t>
            </a:r>
          </a:p>
          <a:p>
            <a:endParaRPr lang="en-US" sz="2400" dirty="0">
              <a:latin typeface="Cabin" pitchFamily="2" charset="77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Cabin" pitchFamily="2" charset="77"/>
              </a:rPr>
              <a:t>5. </a:t>
            </a:r>
            <a:r>
              <a:rPr lang="en-US" sz="2400" dirty="0">
                <a:latin typeface="Cabin" pitchFamily="2" charset="77"/>
              </a:rPr>
              <a:t>Is water puppetry a traditional Vietnamese art form? </a:t>
            </a:r>
          </a:p>
          <a:p>
            <a:endParaRPr lang="en-VN" sz="2400" dirty="0">
              <a:latin typeface="Cabin" pitchFamily="2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865677-A482-8322-4C3A-25D34A6AF454}"/>
              </a:ext>
            </a:extLst>
          </p:cNvPr>
          <p:cNvCxnSpPr/>
          <p:nvPr/>
        </p:nvCxnSpPr>
        <p:spPr>
          <a:xfrm>
            <a:off x="1164771" y="1591760"/>
            <a:ext cx="63137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784490-AF89-05BC-3CAE-E21447988287}"/>
              </a:ext>
            </a:extLst>
          </p:cNvPr>
          <p:cNvCxnSpPr>
            <a:cxnSpLocks/>
          </p:cNvCxnSpPr>
          <p:nvPr/>
        </p:nvCxnSpPr>
        <p:spPr>
          <a:xfrm>
            <a:off x="2939142" y="1602645"/>
            <a:ext cx="312420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9C45FA-CD18-0698-FC42-959346EAB441}"/>
              </a:ext>
            </a:extLst>
          </p:cNvPr>
          <p:cNvCxnSpPr>
            <a:cxnSpLocks/>
          </p:cNvCxnSpPr>
          <p:nvPr/>
        </p:nvCxnSpPr>
        <p:spPr>
          <a:xfrm>
            <a:off x="1262742" y="2342873"/>
            <a:ext cx="78377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A00C30-C863-0001-49A6-86EC9AF20AD3}"/>
              </a:ext>
            </a:extLst>
          </p:cNvPr>
          <p:cNvCxnSpPr>
            <a:cxnSpLocks/>
          </p:cNvCxnSpPr>
          <p:nvPr/>
        </p:nvCxnSpPr>
        <p:spPr>
          <a:xfrm>
            <a:off x="5704113" y="2353759"/>
            <a:ext cx="127363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5F7F72-7A80-3248-90B1-85AA2F3F282C}"/>
              </a:ext>
            </a:extLst>
          </p:cNvPr>
          <p:cNvCxnSpPr>
            <a:cxnSpLocks/>
          </p:cNvCxnSpPr>
          <p:nvPr/>
        </p:nvCxnSpPr>
        <p:spPr>
          <a:xfrm>
            <a:off x="1240970" y="3083102"/>
            <a:ext cx="55517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6D170F-8A1A-9FCC-351E-151E73726535}"/>
              </a:ext>
            </a:extLst>
          </p:cNvPr>
          <p:cNvCxnSpPr>
            <a:cxnSpLocks/>
          </p:cNvCxnSpPr>
          <p:nvPr/>
        </p:nvCxnSpPr>
        <p:spPr>
          <a:xfrm>
            <a:off x="1948541" y="3083102"/>
            <a:ext cx="127363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FE8C69-AEFB-04BC-B050-646F3C6CE551}"/>
              </a:ext>
            </a:extLst>
          </p:cNvPr>
          <p:cNvCxnSpPr>
            <a:cxnSpLocks/>
          </p:cNvCxnSpPr>
          <p:nvPr/>
        </p:nvCxnSpPr>
        <p:spPr>
          <a:xfrm>
            <a:off x="1306284" y="3812445"/>
            <a:ext cx="64225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A8B37C-99C3-A199-9B25-04A52984804B}"/>
              </a:ext>
            </a:extLst>
          </p:cNvPr>
          <p:cNvCxnSpPr>
            <a:cxnSpLocks/>
          </p:cNvCxnSpPr>
          <p:nvPr/>
        </p:nvCxnSpPr>
        <p:spPr>
          <a:xfrm>
            <a:off x="5192484" y="3812445"/>
            <a:ext cx="191588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F467A24-2AF7-1A8C-7906-86CA6AF28547}"/>
              </a:ext>
            </a:extLst>
          </p:cNvPr>
          <p:cNvCxnSpPr>
            <a:cxnSpLocks/>
          </p:cNvCxnSpPr>
          <p:nvPr/>
        </p:nvCxnSpPr>
        <p:spPr>
          <a:xfrm>
            <a:off x="1251856" y="4552673"/>
            <a:ext cx="25037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436F5F-4042-DAE2-63DE-31118CE2D8C7}"/>
              </a:ext>
            </a:extLst>
          </p:cNvPr>
          <p:cNvCxnSpPr>
            <a:cxnSpLocks/>
          </p:cNvCxnSpPr>
          <p:nvPr/>
        </p:nvCxnSpPr>
        <p:spPr>
          <a:xfrm>
            <a:off x="3799113" y="4574444"/>
            <a:ext cx="39188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9E1D7B4-2C31-7250-9DBA-9B27998BE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336" y="-320497"/>
            <a:ext cx="2171700" cy="203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88DC46-ECC9-79B0-9930-A05E07F5B9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8" t="1155" r="2150" b="1249"/>
          <a:stretch/>
        </p:blipFill>
        <p:spPr>
          <a:xfrm>
            <a:off x="5584371" y="115566"/>
            <a:ext cx="3440876" cy="49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Google Shape;638;p37">
            <a:extLst>
              <a:ext uri="{FF2B5EF4-FFF2-40B4-BE49-F238E27FC236}">
                <a16:creationId xmlns:a16="http://schemas.microsoft.com/office/drawing/2014/main" id="{05120E8A-C054-9FC6-7EA0-E5B48EF28F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416" y="291974"/>
            <a:ext cx="532071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1">
                    <a:lumMod val="75000"/>
                  </a:schemeClr>
                </a:solidFill>
              </a:rPr>
              <a:t>Ex 3. Read and answer the questions.</a:t>
            </a:r>
            <a:endParaRPr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3A3962-3384-5F8F-6590-96ABC9EECC05}"/>
              </a:ext>
            </a:extLst>
          </p:cNvPr>
          <p:cNvSpPr txBox="1"/>
          <p:nvPr/>
        </p:nvSpPr>
        <p:spPr>
          <a:xfrm>
            <a:off x="243175" y="864674"/>
            <a:ext cx="5491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abin" pitchFamily="2" charset="77"/>
              </a:rPr>
              <a:t>1</a:t>
            </a:r>
            <a:r>
              <a:rPr lang="en-US" sz="1800" dirty="0">
                <a:latin typeface="Cabin" pitchFamily="2" charset="77"/>
              </a:rPr>
              <a:t>. Who went to see a water puppet show yesterday? </a:t>
            </a:r>
          </a:p>
          <a:p>
            <a:endParaRPr lang="en-US" sz="1800" dirty="0">
              <a:latin typeface="Cabin" pitchFamily="2" charset="77"/>
            </a:endParaRPr>
          </a:p>
          <a:p>
            <a:r>
              <a:rPr lang="en-US" sz="1800" b="1" dirty="0">
                <a:solidFill>
                  <a:schemeClr val="accent1"/>
                </a:solidFill>
                <a:latin typeface="Cabin" pitchFamily="2" charset="77"/>
              </a:rPr>
              <a:t>2. </a:t>
            </a:r>
            <a:r>
              <a:rPr lang="en-US" sz="1800" dirty="0">
                <a:latin typeface="Cabin" pitchFamily="2" charset="77"/>
              </a:rPr>
              <a:t>Where did the water puppet show take place? </a:t>
            </a:r>
          </a:p>
          <a:p>
            <a:endParaRPr lang="en-US" sz="1800" dirty="0">
              <a:latin typeface="Cabin" pitchFamily="2" charset="77"/>
            </a:endParaRPr>
          </a:p>
          <a:p>
            <a:r>
              <a:rPr lang="en-US" sz="1800" b="1" dirty="0">
                <a:solidFill>
                  <a:schemeClr val="accent1"/>
                </a:solidFill>
                <a:latin typeface="Cabin" pitchFamily="2" charset="77"/>
              </a:rPr>
              <a:t>3. </a:t>
            </a:r>
            <a:r>
              <a:rPr lang="en-US" sz="1800" dirty="0">
                <a:latin typeface="Cabin" pitchFamily="2" charset="77"/>
              </a:rPr>
              <a:t>Who controlled the puppets? </a:t>
            </a:r>
          </a:p>
          <a:p>
            <a:endParaRPr lang="en-US" sz="1800" dirty="0">
              <a:latin typeface="Cabin" pitchFamily="2" charset="77"/>
            </a:endParaRPr>
          </a:p>
          <a:p>
            <a:r>
              <a:rPr lang="en-US" sz="1800" b="1" dirty="0">
                <a:solidFill>
                  <a:schemeClr val="accent1"/>
                </a:solidFill>
                <a:latin typeface="Cabin" pitchFamily="2" charset="77"/>
              </a:rPr>
              <a:t>4. </a:t>
            </a:r>
            <a:r>
              <a:rPr lang="en-US" sz="1800" dirty="0">
                <a:latin typeface="Cabin" pitchFamily="2" charset="77"/>
              </a:rPr>
              <a:t>What are water puppet shows normally about? </a:t>
            </a:r>
          </a:p>
          <a:p>
            <a:endParaRPr lang="en-US" sz="1800" dirty="0">
              <a:latin typeface="Cabin" pitchFamily="2" charset="77"/>
            </a:endParaRPr>
          </a:p>
          <a:p>
            <a:r>
              <a:rPr lang="en-US" sz="1800" b="1" dirty="0">
                <a:solidFill>
                  <a:schemeClr val="accent1"/>
                </a:solidFill>
                <a:latin typeface="Cabin" pitchFamily="2" charset="77"/>
              </a:rPr>
              <a:t>5. </a:t>
            </a:r>
            <a:r>
              <a:rPr lang="en-US" sz="1800" dirty="0">
                <a:latin typeface="Cabin" pitchFamily="2" charset="77"/>
              </a:rPr>
              <a:t>Is water puppetry a traditional Vietnamese art form? </a:t>
            </a:r>
          </a:p>
          <a:p>
            <a:endParaRPr lang="en-VN" sz="1800" dirty="0">
              <a:latin typeface="Cabin" pitchFamily="2" charset="77"/>
            </a:endParaRPr>
          </a:p>
        </p:txBody>
      </p:sp>
      <p:pic>
        <p:nvPicPr>
          <p:cNvPr id="4" name="5 Minute Timer" descr="5 Minute Timer">
            <a:hlinkClick r:id="" action="ppaction://media"/>
            <a:extLst>
              <a:ext uri="{FF2B5EF4-FFF2-40B4-BE49-F238E27FC236}">
                <a16:creationId xmlns:a16="http://schemas.microsoft.com/office/drawing/2014/main" id="{901B23D6-6F8D-EA4D-ECE6-A33A48388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2858" y="3463069"/>
            <a:ext cx="2427514" cy="136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E722B4-F5EB-C4D0-DE73-1F205B3CF2A2}"/>
              </a:ext>
            </a:extLst>
          </p:cNvPr>
          <p:cNvCxnSpPr>
            <a:cxnSpLocks/>
          </p:cNvCxnSpPr>
          <p:nvPr/>
        </p:nvCxnSpPr>
        <p:spPr>
          <a:xfrm>
            <a:off x="529340" y="1165556"/>
            <a:ext cx="47030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15DD79-BB5E-B203-C911-C3317327492D}"/>
              </a:ext>
            </a:extLst>
          </p:cNvPr>
          <p:cNvCxnSpPr>
            <a:cxnSpLocks/>
          </p:cNvCxnSpPr>
          <p:nvPr/>
        </p:nvCxnSpPr>
        <p:spPr>
          <a:xfrm>
            <a:off x="1796142" y="1165556"/>
            <a:ext cx="23961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5E9984-6D87-A40E-537D-AB4746183FD0}"/>
              </a:ext>
            </a:extLst>
          </p:cNvPr>
          <p:cNvCxnSpPr>
            <a:cxnSpLocks/>
          </p:cNvCxnSpPr>
          <p:nvPr/>
        </p:nvCxnSpPr>
        <p:spPr>
          <a:xfrm>
            <a:off x="576759" y="1711503"/>
            <a:ext cx="66421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8E5DA6-412F-7BAF-A422-BEB896590713}"/>
              </a:ext>
            </a:extLst>
          </p:cNvPr>
          <p:cNvCxnSpPr>
            <a:cxnSpLocks/>
          </p:cNvCxnSpPr>
          <p:nvPr/>
        </p:nvCxnSpPr>
        <p:spPr>
          <a:xfrm>
            <a:off x="3880109" y="1711503"/>
            <a:ext cx="9708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5524E5-8667-CEEE-7742-CA19FEA79283}"/>
              </a:ext>
            </a:extLst>
          </p:cNvPr>
          <p:cNvCxnSpPr>
            <a:cxnSpLocks/>
          </p:cNvCxnSpPr>
          <p:nvPr/>
        </p:nvCxnSpPr>
        <p:spPr>
          <a:xfrm>
            <a:off x="576759" y="2253943"/>
            <a:ext cx="42288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3DB3C7-6F46-D860-E6A1-1AD6BFED51F9}"/>
              </a:ext>
            </a:extLst>
          </p:cNvPr>
          <p:cNvCxnSpPr>
            <a:cxnSpLocks/>
          </p:cNvCxnSpPr>
          <p:nvPr/>
        </p:nvCxnSpPr>
        <p:spPr>
          <a:xfrm>
            <a:off x="1048533" y="2253943"/>
            <a:ext cx="99724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50B0E2-6884-A9B4-E3C8-F6A3D32749C4}"/>
              </a:ext>
            </a:extLst>
          </p:cNvPr>
          <p:cNvCxnSpPr>
            <a:cxnSpLocks/>
          </p:cNvCxnSpPr>
          <p:nvPr/>
        </p:nvCxnSpPr>
        <p:spPr>
          <a:xfrm>
            <a:off x="576759" y="2812805"/>
            <a:ext cx="53911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2014D0-3541-1236-9D29-ED6B9E708E13}"/>
              </a:ext>
            </a:extLst>
          </p:cNvPr>
          <p:cNvCxnSpPr>
            <a:cxnSpLocks/>
          </p:cNvCxnSpPr>
          <p:nvPr/>
        </p:nvCxnSpPr>
        <p:spPr>
          <a:xfrm>
            <a:off x="3525229" y="2812805"/>
            <a:ext cx="147297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7ABA2D-F168-F06C-EF6B-7D80FACEC6A7}"/>
              </a:ext>
            </a:extLst>
          </p:cNvPr>
          <p:cNvCxnSpPr>
            <a:cxnSpLocks/>
          </p:cNvCxnSpPr>
          <p:nvPr/>
        </p:nvCxnSpPr>
        <p:spPr>
          <a:xfrm>
            <a:off x="529340" y="3336056"/>
            <a:ext cx="25037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D61789-2B46-EB18-9E54-20385D07BF4A}"/>
              </a:ext>
            </a:extLst>
          </p:cNvPr>
          <p:cNvCxnSpPr>
            <a:cxnSpLocks/>
          </p:cNvCxnSpPr>
          <p:nvPr/>
        </p:nvCxnSpPr>
        <p:spPr>
          <a:xfrm>
            <a:off x="2295778" y="3351554"/>
            <a:ext cx="314533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07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325F697E-74E9-93C1-E127-B202D3E6B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3" y="303839"/>
            <a:ext cx="3275057" cy="572700"/>
          </a:xfrm>
        </p:spPr>
        <p:txBody>
          <a:bodyPr/>
          <a:lstStyle/>
          <a:p>
            <a:pPr algn="l"/>
            <a:r>
              <a:rPr lang="en-VN" sz="2500" b="1" dirty="0">
                <a:solidFill>
                  <a:schemeClr val="accent1">
                    <a:lumMod val="75000"/>
                  </a:schemeClr>
                </a:solidFill>
              </a:rPr>
              <a:t>Check your answer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C31413-E3E1-D5A0-5DED-56B2047CBEA5}"/>
              </a:ext>
            </a:extLst>
          </p:cNvPr>
          <p:cNvSpPr/>
          <p:nvPr/>
        </p:nvSpPr>
        <p:spPr>
          <a:xfrm>
            <a:off x="293913" y="1141194"/>
            <a:ext cx="5290458" cy="5727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47956"/>
                </a:solidFill>
                <a:latin typeface="Cabin" pitchFamily="2" charset="77"/>
                <a:cs typeface="Arial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Cabin" pitchFamily="2" charset="77"/>
                <a:cs typeface="Arial"/>
              </a:rPr>
              <a:t>. Who went to see a water puppet show yesterday?</a:t>
            </a:r>
            <a:endParaRPr lang="en-VN" sz="18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14CFB5-7A22-AD3F-6766-EC259B5AF8B9}"/>
              </a:ext>
            </a:extLst>
          </p:cNvPr>
          <p:cNvCxnSpPr>
            <a:cxnSpLocks/>
          </p:cNvCxnSpPr>
          <p:nvPr/>
        </p:nvCxnSpPr>
        <p:spPr>
          <a:xfrm>
            <a:off x="720000" y="1580874"/>
            <a:ext cx="42133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B1BBA4-8060-D785-D21E-CBBA3150486B}"/>
              </a:ext>
            </a:extLst>
          </p:cNvPr>
          <p:cNvCxnSpPr>
            <a:cxnSpLocks/>
          </p:cNvCxnSpPr>
          <p:nvPr/>
        </p:nvCxnSpPr>
        <p:spPr>
          <a:xfrm>
            <a:off x="1914727" y="1580874"/>
            <a:ext cx="319122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0FCE47-7FF7-977C-042A-FAE8217F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8" t="1155" r="2150" b="1249"/>
          <a:stretch/>
        </p:blipFill>
        <p:spPr>
          <a:xfrm>
            <a:off x="5584371" y="115566"/>
            <a:ext cx="3440876" cy="49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7B6FB1-0C15-AFD6-725C-44C6AFE70B36}"/>
              </a:ext>
            </a:extLst>
          </p:cNvPr>
          <p:cNvCxnSpPr>
            <a:cxnSpLocks/>
          </p:cNvCxnSpPr>
          <p:nvPr/>
        </p:nvCxnSpPr>
        <p:spPr>
          <a:xfrm>
            <a:off x="5794920" y="2015214"/>
            <a:ext cx="25604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5D2339-3397-43A6-69E3-3A79E5D3BBDB}"/>
              </a:ext>
            </a:extLst>
          </p:cNvPr>
          <p:cNvSpPr/>
          <p:nvPr/>
        </p:nvSpPr>
        <p:spPr>
          <a:xfrm>
            <a:off x="5660572" y="4534627"/>
            <a:ext cx="609600" cy="42200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357A0D7-1157-EB1E-2026-73F43256D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986" y="-1674174"/>
            <a:ext cx="3403600" cy="1295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69D6259-63E6-BFF1-CA8D-F0DFACCE01E8}"/>
              </a:ext>
            </a:extLst>
          </p:cNvPr>
          <p:cNvSpPr txBox="1"/>
          <p:nvPr/>
        </p:nvSpPr>
        <p:spPr>
          <a:xfrm>
            <a:off x="720000" y="1915047"/>
            <a:ext cx="43859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solidFill>
                  <a:schemeClr val="accent1"/>
                </a:solidFill>
                <a:latin typeface="Cabin" pitchFamily="2" charset="77"/>
              </a:rPr>
              <a:t>→ Mary did.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2D65398-E83A-AD69-8358-B12C6169BFE6}"/>
              </a:ext>
            </a:extLst>
          </p:cNvPr>
          <p:cNvSpPr/>
          <p:nvPr/>
        </p:nvSpPr>
        <p:spPr>
          <a:xfrm>
            <a:off x="293913" y="2549864"/>
            <a:ext cx="5290458" cy="5727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00" b="1" dirty="0">
                <a:solidFill>
                  <a:srgbClr val="F47956"/>
                </a:solidFill>
                <a:latin typeface="Cabin" pitchFamily="2" charset="77"/>
                <a:cs typeface="Arial"/>
              </a:rPr>
              <a:t>2. </a:t>
            </a:r>
            <a:r>
              <a:rPr lang="en-US" sz="1800" dirty="0">
                <a:solidFill>
                  <a:srgbClr val="000000"/>
                </a:solidFill>
                <a:latin typeface="Cabin" pitchFamily="2" charset="77"/>
                <a:cs typeface="Arial"/>
              </a:rPr>
              <a:t>Where did the water puppet show take place?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4AF05C-C60A-3F9D-9FD2-C1D75B4B823B}"/>
              </a:ext>
            </a:extLst>
          </p:cNvPr>
          <p:cNvSpPr txBox="1"/>
          <p:nvPr/>
        </p:nvSpPr>
        <p:spPr>
          <a:xfrm>
            <a:off x="720000" y="3323718"/>
            <a:ext cx="43859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solidFill>
                  <a:schemeClr val="accent1"/>
                </a:solidFill>
                <a:latin typeface="Cabin" pitchFamily="2" charset="77"/>
              </a:rPr>
              <a:t>→ In the centre of Hanoi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4AA791E-E901-1CBE-2AED-B2040A27404F}"/>
              </a:ext>
            </a:extLst>
          </p:cNvPr>
          <p:cNvCxnSpPr>
            <a:cxnSpLocks/>
          </p:cNvCxnSpPr>
          <p:nvPr/>
        </p:nvCxnSpPr>
        <p:spPr>
          <a:xfrm>
            <a:off x="6276834" y="2200565"/>
            <a:ext cx="154499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31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3" grpId="0"/>
      <p:bldP spid="44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C31413-E3E1-D5A0-5DED-56B2047CBEA5}"/>
              </a:ext>
            </a:extLst>
          </p:cNvPr>
          <p:cNvSpPr/>
          <p:nvPr/>
        </p:nvSpPr>
        <p:spPr>
          <a:xfrm>
            <a:off x="293913" y="1141194"/>
            <a:ext cx="5159829" cy="5727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700" b="1" dirty="0">
                <a:solidFill>
                  <a:srgbClr val="F47956"/>
                </a:solidFill>
                <a:latin typeface="Cabin" pitchFamily="2" charset="77"/>
                <a:cs typeface="Arial"/>
              </a:rPr>
              <a:t>3. </a:t>
            </a:r>
            <a:r>
              <a:rPr lang="en-US" sz="1700" dirty="0">
                <a:solidFill>
                  <a:srgbClr val="000000"/>
                </a:solidFill>
                <a:latin typeface="Cabin" pitchFamily="2" charset="77"/>
                <a:cs typeface="Arial"/>
              </a:rPr>
              <a:t>Who controlled the puppets?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14CFB5-7A22-AD3F-6766-EC259B5AF8B9}"/>
              </a:ext>
            </a:extLst>
          </p:cNvPr>
          <p:cNvCxnSpPr>
            <a:cxnSpLocks/>
          </p:cNvCxnSpPr>
          <p:nvPr/>
        </p:nvCxnSpPr>
        <p:spPr>
          <a:xfrm>
            <a:off x="621145" y="1580874"/>
            <a:ext cx="42133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B1BBA4-8060-D785-D21E-CBBA3150486B}"/>
              </a:ext>
            </a:extLst>
          </p:cNvPr>
          <p:cNvCxnSpPr>
            <a:cxnSpLocks/>
          </p:cNvCxnSpPr>
          <p:nvPr/>
        </p:nvCxnSpPr>
        <p:spPr>
          <a:xfrm>
            <a:off x="1148608" y="1580874"/>
            <a:ext cx="91497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0FCE47-7FF7-977C-042A-FAE8217F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8" t="1155" r="2150" b="1249"/>
          <a:stretch/>
        </p:blipFill>
        <p:spPr>
          <a:xfrm>
            <a:off x="5584371" y="115566"/>
            <a:ext cx="3440876" cy="49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357A0D7-1157-EB1E-2026-73F43256D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986" y="-1674174"/>
            <a:ext cx="3403600" cy="1295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69D6259-63E6-BFF1-CA8D-F0DFACCE01E8}"/>
              </a:ext>
            </a:extLst>
          </p:cNvPr>
          <p:cNvSpPr txBox="1"/>
          <p:nvPr/>
        </p:nvSpPr>
        <p:spPr>
          <a:xfrm>
            <a:off x="720000" y="1915047"/>
            <a:ext cx="43859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500" b="1" i="0" u="none" strike="noStrike" kern="0" cap="none" spc="0" normalizeH="0" baseline="0" noProof="0" dirty="0">
                <a:ln>
                  <a:noFill/>
                </a:ln>
                <a:solidFill>
                  <a:srgbClr val="F47956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→</a:t>
            </a:r>
            <a:r>
              <a:rPr kumimoji="0" lang="en-VN" sz="2500" b="1" i="0" u="none" strike="noStrike" kern="0" cap="none" spc="0" normalizeH="0" noProof="0" dirty="0">
                <a:ln>
                  <a:noFill/>
                </a:ln>
                <a:solidFill>
                  <a:srgbClr val="F47956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The artists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F47956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2D65398-E83A-AD69-8358-B12C6169BFE6}"/>
              </a:ext>
            </a:extLst>
          </p:cNvPr>
          <p:cNvSpPr/>
          <p:nvPr/>
        </p:nvSpPr>
        <p:spPr>
          <a:xfrm>
            <a:off x="293913" y="2549864"/>
            <a:ext cx="5159829" cy="5727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700" b="1" dirty="0">
                <a:solidFill>
                  <a:srgbClr val="F47956"/>
                </a:solidFill>
                <a:latin typeface="Cabin" pitchFamily="2" charset="77"/>
                <a:cs typeface="Arial"/>
              </a:rPr>
              <a:t>4. </a:t>
            </a:r>
            <a:r>
              <a:rPr lang="en-US" sz="1700" dirty="0">
                <a:solidFill>
                  <a:srgbClr val="000000"/>
                </a:solidFill>
                <a:latin typeface="Cabin" pitchFamily="2" charset="77"/>
                <a:cs typeface="Arial"/>
              </a:rPr>
              <a:t>What are water puppet shows normally about?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4AF05C-C60A-3F9D-9FD2-C1D75B4B823B}"/>
              </a:ext>
            </a:extLst>
          </p:cNvPr>
          <p:cNvSpPr txBox="1"/>
          <p:nvPr/>
        </p:nvSpPr>
        <p:spPr>
          <a:xfrm>
            <a:off x="720000" y="3323718"/>
            <a:ext cx="4385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500" b="1" i="0" u="none" strike="noStrike" kern="0" cap="none" spc="0" normalizeH="0" baseline="0" noProof="0" dirty="0">
                <a:ln>
                  <a:noFill/>
                </a:ln>
                <a:solidFill>
                  <a:srgbClr val="F47956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→ About everyday life in the countryside of Viet Nam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56210A-9342-EC4D-6034-75B57F807286}"/>
              </a:ext>
            </a:extLst>
          </p:cNvPr>
          <p:cNvCxnSpPr>
            <a:cxnSpLocks/>
          </p:cNvCxnSpPr>
          <p:nvPr/>
        </p:nvCxnSpPr>
        <p:spPr>
          <a:xfrm>
            <a:off x="6412758" y="2398273"/>
            <a:ext cx="70473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BF9AF4-EE65-84E4-6163-27E30306C189}"/>
              </a:ext>
            </a:extLst>
          </p:cNvPr>
          <p:cNvCxnSpPr>
            <a:cxnSpLocks/>
          </p:cNvCxnSpPr>
          <p:nvPr/>
        </p:nvCxnSpPr>
        <p:spPr>
          <a:xfrm>
            <a:off x="5782563" y="2781332"/>
            <a:ext cx="25727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6B94A4-E7D6-E27E-1D1B-E3FAD1DCDB97}"/>
              </a:ext>
            </a:extLst>
          </p:cNvPr>
          <p:cNvCxnSpPr>
            <a:cxnSpLocks/>
          </p:cNvCxnSpPr>
          <p:nvPr/>
        </p:nvCxnSpPr>
        <p:spPr>
          <a:xfrm>
            <a:off x="5757850" y="3533034"/>
            <a:ext cx="31266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18D149-04FB-667C-6524-93480575BB8B}"/>
              </a:ext>
            </a:extLst>
          </p:cNvPr>
          <p:cNvCxnSpPr>
            <a:cxnSpLocks/>
          </p:cNvCxnSpPr>
          <p:nvPr/>
        </p:nvCxnSpPr>
        <p:spPr>
          <a:xfrm>
            <a:off x="5757850" y="3718042"/>
            <a:ext cx="83345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B3135CF-08A3-47F7-151A-72B35B8B8845}"/>
              </a:ext>
            </a:extLst>
          </p:cNvPr>
          <p:cNvSpPr txBox="1">
            <a:spLocks/>
          </p:cNvSpPr>
          <p:nvPr/>
        </p:nvSpPr>
        <p:spPr>
          <a:xfrm>
            <a:off x="293913" y="303839"/>
            <a:ext cx="32750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uez One"/>
              <a:buNone/>
              <a:defRPr sz="2400" b="0" i="0" u="none" strike="noStrike" cap="none">
                <a:solidFill>
                  <a:schemeClr val="accent3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VN" sz="2500" b="1">
                <a:solidFill>
                  <a:schemeClr val="accent1">
                    <a:lumMod val="75000"/>
                  </a:schemeClr>
                </a:solidFill>
              </a:rPr>
              <a:t>Check your answer</a:t>
            </a:r>
            <a:endParaRPr lang="en-VN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2C7A5D-69DE-385F-3E0F-25D64C9A9F12}"/>
              </a:ext>
            </a:extLst>
          </p:cNvPr>
          <p:cNvCxnSpPr>
            <a:cxnSpLocks/>
          </p:cNvCxnSpPr>
          <p:nvPr/>
        </p:nvCxnSpPr>
        <p:spPr>
          <a:xfrm>
            <a:off x="609489" y="2944540"/>
            <a:ext cx="53911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B9169D-DDBC-F55E-AB18-378C5E07DD94}"/>
              </a:ext>
            </a:extLst>
          </p:cNvPr>
          <p:cNvCxnSpPr>
            <a:cxnSpLocks/>
          </p:cNvCxnSpPr>
          <p:nvPr/>
        </p:nvCxnSpPr>
        <p:spPr>
          <a:xfrm>
            <a:off x="3418474" y="2944540"/>
            <a:ext cx="147297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9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C31413-E3E1-D5A0-5DED-56B2047CBEA5}"/>
              </a:ext>
            </a:extLst>
          </p:cNvPr>
          <p:cNvSpPr/>
          <p:nvPr/>
        </p:nvSpPr>
        <p:spPr>
          <a:xfrm>
            <a:off x="293913" y="1141193"/>
            <a:ext cx="5159829" cy="77385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accent1"/>
                </a:solidFill>
                <a:latin typeface="Cabin" pitchFamily="2" charset="77"/>
              </a:rPr>
              <a:t>5. </a:t>
            </a:r>
            <a:r>
              <a:rPr lang="en-US" sz="1800" dirty="0">
                <a:solidFill>
                  <a:schemeClr val="tx1"/>
                </a:solidFill>
                <a:latin typeface="Cabin" pitchFamily="2" charset="77"/>
              </a:rPr>
              <a:t>Is water puppetry a traditional Vietnamese art form?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14CFB5-7A22-AD3F-6766-EC259B5AF8B9}"/>
              </a:ext>
            </a:extLst>
          </p:cNvPr>
          <p:cNvCxnSpPr>
            <a:cxnSpLocks/>
          </p:cNvCxnSpPr>
          <p:nvPr/>
        </p:nvCxnSpPr>
        <p:spPr>
          <a:xfrm>
            <a:off x="608788" y="1519089"/>
            <a:ext cx="22779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B1BBA4-8060-D785-D21E-CBBA3150486B}"/>
              </a:ext>
            </a:extLst>
          </p:cNvPr>
          <p:cNvCxnSpPr>
            <a:cxnSpLocks/>
          </p:cNvCxnSpPr>
          <p:nvPr/>
        </p:nvCxnSpPr>
        <p:spPr>
          <a:xfrm>
            <a:off x="2371927" y="1555369"/>
            <a:ext cx="25213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0FCE47-7FF7-977C-042A-FAE8217F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8" t="1155" r="2150" b="1249"/>
          <a:stretch/>
        </p:blipFill>
        <p:spPr>
          <a:xfrm>
            <a:off x="5584371" y="115566"/>
            <a:ext cx="3440876" cy="49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357A0D7-1157-EB1E-2026-73F43256D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986" y="-1674174"/>
            <a:ext cx="3403600" cy="1295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69D6259-63E6-BFF1-CA8D-F0DFACCE01E8}"/>
              </a:ext>
            </a:extLst>
          </p:cNvPr>
          <p:cNvSpPr txBox="1"/>
          <p:nvPr/>
        </p:nvSpPr>
        <p:spPr>
          <a:xfrm>
            <a:off x="720000" y="2030466"/>
            <a:ext cx="43859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500" b="1" i="0" u="none" strike="noStrike" kern="0" cap="none" spc="0" normalizeH="0" baseline="0" noProof="0" dirty="0">
                <a:ln>
                  <a:noFill/>
                </a:ln>
                <a:solidFill>
                  <a:srgbClr val="F47956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→ Yes, it is.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56210A-9342-EC4D-6034-75B57F807286}"/>
              </a:ext>
            </a:extLst>
          </p:cNvPr>
          <p:cNvCxnSpPr>
            <a:cxnSpLocks/>
          </p:cNvCxnSpPr>
          <p:nvPr/>
        </p:nvCxnSpPr>
        <p:spPr>
          <a:xfrm>
            <a:off x="6655646" y="3717071"/>
            <a:ext cx="16996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BF9AF4-EE65-84E4-6163-27E30306C189}"/>
              </a:ext>
            </a:extLst>
          </p:cNvPr>
          <p:cNvCxnSpPr>
            <a:cxnSpLocks/>
          </p:cNvCxnSpPr>
          <p:nvPr/>
        </p:nvCxnSpPr>
        <p:spPr>
          <a:xfrm>
            <a:off x="5782563" y="3914393"/>
            <a:ext cx="12742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126B53D-7959-A47D-CE98-D78D91F2EDA5}"/>
              </a:ext>
            </a:extLst>
          </p:cNvPr>
          <p:cNvSpPr txBox="1">
            <a:spLocks/>
          </p:cNvSpPr>
          <p:nvPr/>
        </p:nvSpPr>
        <p:spPr>
          <a:xfrm>
            <a:off x="293913" y="303839"/>
            <a:ext cx="32750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uez One"/>
              <a:buNone/>
              <a:defRPr sz="2400" b="0" i="0" u="none" strike="noStrike" cap="none">
                <a:solidFill>
                  <a:schemeClr val="accent3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VN" sz="2500" b="1">
                <a:solidFill>
                  <a:schemeClr val="accent1">
                    <a:lumMod val="75000"/>
                  </a:schemeClr>
                </a:solidFill>
              </a:rPr>
              <a:t>Check your answer</a:t>
            </a:r>
            <a:endParaRPr lang="en-VN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5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9"/>
          <p:cNvSpPr txBox="1">
            <a:spLocks noGrp="1"/>
          </p:cNvSpPr>
          <p:nvPr>
            <p:ph type="title"/>
          </p:nvPr>
        </p:nvSpPr>
        <p:spPr>
          <a:xfrm>
            <a:off x="1827900" y="185615"/>
            <a:ext cx="548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CROSS WORDS 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34" name="Google Shape;834;p39"/>
          <p:cNvGrpSpPr/>
          <p:nvPr/>
        </p:nvGrpSpPr>
        <p:grpSpPr>
          <a:xfrm>
            <a:off x="84313" y="4567588"/>
            <a:ext cx="399725" cy="399700"/>
            <a:chOff x="3846950" y="732063"/>
            <a:chExt cx="399725" cy="399700"/>
          </a:xfrm>
        </p:grpSpPr>
        <p:sp>
          <p:nvSpPr>
            <p:cNvPr id="835" name="Google Shape;835;p39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39"/>
          <p:cNvGrpSpPr/>
          <p:nvPr/>
        </p:nvGrpSpPr>
        <p:grpSpPr>
          <a:xfrm>
            <a:off x="532901" y="4619140"/>
            <a:ext cx="403825" cy="421825"/>
            <a:chOff x="5141775" y="398925"/>
            <a:chExt cx="403825" cy="421825"/>
          </a:xfrm>
        </p:grpSpPr>
        <p:sp>
          <p:nvSpPr>
            <p:cNvPr id="838" name="Google Shape;838;p39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" name="Google Shape;842;p39"/>
          <p:cNvGrpSpPr/>
          <p:nvPr/>
        </p:nvGrpSpPr>
        <p:grpSpPr>
          <a:xfrm>
            <a:off x="84313" y="4162549"/>
            <a:ext cx="289356" cy="289356"/>
            <a:chOff x="3866175" y="1376150"/>
            <a:chExt cx="362375" cy="362375"/>
          </a:xfrm>
        </p:grpSpPr>
        <p:sp>
          <p:nvSpPr>
            <p:cNvPr id="843" name="Google Shape;843;p39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00F535-1BFA-8D83-2B43-FC66902223C9}"/>
              </a:ext>
            </a:extLst>
          </p:cNvPr>
          <p:cNvGrpSpPr/>
          <p:nvPr/>
        </p:nvGrpSpPr>
        <p:grpSpPr>
          <a:xfrm>
            <a:off x="1788620" y="1492850"/>
            <a:ext cx="3307036" cy="484376"/>
            <a:chOff x="1788620" y="1492850"/>
            <a:chExt cx="3307036" cy="4843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ECB577-94B4-6791-D514-A123A83EF68F}"/>
                </a:ext>
              </a:extLst>
            </p:cNvPr>
            <p:cNvSpPr/>
            <p:nvPr/>
          </p:nvSpPr>
          <p:spPr>
            <a:xfrm>
              <a:off x="1788620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443030F-7C7D-CEF1-C8BF-ABCBD906C9E8}"/>
                </a:ext>
              </a:extLst>
            </p:cNvPr>
            <p:cNvSpPr/>
            <p:nvPr/>
          </p:nvSpPr>
          <p:spPr>
            <a:xfrm>
              <a:off x="2334163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u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F1186BE-702F-863C-93CA-AFF3A26AC1C5}"/>
                </a:ext>
              </a:extLst>
            </p:cNvPr>
            <p:cNvSpPr/>
            <p:nvPr/>
          </p:nvSpPr>
          <p:spPr>
            <a:xfrm>
              <a:off x="2902289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365D219-DF06-043F-AB57-DD48A20E191A}"/>
                </a:ext>
              </a:extLst>
            </p:cNvPr>
            <p:cNvSpPr/>
            <p:nvPr/>
          </p:nvSpPr>
          <p:spPr>
            <a:xfrm>
              <a:off x="3470415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C679B44-1FF8-895A-419E-638E75305277}"/>
                </a:ext>
              </a:extLst>
            </p:cNvPr>
            <p:cNvSpPr/>
            <p:nvPr/>
          </p:nvSpPr>
          <p:spPr>
            <a:xfrm>
              <a:off x="4043154" y="1492850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e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358EA41-D179-AFB8-C50E-7C2B476679B7}"/>
                </a:ext>
              </a:extLst>
            </p:cNvPr>
            <p:cNvSpPr/>
            <p:nvPr/>
          </p:nvSpPr>
          <p:spPr>
            <a:xfrm>
              <a:off x="4611280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</a:t>
              </a:r>
            </a:p>
          </p:txBody>
        </p:sp>
      </p:grp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9FA429B3-96D6-4208-5B43-314CECD250DB}"/>
              </a:ext>
            </a:extLst>
          </p:cNvPr>
          <p:cNvSpPr/>
          <p:nvPr/>
        </p:nvSpPr>
        <p:spPr>
          <a:xfrm>
            <a:off x="1151382" y="1485515"/>
            <a:ext cx="491711" cy="4917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41A5AC-1CBA-0A5A-20FC-1144ABF896F9}"/>
              </a:ext>
            </a:extLst>
          </p:cNvPr>
          <p:cNvGrpSpPr/>
          <p:nvPr/>
        </p:nvGrpSpPr>
        <p:grpSpPr>
          <a:xfrm>
            <a:off x="4063572" y="2089198"/>
            <a:ext cx="2761493" cy="484376"/>
            <a:chOff x="4063572" y="2089198"/>
            <a:chExt cx="2761493" cy="484376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7DB9E90-0910-2315-0409-43D0D70751D7}"/>
                </a:ext>
              </a:extLst>
            </p:cNvPr>
            <p:cNvSpPr/>
            <p:nvPr/>
          </p:nvSpPr>
          <p:spPr>
            <a:xfrm>
              <a:off x="4063572" y="2089198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9DA6E50-3B30-4A44-E58A-B5EF21BC05CF}"/>
                </a:ext>
              </a:extLst>
            </p:cNvPr>
            <p:cNvSpPr/>
            <p:nvPr/>
          </p:nvSpPr>
          <p:spPr>
            <a:xfrm>
              <a:off x="4631698" y="208919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u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11C8C62-F3B9-830A-08A0-4D2BBEFEE43E}"/>
                </a:ext>
              </a:extLst>
            </p:cNvPr>
            <p:cNvSpPr/>
            <p:nvPr/>
          </p:nvSpPr>
          <p:spPr>
            <a:xfrm>
              <a:off x="5199824" y="208919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78018FF-E27A-4F6B-09BE-0A4D8A02F967}"/>
                </a:ext>
              </a:extLst>
            </p:cNvPr>
            <p:cNvSpPr/>
            <p:nvPr/>
          </p:nvSpPr>
          <p:spPr>
            <a:xfrm>
              <a:off x="5772563" y="208919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C8F3996-6EFE-A7F0-2901-79712480C209}"/>
                </a:ext>
              </a:extLst>
            </p:cNvPr>
            <p:cNvSpPr/>
            <p:nvPr/>
          </p:nvSpPr>
          <p:spPr>
            <a:xfrm>
              <a:off x="6340689" y="208919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</a:t>
              </a:r>
            </a:p>
          </p:txBody>
        </p:sp>
      </p:grpSp>
      <p:sp>
        <p:nvSpPr>
          <p:cNvPr id="121" name="Oval 120">
            <a:hlinkClick r:id="rId4" action="ppaction://hlinksldjump"/>
            <a:extLst>
              <a:ext uri="{FF2B5EF4-FFF2-40B4-BE49-F238E27FC236}">
                <a16:creationId xmlns:a16="http://schemas.microsoft.com/office/drawing/2014/main" id="{0E756F37-05CC-6E5B-4943-9E4133E1F794}"/>
              </a:ext>
            </a:extLst>
          </p:cNvPr>
          <p:cNvSpPr/>
          <p:nvPr/>
        </p:nvSpPr>
        <p:spPr>
          <a:xfrm>
            <a:off x="1151382" y="2111680"/>
            <a:ext cx="491711" cy="4917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25629E-CF96-250F-59A8-BEBE520B2C25}"/>
              </a:ext>
            </a:extLst>
          </p:cNvPr>
          <p:cNvGrpSpPr/>
          <p:nvPr/>
        </p:nvGrpSpPr>
        <p:grpSpPr>
          <a:xfrm>
            <a:off x="4063572" y="2715363"/>
            <a:ext cx="3329619" cy="484376"/>
            <a:chOff x="4063572" y="2715363"/>
            <a:chExt cx="3329619" cy="484376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34CE150F-853F-97E7-16BD-89848E4374DB}"/>
                </a:ext>
              </a:extLst>
            </p:cNvPr>
            <p:cNvSpPr/>
            <p:nvPr/>
          </p:nvSpPr>
          <p:spPr>
            <a:xfrm>
              <a:off x="4063572" y="2715363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3FE3DF1-B1BD-3B4A-1641-8B5B1B2E6A0E}"/>
                </a:ext>
              </a:extLst>
            </p:cNvPr>
            <p:cNvSpPr/>
            <p:nvPr/>
          </p:nvSpPr>
          <p:spPr>
            <a:xfrm>
              <a:off x="4631698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88E67C5-7F29-9550-254A-C86D4FDDB4C6}"/>
                </a:ext>
              </a:extLst>
            </p:cNvPr>
            <p:cNvSpPr/>
            <p:nvPr/>
          </p:nvSpPr>
          <p:spPr>
            <a:xfrm>
              <a:off x="5199824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43AA83A-99B4-CE9B-4944-F3AD8B29A9A4}"/>
                </a:ext>
              </a:extLst>
            </p:cNvPr>
            <p:cNvSpPr/>
            <p:nvPr/>
          </p:nvSpPr>
          <p:spPr>
            <a:xfrm>
              <a:off x="5772563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54BF9BA-98B8-2F56-626C-E1CAE49B5AA2}"/>
                </a:ext>
              </a:extLst>
            </p:cNvPr>
            <p:cNvSpPr/>
            <p:nvPr/>
          </p:nvSpPr>
          <p:spPr>
            <a:xfrm>
              <a:off x="6340689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AF4C00C-E09B-BF0A-016A-4950BD255EC5}"/>
                </a:ext>
              </a:extLst>
            </p:cNvPr>
            <p:cNvSpPr/>
            <p:nvPr/>
          </p:nvSpPr>
          <p:spPr>
            <a:xfrm>
              <a:off x="6908815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</a:t>
              </a:r>
            </a:p>
          </p:txBody>
        </p:sp>
      </p:grpSp>
      <p:sp>
        <p:nvSpPr>
          <p:cNvPr id="128" name="Oval 127">
            <a:hlinkClick r:id="rId5" action="ppaction://hlinksldjump"/>
            <a:extLst>
              <a:ext uri="{FF2B5EF4-FFF2-40B4-BE49-F238E27FC236}">
                <a16:creationId xmlns:a16="http://schemas.microsoft.com/office/drawing/2014/main" id="{23168909-EAC2-F783-FB43-2496472F21F1}"/>
              </a:ext>
            </a:extLst>
          </p:cNvPr>
          <p:cNvSpPr/>
          <p:nvPr/>
        </p:nvSpPr>
        <p:spPr>
          <a:xfrm>
            <a:off x="1151382" y="2727906"/>
            <a:ext cx="491711" cy="4917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2FF324-9A0D-AF0E-8446-D28DACDB80E0}"/>
              </a:ext>
            </a:extLst>
          </p:cNvPr>
          <p:cNvGrpSpPr/>
          <p:nvPr/>
        </p:nvGrpSpPr>
        <p:grpSpPr>
          <a:xfrm>
            <a:off x="2927320" y="3341528"/>
            <a:ext cx="3329619" cy="484376"/>
            <a:chOff x="2927320" y="3341528"/>
            <a:chExt cx="3329619" cy="484376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6BF21FF-8903-8E76-1193-AF7B194AEB53}"/>
                </a:ext>
              </a:extLst>
            </p:cNvPr>
            <p:cNvSpPr/>
            <p:nvPr/>
          </p:nvSpPr>
          <p:spPr>
            <a:xfrm>
              <a:off x="2927320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</a:t>
              </a:r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0EBE7C3-EE7F-C144-EE60-2BADD1262A48}"/>
                </a:ext>
              </a:extLst>
            </p:cNvPr>
            <p:cNvSpPr/>
            <p:nvPr/>
          </p:nvSpPr>
          <p:spPr>
            <a:xfrm>
              <a:off x="3495446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u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6754222F-AC56-7247-C396-AA56675B6A2F}"/>
                </a:ext>
              </a:extLst>
            </p:cNvPr>
            <p:cNvSpPr/>
            <p:nvPr/>
          </p:nvSpPr>
          <p:spPr>
            <a:xfrm>
              <a:off x="4063572" y="3341528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60023DF-B5B3-2A21-7250-E7A1ED5A118D}"/>
                </a:ext>
              </a:extLst>
            </p:cNvPr>
            <p:cNvSpPr/>
            <p:nvPr/>
          </p:nvSpPr>
          <p:spPr>
            <a:xfrm>
              <a:off x="4631698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BFA92A1-CA08-756D-51CF-3D97563F54D5}"/>
                </a:ext>
              </a:extLst>
            </p:cNvPr>
            <p:cNvSpPr/>
            <p:nvPr/>
          </p:nvSpPr>
          <p:spPr>
            <a:xfrm>
              <a:off x="5199824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9B46D75-A204-F08D-7565-4E54ECCD80BC}"/>
                </a:ext>
              </a:extLst>
            </p:cNvPr>
            <p:cNvSpPr/>
            <p:nvPr/>
          </p:nvSpPr>
          <p:spPr>
            <a:xfrm>
              <a:off x="5772563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</a:t>
              </a:r>
            </a:p>
          </p:txBody>
        </p:sp>
      </p:grpSp>
      <p:sp>
        <p:nvSpPr>
          <p:cNvPr id="135" name="Oval 134">
            <a:hlinkClick r:id="rId6" action="ppaction://hlinksldjump"/>
            <a:extLst>
              <a:ext uri="{FF2B5EF4-FFF2-40B4-BE49-F238E27FC236}">
                <a16:creationId xmlns:a16="http://schemas.microsoft.com/office/drawing/2014/main" id="{802798D2-9C90-B859-BC86-FAEEBAC6500D}"/>
              </a:ext>
            </a:extLst>
          </p:cNvPr>
          <p:cNvSpPr/>
          <p:nvPr/>
        </p:nvSpPr>
        <p:spPr>
          <a:xfrm>
            <a:off x="1161321" y="3324254"/>
            <a:ext cx="491711" cy="4917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EBAE16-9D94-B80B-AB8B-D12211F388A7}"/>
              </a:ext>
            </a:extLst>
          </p:cNvPr>
          <p:cNvGrpSpPr/>
          <p:nvPr/>
        </p:nvGrpSpPr>
        <p:grpSpPr>
          <a:xfrm>
            <a:off x="2927320" y="3932838"/>
            <a:ext cx="5037540" cy="489414"/>
            <a:chOff x="2927320" y="3932838"/>
            <a:chExt cx="5037540" cy="489414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C9CC1C2-AF17-F700-50E8-D405F01935ED}"/>
                </a:ext>
              </a:extLst>
            </p:cNvPr>
            <p:cNvSpPr/>
            <p:nvPr/>
          </p:nvSpPr>
          <p:spPr>
            <a:xfrm>
              <a:off x="2927320" y="3937876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54981A6-FB69-A7BF-48F5-5742998A06B9}"/>
                </a:ext>
              </a:extLst>
            </p:cNvPr>
            <p:cNvSpPr/>
            <p:nvPr/>
          </p:nvSpPr>
          <p:spPr>
            <a:xfrm>
              <a:off x="3495446" y="3937876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o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40B529F-318B-BB05-614F-A328EA98591A}"/>
                </a:ext>
              </a:extLst>
            </p:cNvPr>
            <p:cNvSpPr/>
            <p:nvPr/>
          </p:nvSpPr>
          <p:spPr>
            <a:xfrm>
              <a:off x="4063572" y="3937876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l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8B56EA1-071E-BC4F-AA00-33DC901E002C}"/>
                </a:ext>
              </a:extLst>
            </p:cNvPr>
            <p:cNvSpPr/>
            <p:nvPr/>
          </p:nvSpPr>
          <p:spPr>
            <a:xfrm>
              <a:off x="4631698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6FF888B-C470-B5EF-91D5-90911FF016A1}"/>
                </a:ext>
              </a:extLst>
            </p:cNvPr>
            <p:cNvSpPr/>
            <p:nvPr/>
          </p:nvSpPr>
          <p:spPr>
            <a:xfrm>
              <a:off x="5199824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ADBE79D-9B70-8007-A027-3DF6047878BA}"/>
                </a:ext>
              </a:extLst>
            </p:cNvPr>
            <p:cNvSpPr/>
            <p:nvPr/>
          </p:nvSpPr>
          <p:spPr>
            <a:xfrm>
              <a:off x="5772563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u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8A8474B-E6D1-F926-16CF-132FAA45BDF2}"/>
                </a:ext>
              </a:extLst>
            </p:cNvPr>
            <p:cNvSpPr/>
            <p:nvPr/>
          </p:nvSpPr>
          <p:spPr>
            <a:xfrm>
              <a:off x="6339619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E2D7C498-D63B-F292-206F-7F1CFC120703}"/>
                </a:ext>
              </a:extLst>
            </p:cNvPr>
            <p:cNvSpPr/>
            <p:nvPr/>
          </p:nvSpPr>
          <p:spPr>
            <a:xfrm>
              <a:off x="6907745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C4E2BB9-4871-8CB0-E638-77F888DC1FB4}"/>
                </a:ext>
              </a:extLst>
            </p:cNvPr>
            <p:cNvSpPr/>
            <p:nvPr/>
          </p:nvSpPr>
          <p:spPr>
            <a:xfrm>
              <a:off x="7480484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</a:t>
              </a:r>
            </a:p>
          </p:txBody>
        </p:sp>
      </p:grpSp>
      <p:sp>
        <p:nvSpPr>
          <p:cNvPr id="145" name="Oval 144">
            <a:hlinkClick r:id="rId7" action="ppaction://hlinksldjump"/>
            <a:extLst>
              <a:ext uri="{FF2B5EF4-FFF2-40B4-BE49-F238E27FC236}">
                <a16:creationId xmlns:a16="http://schemas.microsoft.com/office/drawing/2014/main" id="{2307EFC5-C84E-36C0-3361-A79DF1CB604A}"/>
              </a:ext>
            </a:extLst>
          </p:cNvPr>
          <p:cNvSpPr/>
          <p:nvPr/>
        </p:nvSpPr>
        <p:spPr>
          <a:xfrm>
            <a:off x="1171260" y="3950419"/>
            <a:ext cx="491711" cy="4917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CAB5A34-E09C-9301-8DDC-D3BAB0D705A6}"/>
              </a:ext>
            </a:extLst>
          </p:cNvPr>
          <p:cNvGrpSpPr/>
          <p:nvPr/>
        </p:nvGrpSpPr>
        <p:grpSpPr>
          <a:xfrm>
            <a:off x="1793624" y="1485515"/>
            <a:ext cx="3307036" cy="484376"/>
            <a:chOff x="1788620" y="1492850"/>
            <a:chExt cx="3307036" cy="484376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F8EAB08-DC43-223F-96A1-30714A39412E}"/>
                </a:ext>
              </a:extLst>
            </p:cNvPr>
            <p:cNvSpPr/>
            <p:nvPr/>
          </p:nvSpPr>
          <p:spPr>
            <a:xfrm>
              <a:off x="1788620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7273505-6866-24C1-A73B-71F0CD1B7EE9}"/>
                </a:ext>
              </a:extLst>
            </p:cNvPr>
            <p:cNvSpPr/>
            <p:nvPr/>
          </p:nvSpPr>
          <p:spPr>
            <a:xfrm>
              <a:off x="2334163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F24EA25-7414-FCE4-4232-082202F2B3E0}"/>
                </a:ext>
              </a:extLst>
            </p:cNvPr>
            <p:cNvSpPr/>
            <p:nvPr/>
          </p:nvSpPr>
          <p:spPr>
            <a:xfrm>
              <a:off x="2902289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B36D75E-AFFE-6FCA-F1F9-E3CC6B88C2BA}"/>
                </a:ext>
              </a:extLst>
            </p:cNvPr>
            <p:cNvSpPr/>
            <p:nvPr/>
          </p:nvSpPr>
          <p:spPr>
            <a:xfrm>
              <a:off x="3470415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4D6CA36-557C-3A0F-5F1B-ACC7134A9A21}"/>
                </a:ext>
              </a:extLst>
            </p:cNvPr>
            <p:cNvSpPr/>
            <p:nvPr/>
          </p:nvSpPr>
          <p:spPr>
            <a:xfrm>
              <a:off x="4043154" y="1492850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2DBE51F-9050-1B2F-2050-8667F8BDC2A8}"/>
                </a:ext>
              </a:extLst>
            </p:cNvPr>
            <p:cNvSpPr/>
            <p:nvPr/>
          </p:nvSpPr>
          <p:spPr>
            <a:xfrm>
              <a:off x="4611280" y="1492850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0D4615E-38EC-9FD5-4654-4042828A3ACE}"/>
              </a:ext>
            </a:extLst>
          </p:cNvPr>
          <p:cNvGrpSpPr/>
          <p:nvPr/>
        </p:nvGrpSpPr>
        <p:grpSpPr>
          <a:xfrm>
            <a:off x="4068576" y="2081863"/>
            <a:ext cx="2761493" cy="484376"/>
            <a:chOff x="4063572" y="2089198"/>
            <a:chExt cx="2761493" cy="484376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F404E32-C0F1-EAF8-6F09-00E2B7353E4A}"/>
                </a:ext>
              </a:extLst>
            </p:cNvPr>
            <p:cNvSpPr/>
            <p:nvPr/>
          </p:nvSpPr>
          <p:spPr>
            <a:xfrm>
              <a:off x="4063572" y="2089198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93D66E5-1114-DD94-3E49-6E688DACA550}"/>
                </a:ext>
              </a:extLst>
            </p:cNvPr>
            <p:cNvSpPr/>
            <p:nvPr/>
          </p:nvSpPr>
          <p:spPr>
            <a:xfrm>
              <a:off x="4631698" y="208919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5CB8838-8407-90F6-E08E-8962D65011D6}"/>
                </a:ext>
              </a:extLst>
            </p:cNvPr>
            <p:cNvSpPr/>
            <p:nvPr/>
          </p:nvSpPr>
          <p:spPr>
            <a:xfrm>
              <a:off x="5199824" y="208919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1482AC8-8B25-5E80-B7DB-7D7949A80042}"/>
                </a:ext>
              </a:extLst>
            </p:cNvPr>
            <p:cNvSpPr/>
            <p:nvPr/>
          </p:nvSpPr>
          <p:spPr>
            <a:xfrm>
              <a:off x="5772563" y="208919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7F587CE-3DD1-945C-1C07-22ABDFEEB824}"/>
                </a:ext>
              </a:extLst>
            </p:cNvPr>
            <p:cNvSpPr/>
            <p:nvPr/>
          </p:nvSpPr>
          <p:spPr>
            <a:xfrm>
              <a:off x="6340689" y="208919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AED2732-D532-9147-1C01-949879E459F7}"/>
              </a:ext>
            </a:extLst>
          </p:cNvPr>
          <p:cNvGrpSpPr/>
          <p:nvPr/>
        </p:nvGrpSpPr>
        <p:grpSpPr>
          <a:xfrm>
            <a:off x="4068576" y="2708028"/>
            <a:ext cx="3329619" cy="484376"/>
            <a:chOff x="4063572" y="2715363"/>
            <a:chExt cx="3329619" cy="484376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33318D7-D528-E0D1-ACD1-A9E1D9CE417E}"/>
                </a:ext>
              </a:extLst>
            </p:cNvPr>
            <p:cNvSpPr/>
            <p:nvPr/>
          </p:nvSpPr>
          <p:spPr>
            <a:xfrm>
              <a:off x="4063572" y="2715363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A556BF4-9DE1-2F8A-1E81-82C8463465E4}"/>
                </a:ext>
              </a:extLst>
            </p:cNvPr>
            <p:cNvSpPr/>
            <p:nvPr/>
          </p:nvSpPr>
          <p:spPr>
            <a:xfrm>
              <a:off x="4631698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E64D933-896C-CB16-043B-CD95D47FD6AE}"/>
                </a:ext>
              </a:extLst>
            </p:cNvPr>
            <p:cNvSpPr/>
            <p:nvPr/>
          </p:nvSpPr>
          <p:spPr>
            <a:xfrm>
              <a:off x="5199824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CA12D32-5413-2DD3-2995-9ABCE4783070}"/>
                </a:ext>
              </a:extLst>
            </p:cNvPr>
            <p:cNvSpPr/>
            <p:nvPr/>
          </p:nvSpPr>
          <p:spPr>
            <a:xfrm>
              <a:off x="5772563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6B1B2565-B2B4-16CC-867E-4265E3D5B0D6}"/>
                </a:ext>
              </a:extLst>
            </p:cNvPr>
            <p:cNvSpPr/>
            <p:nvPr/>
          </p:nvSpPr>
          <p:spPr>
            <a:xfrm>
              <a:off x="6340689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A42B5EC-6617-8FD7-6F26-627B3E4FC53A}"/>
                </a:ext>
              </a:extLst>
            </p:cNvPr>
            <p:cNvSpPr/>
            <p:nvPr/>
          </p:nvSpPr>
          <p:spPr>
            <a:xfrm>
              <a:off x="6908815" y="2715363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994F427-7714-0AF8-7679-1FC1BEADD75B}"/>
              </a:ext>
            </a:extLst>
          </p:cNvPr>
          <p:cNvGrpSpPr/>
          <p:nvPr/>
        </p:nvGrpSpPr>
        <p:grpSpPr>
          <a:xfrm>
            <a:off x="2927320" y="3334193"/>
            <a:ext cx="3329619" cy="484376"/>
            <a:chOff x="2927320" y="3341528"/>
            <a:chExt cx="3329619" cy="484376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7938CA7-2166-3D93-FAF5-7A2E56BE5F95}"/>
                </a:ext>
              </a:extLst>
            </p:cNvPr>
            <p:cNvSpPr/>
            <p:nvPr/>
          </p:nvSpPr>
          <p:spPr>
            <a:xfrm>
              <a:off x="2927320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83937F2-8B57-5B02-E856-2FC801330C4C}"/>
                </a:ext>
              </a:extLst>
            </p:cNvPr>
            <p:cNvSpPr/>
            <p:nvPr/>
          </p:nvSpPr>
          <p:spPr>
            <a:xfrm>
              <a:off x="3495446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B2061652-8FFA-9F36-9FDD-98C5C85B30A5}"/>
                </a:ext>
              </a:extLst>
            </p:cNvPr>
            <p:cNvSpPr/>
            <p:nvPr/>
          </p:nvSpPr>
          <p:spPr>
            <a:xfrm>
              <a:off x="4063572" y="3341528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76E4134-58A1-D7A1-C6D3-F87BC4D833AD}"/>
                </a:ext>
              </a:extLst>
            </p:cNvPr>
            <p:cNvSpPr/>
            <p:nvPr/>
          </p:nvSpPr>
          <p:spPr>
            <a:xfrm>
              <a:off x="4631698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0283FD5-FFBF-3C26-F417-03BA83CB2E2C}"/>
                </a:ext>
              </a:extLst>
            </p:cNvPr>
            <p:cNvSpPr/>
            <p:nvPr/>
          </p:nvSpPr>
          <p:spPr>
            <a:xfrm>
              <a:off x="5199824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CCABA14C-F3CA-79E6-BDBC-2EB46AED68FC}"/>
                </a:ext>
              </a:extLst>
            </p:cNvPr>
            <p:cNvSpPr/>
            <p:nvPr/>
          </p:nvSpPr>
          <p:spPr>
            <a:xfrm>
              <a:off x="5772563" y="334152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EE4C440-264A-A937-F286-370E77AB5E67}"/>
              </a:ext>
            </a:extLst>
          </p:cNvPr>
          <p:cNvGrpSpPr/>
          <p:nvPr/>
        </p:nvGrpSpPr>
        <p:grpSpPr>
          <a:xfrm>
            <a:off x="2932324" y="3925503"/>
            <a:ext cx="5037540" cy="489414"/>
            <a:chOff x="2927320" y="3932838"/>
            <a:chExt cx="5037540" cy="489414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8E7CC16C-09C6-FBCA-A6B2-1EC3650DF137}"/>
                </a:ext>
              </a:extLst>
            </p:cNvPr>
            <p:cNvSpPr/>
            <p:nvPr/>
          </p:nvSpPr>
          <p:spPr>
            <a:xfrm>
              <a:off x="2927320" y="3937876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85586520-F435-45D6-17BB-637B9C84565F}"/>
                </a:ext>
              </a:extLst>
            </p:cNvPr>
            <p:cNvSpPr/>
            <p:nvPr/>
          </p:nvSpPr>
          <p:spPr>
            <a:xfrm>
              <a:off x="3495446" y="3937876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4E19E198-E134-25F6-8997-D1CF0F3207F2}"/>
                </a:ext>
              </a:extLst>
            </p:cNvPr>
            <p:cNvSpPr/>
            <p:nvPr/>
          </p:nvSpPr>
          <p:spPr>
            <a:xfrm>
              <a:off x="4063572" y="3937876"/>
              <a:ext cx="484376" cy="48437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3ABD5F6-8A85-857C-A53E-AEC9ECFAD260}"/>
                </a:ext>
              </a:extLst>
            </p:cNvPr>
            <p:cNvSpPr/>
            <p:nvPr/>
          </p:nvSpPr>
          <p:spPr>
            <a:xfrm>
              <a:off x="4631698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9C390B6-A0EF-F5D7-37F0-78B631956722}"/>
                </a:ext>
              </a:extLst>
            </p:cNvPr>
            <p:cNvSpPr/>
            <p:nvPr/>
          </p:nvSpPr>
          <p:spPr>
            <a:xfrm>
              <a:off x="5199824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D7D86F5-4A11-D1B3-046B-950E79522220}"/>
                </a:ext>
              </a:extLst>
            </p:cNvPr>
            <p:cNvSpPr/>
            <p:nvPr/>
          </p:nvSpPr>
          <p:spPr>
            <a:xfrm>
              <a:off x="5772563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E37FA91-C55B-99FD-6E86-D677E05696D6}"/>
                </a:ext>
              </a:extLst>
            </p:cNvPr>
            <p:cNvSpPr/>
            <p:nvPr/>
          </p:nvSpPr>
          <p:spPr>
            <a:xfrm>
              <a:off x="6339619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C67502BA-09B4-31C5-C9B2-7F6CA562E860}"/>
                </a:ext>
              </a:extLst>
            </p:cNvPr>
            <p:cNvSpPr/>
            <p:nvPr/>
          </p:nvSpPr>
          <p:spPr>
            <a:xfrm>
              <a:off x="6907745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A9442D7-61F5-AC89-34F4-815AEA6D51EB}"/>
                </a:ext>
              </a:extLst>
            </p:cNvPr>
            <p:cNvSpPr/>
            <p:nvPr/>
          </p:nvSpPr>
          <p:spPr>
            <a:xfrm>
              <a:off x="7480484" y="3932838"/>
              <a:ext cx="484376" cy="48437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7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482" name="Picture 2" descr="Home Emoji Icon - Download in Colored Outline Style">
            <a:hlinkClick r:id="rId8" action="ppaction://hlinksldjump"/>
            <a:extLst>
              <a:ext uri="{FF2B5EF4-FFF2-40B4-BE49-F238E27FC236}">
                <a16:creationId xmlns:a16="http://schemas.microsoft.com/office/drawing/2014/main" id="{F767CDF1-C853-FEC0-0146-B4E384A46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630" y="256062"/>
            <a:ext cx="955118" cy="9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41"/>
          <p:cNvSpPr txBox="1">
            <a:spLocks noGrp="1"/>
          </p:cNvSpPr>
          <p:nvPr>
            <p:ph type="title"/>
          </p:nvPr>
        </p:nvSpPr>
        <p:spPr>
          <a:xfrm>
            <a:off x="3082200" y="2382216"/>
            <a:ext cx="5564062" cy="1142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1"/>
                </a:solidFill>
              </a:rPr>
              <a:t>SPEAKING</a:t>
            </a:r>
            <a:endParaRPr sz="8000" dirty="0">
              <a:solidFill>
                <a:schemeClr val="accent1"/>
              </a:solidFill>
            </a:endParaRPr>
          </a:p>
        </p:txBody>
      </p:sp>
      <p:sp>
        <p:nvSpPr>
          <p:cNvPr id="975" name="Google Shape;975;p41"/>
          <p:cNvSpPr txBox="1">
            <a:spLocks noGrp="1"/>
          </p:cNvSpPr>
          <p:nvPr>
            <p:ph type="title" idx="2"/>
          </p:nvPr>
        </p:nvSpPr>
        <p:spPr>
          <a:xfrm>
            <a:off x="3082200" y="1243627"/>
            <a:ext cx="1982100" cy="1320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976" name="Google Shape;976;p41"/>
          <p:cNvGrpSpPr/>
          <p:nvPr/>
        </p:nvGrpSpPr>
        <p:grpSpPr>
          <a:xfrm>
            <a:off x="7913048" y="3689265"/>
            <a:ext cx="573006" cy="918327"/>
            <a:chOff x="5130900" y="1526500"/>
            <a:chExt cx="387900" cy="621625"/>
          </a:xfrm>
        </p:grpSpPr>
        <p:sp>
          <p:nvSpPr>
            <p:cNvPr id="977" name="Google Shape;977;p41"/>
            <p:cNvSpPr/>
            <p:nvPr/>
          </p:nvSpPr>
          <p:spPr>
            <a:xfrm>
              <a:off x="5130900" y="1526500"/>
              <a:ext cx="387900" cy="621625"/>
            </a:xfrm>
            <a:custGeom>
              <a:avLst/>
              <a:gdLst/>
              <a:ahLst/>
              <a:cxnLst/>
              <a:rect l="l" t="t" r="r" b="b"/>
              <a:pathLst>
                <a:path w="15516" h="24865" extrusionOk="0">
                  <a:moveTo>
                    <a:pt x="4692" y="1"/>
                  </a:moveTo>
                  <a:cubicBezTo>
                    <a:pt x="3837" y="1"/>
                    <a:pt x="3100" y="554"/>
                    <a:pt x="2849" y="1358"/>
                  </a:cubicBezTo>
                  <a:lnTo>
                    <a:pt x="134" y="10087"/>
                  </a:lnTo>
                  <a:cubicBezTo>
                    <a:pt x="0" y="10456"/>
                    <a:pt x="0" y="10875"/>
                    <a:pt x="134" y="11260"/>
                  </a:cubicBezTo>
                  <a:lnTo>
                    <a:pt x="134" y="13606"/>
                  </a:lnTo>
                  <a:cubicBezTo>
                    <a:pt x="151" y="14611"/>
                    <a:pt x="972" y="15415"/>
                    <a:pt x="1977" y="15415"/>
                  </a:cubicBezTo>
                  <a:lnTo>
                    <a:pt x="2162" y="15415"/>
                  </a:lnTo>
                  <a:lnTo>
                    <a:pt x="1123" y="17895"/>
                  </a:lnTo>
                  <a:cubicBezTo>
                    <a:pt x="838" y="18565"/>
                    <a:pt x="972" y="19336"/>
                    <a:pt x="1424" y="19889"/>
                  </a:cubicBezTo>
                  <a:lnTo>
                    <a:pt x="1424" y="21933"/>
                  </a:lnTo>
                  <a:cubicBezTo>
                    <a:pt x="905" y="22620"/>
                    <a:pt x="955" y="23658"/>
                    <a:pt x="1575" y="24295"/>
                  </a:cubicBezTo>
                  <a:cubicBezTo>
                    <a:pt x="1910" y="24664"/>
                    <a:pt x="2396" y="24865"/>
                    <a:pt x="2899" y="24865"/>
                  </a:cubicBezTo>
                  <a:cubicBezTo>
                    <a:pt x="3385" y="24865"/>
                    <a:pt x="3820" y="24680"/>
                    <a:pt x="4155" y="24345"/>
                  </a:cubicBezTo>
                  <a:lnTo>
                    <a:pt x="4742" y="23776"/>
                  </a:lnTo>
                  <a:cubicBezTo>
                    <a:pt x="5027" y="23491"/>
                    <a:pt x="5211" y="23122"/>
                    <a:pt x="5278" y="22754"/>
                  </a:cubicBezTo>
                  <a:lnTo>
                    <a:pt x="5529" y="22519"/>
                  </a:lnTo>
                  <a:cubicBezTo>
                    <a:pt x="5931" y="22452"/>
                    <a:pt x="6283" y="22285"/>
                    <a:pt x="6585" y="22016"/>
                  </a:cubicBezTo>
                  <a:lnTo>
                    <a:pt x="14828" y="14075"/>
                  </a:lnTo>
                  <a:cubicBezTo>
                    <a:pt x="15180" y="13740"/>
                    <a:pt x="15398" y="13271"/>
                    <a:pt x="15398" y="12768"/>
                  </a:cubicBezTo>
                  <a:lnTo>
                    <a:pt x="15398" y="9467"/>
                  </a:lnTo>
                  <a:cubicBezTo>
                    <a:pt x="15515" y="9099"/>
                    <a:pt x="15515" y="8697"/>
                    <a:pt x="15398" y="8294"/>
                  </a:cubicBezTo>
                  <a:cubicBezTo>
                    <a:pt x="15213" y="7775"/>
                    <a:pt x="14811" y="7339"/>
                    <a:pt x="14309" y="7122"/>
                  </a:cubicBezTo>
                  <a:lnTo>
                    <a:pt x="14409" y="6988"/>
                  </a:lnTo>
                  <a:cubicBezTo>
                    <a:pt x="14644" y="6636"/>
                    <a:pt x="14744" y="6267"/>
                    <a:pt x="14744" y="5865"/>
                  </a:cubicBezTo>
                  <a:lnTo>
                    <a:pt x="14711" y="4173"/>
                  </a:lnTo>
                  <a:cubicBezTo>
                    <a:pt x="14677" y="3771"/>
                    <a:pt x="14560" y="3419"/>
                    <a:pt x="14325" y="3117"/>
                  </a:cubicBezTo>
                  <a:lnTo>
                    <a:pt x="14426" y="2983"/>
                  </a:lnTo>
                  <a:cubicBezTo>
                    <a:pt x="14828" y="2397"/>
                    <a:pt x="14845" y="1643"/>
                    <a:pt x="14510" y="1006"/>
                  </a:cubicBezTo>
                  <a:cubicBezTo>
                    <a:pt x="14191" y="386"/>
                    <a:pt x="13538" y="1"/>
                    <a:pt x="12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1"/>
            <p:cNvSpPr/>
            <p:nvPr/>
          </p:nvSpPr>
          <p:spPr>
            <a:xfrm>
              <a:off x="5354575" y="1573425"/>
              <a:ext cx="106825" cy="166725"/>
            </a:xfrm>
            <a:custGeom>
              <a:avLst/>
              <a:gdLst/>
              <a:ahLst/>
              <a:cxnLst/>
              <a:rect l="l" t="t" r="r" b="b"/>
              <a:pathLst>
                <a:path w="4273" h="6669" extrusionOk="0">
                  <a:moveTo>
                    <a:pt x="4189" y="0"/>
                  </a:moveTo>
                  <a:lnTo>
                    <a:pt x="603" y="5479"/>
                  </a:lnTo>
                  <a:lnTo>
                    <a:pt x="0" y="6401"/>
                  </a:lnTo>
                  <a:lnTo>
                    <a:pt x="2396" y="6669"/>
                  </a:lnTo>
                  <a:lnTo>
                    <a:pt x="4273" y="3988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1"/>
            <p:cNvSpPr/>
            <p:nvPr/>
          </p:nvSpPr>
          <p:spPr>
            <a:xfrm>
              <a:off x="5404425" y="1731275"/>
              <a:ext cx="19700" cy="18525"/>
            </a:xfrm>
            <a:custGeom>
              <a:avLst/>
              <a:gdLst/>
              <a:ahLst/>
              <a:cxnLst/>
              <a:rect l="l" t="t" r="r" b="b"/>
              <a:pathLst>
                <a:path w="788" h="741" extrusionOk="0">
                  <a:moveTo>
                    <a:pt x="395" y="1"/>
                  </a:moveTo>
                  <a:cubicBezTo>
                    <a:pt x="296" y="1"/>
                    <a:pt x="195" y="34"/>
                    <a:pt x="117" y="103"/>
                  </a:cubicBezTo>
                  <a:cubicBezTo>
                    <a:pt x="0" y="254"/>
                    <a:pt x="0" y="489"/>
                    <a:pt x="151" y="640"/>
                  </a:cubicBezTo>
                  <a:cubicBezTo>
                    <a:pt x="201" y="690"/>
                    <a:pt x="318" y="740"/>
                    <a:pt x="402" y="740"/>
                  </a:cubicBezTo>
                  <a:cubicBezTo>
                    <a:pt x="503" y="740"/>
                    <a:pt x="586" y="690"/>
                    <a:pt x="670" y="606"/>
                  </a:cubicBezTo>
                  <a:cubicBezTo>
                    <a:pt x="788" y="472"/>
                    <a:pt x="788" y="237"/>
                    <a:pt x="653" y="87"/>
                  </a:cubicBezTo>
                  <a:cubicBezTo>
                    <a:pt x="581" y="30"/>
                    <a:pt x="488" y="1"/>
                    <a:pt x="395" y="1"/>
                  </a:cubicBezTo>
                  <a:close/>
                </a:path>
              </a:pathLst>
            </a:custGeom>
            <a:solidFill>
              <a:srgbClr val="1E3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1"/>
            <p:cNvSpPr/>
            <p:nvPr/>
          </p:nvSpPr>
          <p:spPr>
            <a:xfrm>
              <a:off x="5211325" y="1747675"/>
              <a:ext cx="266825" cy="353550"/>
            </a:xfrm>
            <a:custGeom>
              <a:avLst/>
              <a:gdLst/>
              <a:ahLst/>
              <a:cxnLst/>
              <a:rect l="l" t="t" r="r" b="b"/>
              <a:pathLst>
                <a:path w="10673" h="14142" extrusionOk="0">
                  <a:moveTo>
                    <a:pt x="10673" y="0"/>
                  </a:moveTo>
                  <a:lnTo>
                    <a:pt x="17" y="9718"/>
                  </a:lnTo>
                  <a:lnTo>
                    <a:pt x="0" y="14141"/>
                  </a:lnTo>
                  <a:lnTo>
                    <a:pt x="10673" y="3871"/>
                  </a:lnTo>
                  <a:lnTo>
                    <a:pt x="106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1"/>
            <p:cNvSpPr/>
            <p:nvPr/>
          </p:nvSpPr>
          <p:spPr>
            <a:xfrm>
              <a:off x="5188275" y="1791225"/>
              <a:ext cx="105575" cy="73325"/>
            </a:xfrm>
            <a:custGeom>
              <a:avLst/>
              <a:gdLst/>
              <a:ahLst/>
              <a:cxnLst/>
              <a:rect l="l" t="t" r="r" b="b"/>
              <a:pathLst>
                <a:path w="4223" h="2933" extrusionOk="0">
                  <a:moveTo>
                    <a:pt x="1" y="1"/>
                  </a:moveTo>
                  <a:lnTo>
                    <a:pt x="1" y="2933"/>
                  </a:lnTo>
                  <a:lnTo>
                    <a:pt x="3050" y="2933"/>
                  </a:lnTo>
                  <a:lnTo>
                    <a:pt x="4223" y="1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1"/>
            <p:cNvSpPr/>
            <p:nvPr/>
          </p:nvSpPr>
          <p:spPr>
            <a:xfrm>
              <a:off x="5404000" y="1622000"/>
              <a:ext cx="67050" cy="127800"/>
            </a:xfrm>
            <a:custGeom>
              <a:avLst/>
              <a:gdLst/>
              <a:ahLst/>
              <a:cxnLst/>
              <a:rect l="l" t="t" r="r" b="b"/>
              <a:pathLst>
                <a:path w="2682" h="5112" extrusionOk="0">
                  <a:moveTo>
                    <a:pt x="2262" y="1"/>
                  </a:moveTo>
                  <a:cubicBezTo>
                    <a:pt x="2044" y="1"/>
                    <a:pt x="1894" y="169"/>
                    <a:pt x="1894" y="370"/>
                  </a:cubicBezTo>
                  <a:lnTo>
                    <a:pt x="1944" y="1961"/>
                  </a:lnTo>
                  <a:lnTo>
                    <a:pt x="118" y="4541"/>
                  </a:lnTo>
                  <a:cubicBezTo>
                    <a:pt x="0" y="4709"/>
                    <a:pt x="34" y="4927"/>
                    <a:pt x="201" y="5044"/>
                  </a:cubicBezTo>
                  <a:cubicBezTo>
                    <a:pt x="268" y="5094"/>
                    <a:pt x="352" y="5111"/>
                    <a:pt x="419" y="5111"/>
                  </a:cubicBezTo>
                  <a:cubicBezTo>
                    <a:pt x="536" y="5111"/>
                    <a:pt x="637" y="5044"/>
                    <a:pt x="721" y="4944"/>
                  </a:cubicBezTo>
                  <a:lnTo>
                    <a:pt x="2614" y="2263"/>
                  </a:lnTo>
                  <a:cubicBezTo>
                    <a:pt x="2648" y="2196"/>
                    <a:pt x="2681" y="2129"/>
                    <a:pt x="2681" y="2045"/>
                  </a:cubicBezTo>
                  <a:lnTo>
                    <a:pt x="2631" y="353"/>
                  </a:lnTo>
                  <a:cubicBezTo>
                    <a:pt x="2631" y="135"/>
                    <a:pt x="2446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1"/>
            <p:cNvSpPr/>
            <p:nvPr/>
          </p:nvSpPr>
          <p:spPr>
            <a:xfrm>
              <a:off x="5200850" y="2077575"/>
              <a:ext cx="34775" cy="32450"/>
            </a:xfrm>
            <a:custGeom>
              <a:avLst/>
              <a:gdLst/>
              <a:ahLst/>
              <a:cxnLst/>
              <a:rect l="l" t="t" r="r" b="b"/>
              <a:pathLst>
                <a:path w="1391" h="1298" extrusionOk="0">
                  <a:moveTo>
                    <a:pt x="980" y="1"/>
                  </a:moveTo>
                  <a:cubicBezTo>
                    <a:pt x="887" y="1"/>
                    <a:pt x="794" y="34"/>
                    <a:pt x="721" y="107"/>
                  </a:cubicBezTo>
                  <a:lnTo>
                    <a:pt x="134" y="660"/>
                  </a:lnTo>
                  <a:cubicBezTo>
                    <a:pt x="17" y="811"/>
                    <a:pt x="0" y="1046"/>
                    <a:pt x="134" y="1197"/>
                  </a:cubicBezTo>
                  <a:cubicBezTo>
                    <a:pt x="218" y="1247"/>
                    <a:pt x="302" y="1297"/>
                    <a:pt x="419" y="1297"/>
                  </a:cubicBezTo>
                  <a:cubicBezTo>
                    <a:pt x="503" y="1297"/>
                    <a:pt x="603" y="1247"/>
                    <a:pt x="670" y="1197"/>
                  </a:cubicBezTo>
                  <a:lnTo>
                    <a:pt x="1257" y="627"/>
                  </a:lnTo>
                  <a:cubicBezTo>
                    <a:pt x="1374" y="476"/>
                    <a:pt x="1391" y="242"/>
                    <a:pt x="1257" y="107"/>
                  </a:cubicBezTo>
                  <a:cubicBezTo>
                    <a:pt x="1179" y="39"/>
                    <a:pt x="1079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5260750" y="1737625"/>
              <a:ext cx="226200" cy="314175"/>
            </a:xfrm>
            <a:custGeom>
              <a:avLst/>
              <a:gdLst/>
              <a:ahLst/>
              <a:cxnLst/>
              <a:rect l="l" t="t" r="r" b="b"/>
              <a:pathLst>
                <a:path w="9048" h="12567" extrusionOk="0">
                  <a:moveTo>
                    <a:pt x="8679" y="0"/>
                  </a:moveTo>
                  <a:cubicBezTo>
                    <a:pt x="8461" y="0"/>
                    <a:pt x="8294" y="168"/>
                    <a:pt x="8294" y="386"/>
                  </a:cubicBezTo>
                  <a:lnTo>
                    <a:pt x="8294" y="4105"/>
                  </a:lnTo>
                  <a:lnTo>
                    <a:pt x="151" y="11946"/>
                  </a:lnTo>
                  <a:cubicBezTo>
                    <a:pt x="34" y="12080"/>
                    <a:pt x="0" y="12315"/>
                    <a:pt x="151" y="12466"/>
                  </a:cubicBezTo>
                  <a:cubicBezTo>
                    <a:pt x="235" y="12533"/>
                    <a:pt x="319" y="12566"/>
                    <a:pt x="419" y="12566"/>
                  </a:cubicBezTo>
                  <a:cubicBezTo>
                    <a:pt x="536" y="12566"/>
                    <a:pt x="620" y="12549"/>
                    <a:pt x="704" y="12466"/>
                  </a:cubicBezTo>
                  <a:lnTo>
                    <a:pt x="8947" y="4524"/>
                  </a:lnTo>
                  <a:cubicBezTo>
                    <a:pt x="9014" y="4440"/>
                    <a:pt x="9048" y="4356"/>
                    <a:pt x="9048" y="4256"/>
                  </a:cubicBezTo>
                  <a:lnTo>
                    <a:pt x="9048" y="386"/>
                  </a:lnTo>
                  <a:cubicBezTo>
                    <a:pt x="9048" y="168"/>
                    <a:pt x="8880" y="0"/>
                    <a:pt x="8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5178650" y="1782025"/>
              <a:ext cx="124850" cy="91750"/>
            </a:xfrm>
            <a:custGeom>
              <a:avLst/>
              <a:gdLst/>
              <a:ahLst/>
              <a:cxnLst/>
              <a:rect l="l" t="t" r="r" b="b"/>
              <a:pathLst>
                <a:path w="4994" h="3670" extrusionOk="0">
                  <a:moveTo>
                    <a:pt x="738" y="754"/>
                  </a:moveTo>
                  <a:lnTo>
                    <a:pt x="4055" y="888"/>
                  </a:lnTo>
                  <a:lnTo>
                    <a:pt x="3200" y="2932"/>
                  </a:lnTo>
                  <a:lnTo>
                    <a:pt x="754" y="2932"/>
                  </a:lnTo>
                  <a:lnTo>
                    <a:pt x="738" y="754"/>
                  </a:lnTo>
                  <a:close/>
                  <a:moveTo>
                    <a:pt x="386" y="0"/>
                  </a:moveTo>
                  <a:cubicBezTo>
                    <a:pt x="268" y="0"/>
                    <a:pt x="168" y="17"/>
                    <a:pt x="101" y="118"/>
                  </a:cubicBezTo>
                  <a:cubicBezTo>
                    <a:pt x="51" y="201"/>
                    <a:pt x="0" y="285"/>
                    <a:pt x="0" y="386"/>
                  </a:cubicBezTo>
                  <a:lnTo>
                    <a:pt x="0" y="3318"/>
                  </a:lnTo>
                  <a:cubicBezTo>
                    <a:pt x="17" y="3502"/>
                    <a:pt x="168" y="3669"/>
                    <a:pt x="386" y="3669"/>
                  </a:cubicBezTo>
                  <a:lnTo>
                    <a:pt x="3435" y="3669"/>
                  </a:lnTo>
                  <a:cubicBezTo>
                    <a:pt x="3586" y="3669"/>
                    <a:pt x="3737" y="3586"/>
                    <a:pt x="3753" y="3435"/>
                  </a:cubicBezTo>
                  <a:lnTo>
                    <a:pt x="4926" y="670"/>
                  </a:lnTo>
                  <a:cubicBezTo>
                    <a:pt x="4993" y="570"/>
                    <a:pt x="4960" y="453"/>
                    <a:pt x="4909" y="335"/>
                  </a:cubicBezTo>
                  <a:cubicBezTo>
                    <a:pt x="4842" y="235"/>
                    <a:pt x="4742" y="168"/>
                    <a:pt x="4608" y="168"/>
                  </a:cubicBezTo>
                  <a:lnTo>
                    <a:pt x="3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5188275" y="1573425"/>
              <a:ext cx="289875" cy="417225"/>
            </a:xfrm>
            <a:custGeom>
              <a:avLst/>
              <a:gdLst/>
              <a:ahLst/>
              <a:cxnLst/>
              <a:rect l="l" t="t" r="r" b="b"/>
              <a:pathLst>
                <a:path w="11595" h="16689" extrusionOk="0">
                  <a:moveTo>
                    <a:pt x="2715" y="0"/>
                  </a:moveTo>
                  <a:lnTo>
                    <a:pt x="1458" y="4022"/>
                  </a:lnTo>
                  <a:lnTo>
                    <a:pt x="436" y="7289"/>
                  </a:lnTo>
                  <a:lnTo>
                    <a:pt x="1" y="8713"/>
                  </a:lnTo>
                  <a:lnTo>
                    <a:pt x="4223" y="8880"/>
                  </a:lnTo>
                  <a:lnTo>
                    <a:pt x="3050" y="11645"/>
                  </a:lnTo>
                  <a:lnTo>
                    <a:pt x="2061" y="13957"/>
                  </a:lnTo>
                  <a:lnTo>
                    <a:pt x="939" y="16688"/>
                  </a:lnTo>
                  <a:lnTo>
                    <a:pt x="11595" y="6970"/>
                  </a:lnTo>
                  <a:lnTo>
                    <a:pt x="9048" y="6669"/>
                  </a:lnTo>
                  <a:lnTo>
                    <a:pt x="6652" y="6401"/>
                  </a:lnTo>
                  <a:lnTo>
                    <a:pt x="7255" y="5479"/>
                  </a:lnTo>
                  <a:lnTo>
                    <a:pt x="10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5176550" y="1561700"/>
              <a:ext cx="314175" cy="440250"/>
            </a:xfrm>
            <a:custGeom>
              <a:avLst/>
              <a:gdLst/>
              <a:ahLst/>
              <a:cxnLst/>
              <a:rect l="l" t="t" r="r" b="b"/>
              <a:pathLst>
                <a:path w="12567" h="17610" extrusionOk="0">
                  <a:moveTo>
                    <a:pt x="10455" y="972"/>
                  </a:moveTo>
                  <a:lnTo>
                    <a:pt x="6736" y="6652"/>
                  </a:lnTo>
                  <a:cubicBezTo>
                    <a:pt x="6652" y="6786"/>
                    <a:pt x="6652" y="6953"/>
                    <a:pt x="6719" y="7104"/>
                  </a:cubicBezTo>
                  <a:cubicBezTo>
                    <a:pt x="6786" y="7222"/>
                    <a:pt x="6920" y="7339"/>
                    <a:pt x="7071" y="7356"/>
                  </a:cubicBezTo>
                  <a:lnTo>
                    <a:pt x="10992" y="7791"/>
                  </a:lnTo>
                  <a:lnTo>
                    <a:pt x="2631" y="15415"/>
                  </a:lnTo>
                  <a:lnTo>
                    <a:pt x="3938" y="12332"/>
                  </a:lnTo>
                  <a:lnTo>
                    <a:pt x="3938" y="12315"/>
                  </a:lnTo>
                  <a:lnTo>
                    <a:pt x="5111" y="9550"/>
                  </a:lnTo>
                  <a:cubicBezTo>
                    <a:pt x="5178" y="9433"/>
                    <a:pt x="5144" y="9266"/>
                    <a:pt x="5060" y="9132"/>
                  </a:cubicBezTo>
                  <a:cubicBezTo>
                    <a:pt x="4977" y="9014"/>
                    <a:pt x="4843" y="8931"/>
                    <a:pt x="4692" y="8931"/>
                  </a:cubicBezTo>
                  <a:lnTo>
                    <a:pt x="1073" y="8780"/>
                  </a:lnTo>
                  <a:lnTo>
                    <a:pt x="3502" y="972"/>
                  </a:lnTo>
                  <a:close/>
                  <a:moveTo>
                    <a:pt x="3201" y="0"/>
                  </a:moveTo>
                  <a:cubicBezTo>
                    <a:pt x="3000" y="0"/>
                    <a:pt x="2832" y="134"/>
                    <a:pt x="2765" y="319"/>
                  </a:cubicBezTo>
                  <a:lnTo>
                    <a:pt x="51" y="9031"/>
                  </a:lnTo>
                  <a:cubicBezTo>
                    <a:pt x="1" y="9148"/>
                    <a:pt x="17" y="9299"/>
                    <a:pt x="101" y="9433"/>
                  </a:cubicBezTo>
                  <a:cubicBezTo>
                    <a:pt x="185" y="9534"/>
                    <a:pt x="319" y="9617"/>
                    <a:pt x="470" y="9617"/>
                  </a:cubicBezTo>
                  <a:lnTo>
                    <a:pt x="4022" y="9768"/>
                  </a:lnTo>
                  <a:lnTo>
                    <a:pt x="3117" y="11879"/>
                  </a:lnTo>
                  <a:cubicBezTo>
                    <a:pt x="3117" y="11896"/>
                    <a:pt x="3100" y="11896"/>
                    <a:pt x="3100" y="11913"/>
                  </a:cubicBezTo>
                  <a:lnTo>
                    <a:pt x="972" y="16973"/>
                  </a:lnTo>
                  <a:cubicBezTo>
                    <a:pt x="889" y="17174"/>
                    <a:pt x="972" y="17408"/>
                    <a:pt x="1140" y="17526"/>
                  </a:cubicBezTo>
                  <a:cubicBezTo>
                    <a:pt x="1207" y="17593"/>
                    <a:pt x="1324" y="17609"/>
                    <a:pt x="1408" y="17609"/>
                  </a:cubicBezTo>
                  <a:cubicBezTo>
                    <a:pt x="1508" y="17609"/>
                    <a:pt x="1609" y="17576"/>
                    <a:pt x="1726" y="17509"/>
                  </a:cubicBezTo>
                  <a:lnTo>
                    <a:pt x="12382" y="7791"/>
                  </a:lnTo>
                  <a:cubicBezTo>
                    <a:pt x="12499" y="7674"/>
                    <a:pt x="12566" y="7473"/>
                    <a:pt x="12499" y="7305"/>
                  </a:cubicBezTo>
                  <a:cubicBezTo>
                    <a:pt x="12466" y="7138"/>
                    <a:pt x="12315" y="7020"/>
                    <a:pt x="12131" y="7004"/>
                  </a:cubicBezTo>
                  <a:lnTo>
                    <a:pt x="7942" y="6518"/>
                  </a:lnTo>
                  <a:lnTo>
                    <a:pt x="11712" y="738"/>
                  </a:lnTo>
                  <a:cubicBezTo>
                    <a:pt x="11796" y="587"/>
                    <a:pt x="11796" y="419"/>
                    <a:pt x="11729" y="252"/>
                  </a:cubicBezTo>
                  <a:cubicBezTo>
                    <a:pt x="11662" y="84"/>
                    <a:pt x="11494" y="0"/>
                    <a:pt x="11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5199175" y="1573425"/>
              <a:ext cx="202750" cy="182225"/>
            </a:xfrm>
            <a:custGeom>
              <a:avLst/>
              <a:gdLst/>
              <a:ahLst/>
              <a:cxnLst/>
              <a:rect l="l" t="t" r="r" b="b"/>
              <a:pathLst>
                <a:path w="8110" h="7289" extrusionOk="0">
                  <a:moveTo>
                    <a:pt x="5479" y="0"/>
                  </a:moveTo>
                  <a:lnTo>
                    <a:pt x="1022" y="4022"/>
                  </a:lnTo>
                  <a:lnTo>
                    <a:pt x="0" y="7289"/>
                  </a:lnTo>
                  <a:lnTo>
                    <a:pt x="8110" y="0"/>
                  </a:ln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5239800" y="1710400"/>
              <a:ext cx="200250" cy="211975"/>
            </a:xfrm>
            <a:custGeom>
              <a:avLst/>
              <a:gdLst/>
              <a:ahLst/>
              <a:cxnLst/>
              <a:rect l="l" t="t" r="r" b="b"/>
              <a:pathLst>
                <a:path w="8010" h="8479" extrusionOk="0">
                  <a:moveTo>
                    <a:pt x="5194" y="0"/>
                  </a:moveTo>
                  <a:lnTo>
                    <a:pt x="1458" y="3368"/>
                  </a:lnTo>
                  <a:lnTo>
                    <a:pt x="2162" y="3401"/>
                  </a:lnTo>
                  <a:lnTo>
                    <a:pt x="989" y="6166"/>
                  </a:lnTo>
                  <a:lnTo>
                    <a:pt x="0" y="8478"/>
                  </a:lnTo>
                  <a:lnTo>
                    <a:pt x="8009" y="1324"/>
                  </a:lnTo>
                  <a:lnTo>
                    <a:pt x="6987" y="1190"/>
                  </a:lnTo>
                  <a:lnTo>
                    <a:pt x="4591" y="922"/>
                  </a:lnTo>
                  <a:lnTo>
                    <a:pt x="5194" y="0"/>
                  </a:ln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0" name="Google Shape;990;p41"/>
          <p:cNvGrpSpPr/>
          <p:nvPr/>
        </p:nvGrpSpPr>
        <p:grpSpPr>
          <a:xfrm>
            <a:off x="606221" y="1475943"/>
            <a:ext cx="2331723" cy="2144976"/>
            <a:chOff x="2288993" y="2038607"/>
            <a:chExt cx="1273400" cy="1115200"/>
          </a:xfrm>
        </p:grpSpPr>
        <p:sp>
          <p:nvSpPr>
            <p:cNvPr id="991" name="Google Shape;991;p41"/>
            <p:cNvSpPr/>
            <p:nvPr/>
          </p:nvSpPr>
          <p:spPr>
            <a:xfrm>
              <a:off x="2288993" y="2038607"/>
              <a:ext cx="1273400" cy="1115200"/>
            </a:xfrm>
            <a:custGeom>
              <a:avLst/>
              <a:gdLst/>
              <a:ahLst/>
              <a:cxnLst/>
              <a:rect l="l" t="t" r="r" b="b"/>
              <a:pathLst>
                <a:path w="50936" h="44608" extrusionOk="0">
                  <a:moveTo>
                    <a:pt x="30940" y="0"/>
                  </a:moveTo>
                  <a:cubicBezTo>
                    <a:pt x="30490" y="0"/>
                    <a:pt x="30017" y="158"/>
                    <a:pt x="29634" y="473"/>
                  </a:cubicBezTo>
                  <a:lnTo>
                    <a:pt x="21978" y="7206"/>
                  </a:lnTo>
                  <a:lnTo>
                    <a:pt x="11350" y="3851"/>
                  </a:lnTo>
                  <a:cubicBezTo>
                    <a:pt x="11147" y="3806"/>
                    <a:pt x="10944" y="3761"/>
                    <a:pt x="10764" y="3761"/>
                  </a:cubicBezTo>
                  <a:cubicBezTo>
                    <a:pt x="10246" y="3761"/>
                    <a:pt x="9773" y="3963"/>
                    <a:pt x="9413" y="4301"/>
                  </a:cubicBezTo>
                  <a:cubicBezTo>
                    <a:pt x="8873" y="4774"/>
                    <a:pt x="8670" y="5517"/>
                    <a:pt x="8850" y="6215"/>
                  </a:cubicBezTo>
                  <a:lnTo>
                    <a:pt x="11372" y="16303"/>
                  </a:lnTo>
                  <a:lnTo>
                    <a:pt x="6103" y="18667"/>
                  </a:lnTo>
                  <a:cubicBezTo>
                    <a:pt x="5968" y="18622"/>
                    <a:pt x="5855" y="18622"/>
                    <a:pt x="5720" y="18622"/>
                  </a:cubicBezTo>
                  <a:cubicBezTo>
                    <a:pt x="5382" y="18622"/>
                    <a:pt x="5067" y="18690"/>
                    <a:pt x="4752" y="18825"/>
                  </a:cubicBezTo>
                  <a:lnTo>
                    <a:pt x="1442" y="20311"/>
                  </a:lnTo>
                  <a:cubicBezTo>
                    <a:pt x="541" y="20716"/>
                    <a:pt x="1" y="21595"/>
                    <a:pt x="23" y="22540"/>
                  </a:cubicBezTo>
                  <a:cubicBezTo>
                    <a:pt x="68" y="23509"/>
                    <a:pt x="654" y="24342"/>
                    <a:pt x="1554" y="24679"/>
                  </a:cubicBezTo>
                  <a:lnTo>
                    <a:pt x="9188" y="27584"/>
                  </a:lnTo>
                  <a:cubicBezTo>
                    <a:pt x="9458" y="27697"/>
                    <a:pt x="9751" y="27742"/>
                    <a:pt x="10021" y="27742"/>
                  </a:cubicBezTo>
                  <a:lnTo>
                    <a:pt x="10246" y="27742"/>
                  </a:lnTo>
                  <a:cubicBezTo>
                    <a:pt x="10494" y="28012"/>
                    <a:pt x="10809" y="28192"/>
                    <a:pt x="11147" y="28350"/>
                  </a:cubicBezTo>
                  <a:lnTo>
                    <a:pt x="11687" y="28530"/>
                  </a:lnTo>
                  <a:cubicBezTo>
                    <a:pt x="11800" y="28598"/>
                    <a:pt x="11935" y="28620"/>
                    <a:pt x="12048" y="28643"/>
                  </a:cubicBezTo>
                  <a:lnTo>
                    <a:pt x="11034" y="35173"/>
                  </a:lnTo>
                  <a:cubicBezTo>
                    <a:pt x="10562" y="35578"/>
                    <a:pt x="10246" y="36141"/>
                    <a:pt x="10201" y="36794"/>
                  </a:cubicBezTo>
                  <a:lnTo>
                    <a:pt x="9976" y="39564"/>
                  </a:lnTo>
                  <a:cubicBezTo>
                    <a:pt x="9908" y="40397"/>
                    <a:pt x="10246" y="41140"/>
                    <a:pt x="10899" y="41658"/>
                  </a:cubicBezTo>
                  <a:cubicBezTo>
                    <a:pt x="11327" y="41951"/>
                    <a:pt x="11822" y="42131"/>
                    <a:pt x="12340" y="42131"/>
                  </a:cubicBezTo>
                  <a:cubicBezTo>
                    <a:pt x="12588" y="42131"/>
                    <a:pt x="12858" y="42086"/>
                    <a:pt x="13129" y="41996"/>
                  </a:cubicBezTo>
                  <a:lnTo>
                    <a:pt x="18645" y="40014"/>
                  </a:lnTo>
                  <a:cubicBezTo>
                    <a:pt x="18735" y="40082"/>
                    <a:pt x="18848" y="40127"/>
                    <a:pt x="18916" y="40194"/>
                  </a:cubicBezTo>
                  <a:cubicBezTo>
                    <a:pt x="18803" y="40915"/>
                    <a:pt x="18938" y="41658"/>
                    <a:pt x="19321" y="42311"/>
                  </a:cubicBezTo>
                  <a:cubicBezTo>
                    <a:pt x="19771" y="43122"/>
                    <a:pt x="20559" y="43684"/>
                    <a:pt x="21460" y="43887"/>
                  </a:cubicBezTo>
                  <a:cubicBezTo>
                    <a:pt x="23036" y="44225"/>
                    <a:pt x="25513" y="44608"/>
                    <a:pt x="28350" y="44608"/>
                  </a:cubicBezTo>
                  <a:cubicBezTo>
                    <a:pt x="30490" y="44608"/>
                    <a:pt x="32516" y="44360"/>
                    <a:pt x="34385" y="43842"/>
                  </a:cubicBezTo>
                  <a:cubicBezTo>
                    <a:pt x="35218" y="43662"/>
                    <a:pt x="35984" y="43099"/>
                    <a:pt x="36412" y="42333"/>
                  </a:cubicBezTo>
                  <a:cubicBezTo>
                    <a:pt x="36817" y="41590"/>
                    <a:pt x="36930" y="40735"/>
                    <a:pt x="36750" y="39901"/>
                  </a:cubicBezTo>
                  <a:cubicBezTo>
                    <a:pt x="37110" y="39609"/>
                    <a:pt x="37493" y="39271"/>
                    <a:pt x="37943" y="38843"/>
                  </a:cubicBezTo>
                  <a:cubicBezTo>
                    <a:pt x="38101" y="38708"/>
                    <a:pt x="38258" y="38550"/>
                    <a:pt x="38393" y="38393"/>
                  </a:cubicBezTo>
                  <a:lnTo>
                    <a:pt x="42672" y="39316"/>
                  </a:lnTo>
                  <a:cubicBezTo>
                    <a:pt x="43100" y="39766"/>
                    <a:pt x="43730" y="40014"/>
                    <a:pt x="44361" y="40014"/>
                  </a:cubicBezTo>
                  <a:cubicBezTo>
                    <a:pt x="44676" y="40014"/>
                    <a:pt x="44991" y="39969"/>
                    <a:pt x="45261" y="39856"/>
                  </a:cubicBezTo>
                  <a:cubicBezTo>
                    <a:pt x="45869" y="39631"/>
                    <a:pt x="46320" y="39181"/>
                    <a:pt x="46567" y="38595"/>
                  </a:cubicBezTo>
                  <a:cubicBezTo>
                    <a:pt x="46792" y="38032"/>
                    <a:pt x="46792" y="37379"/>
                    <a:pt x="46567" y="36794"/>
                  </a:cubicBezTo>
                  <a:lnTo>
                    <a:pt x="44338" y="31300"/>
                  </a:lnTo>
                  <a:cubicBezTo>
                    <a:pt x="44225" y="31052"/>
                    <a:pt x="44090" y="30827"/>
                    <a:pt x="43910" y="30624"/>
                  </a:cubicBezTo>
                  <a:cubicBezTo>
                    <a:pt x="43910" y="30376"/>
                    <a:pt x="43865" y="30106"/>
                    <a:pt x="43753" y="29859"/>
                  </a:cubicBezTo>
                  <a:lnTo>
                    <a:pt x="43617" y="29498"/>
                  </a:lnTo>
                  <a:lnTo>
                    <a:pt x="49630" y="27224"/>
                  </a:lnTo>
                  <a:cubicBezTo>
                    <a:pt x="50373" y="26931"/>
                    <a:pt x="50868" y="26233"/>
                    <a:pt x="50891" y="25445"/>
                  </a:cubicBezTo>
                  <a:cubicBezTo>
                    <a:pt x="50936" y="24657"/>
                    <a:pt x="50485" y="23914"/>
                    <a:pt x="49742" y="23576"/>
                  </a:cubicBezTo>
                  <a:lnTo>
                    <a:pt x="42041" y="20041"/>
                  </a:lnTo>
                  <a:lnTo>
                    <a:pt x="47220" y="12160"/>
                  </a:lnTo>
                  <a:cubicBezTo>
                    <a:pt x="47626" y="11529"/>
                    <a:pt x="47671" y="10741"/>
                    <a:pt x="47288" y="10111"/>
                  </a:cubicBezTo>
                  <a:cubicBezTo>
                    <a:pt x="46950" y="9480"/>
                    <a:pt x="46275" y="9097"/>
                    <a:pt x="45576" y="9097"/>
                  </a:cubicBezTo>
                  <a:lnTo>
                    <a:pt x="45531" y="9097"/>
                  </a:lnTo>
                  <a:lnTo>
                    <a:pt x="38123" y="9345"/>
                  </a:lnTo>
                  <a:cubicBezTo>
                    <a:pt x="37740" y="9097"/>
                    <a:pt x="37290" y="8940"/>
                    <a:pt x="36817" y="8940"/>
                  </a:cubicBezTo>
                  <a:lnTo>
                    <a:pt x="36704" y="8940"/>
                  </a:lnTo>
                  <a:lnTo>
                    <a:pt x="35218" y="9007"/>
                  </a:lnTo>
                  <a:lnTo>
                    <a:pt x="34768" y="7251"/>
                  </a:lnTo>
                  <a:cubicBezTo>
                    <a:pt x="34678" y="6958"/>
                    <a:pt x="34543" y="6665"/>
                    <a:pt x="34340" y="6418"/>
                  </a:cubicBezTo>
                  <a:cubicBezTo>
                    <a:pt x="34363" y="6125"/>
                    <a:pt x="34363" y="5787"/>
                    <a:pt x="34295" y="5494"/>
                  </a:cubicBezTo>
                  <a:lnTo>
                    <a:pt x="34092" y="4706"/>
                  </a:lnTo>
                  <a:cubicBezTo>
                    <a:pt x="33980" y="4256"/>
                    <a:pt x="33732" y="3851"/>
                    <a:pt x="33394" y="3535"/>
                  </a:cubicBezTo>
                  <a:lnTo>
                    <a:pt x="32854" y="1486"/>
                  </a:lnTo>
                  <a:cubicBezTo>
                    <a:pt x="32674" y="833"/>
                    <a:pt x="32201" y="338"/>
                    <a:pt x="31593" y="113"/>
                  </a:cubicBezTo>
                  <a:cubicBezTo>
                    <a:pt x="31368" y="23"/>
                    <a:pt x="31165" y="0"/>
                    <a:pt x="30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2346600" y="2087950"/>
              <a:ext cx="1162500" cy="945200"/>
            </a:xfrm>
            <a:custGeom>
              <a:avLst/>
              <a:gdLst/>
              <a:ahLst/>
              <a:cxnLst/>
              <a:rect l="l" t="t" r="r" b="b"/>
              <a:pathLst>
                <a:path w="46500" h="37808" extrusionOk="0">
                  <a:moveTo>
                    <a:pt x="28531" y="0"/>
                  </a:moveTo>
                  <a:lnTo>
                    <a:pt x="20064" y="7454"/>
                  </a:lnTo>
                  <a:lnTo>
                    <a:pt x="8355" y="3783"/>
                  </a:lnTo>
                  <a:lnTo>
                    <a:pt x="11305" y="15492"/>
                  </a:lnTo>
                  <a:lnTo>
                    <a:pt x="1" y="20536"/>
                  </a:lnTo>
                  <a:lnTo>
                    <a:pt x="11913" y="25063"/>
                  </a:lnTo>
                  <a:lnTo>
                    <a:pt x="9909" y="37808"/>
                  </a:lnTo>
                  <a:lnTo>
                    <a:pt x="9909" y="37808"/>
                  </a:lnTo>
                  <a:lnTo>
                    <a:pt x="25491" y="32201"/>
                  </a:lnTo>
                  <a:lnTo>
                    <a:pt x="41974" y="35736"/>
                  </a:lnTo>
                  <a:lnTo>
                    <a:pt x="38213" y="26549"/>
                  </a:lnTo>
                  <a:lnTo>
                    <a:pt x="46500" y="23419"/>
                  </a:lnTo>
                  <a:lnTo>
                    <a:pt x="36705" y="18893"/>
                  </a:lnTo>
                  <a:lnTo>
                    <a:pt x="43212" y="9120"/>
                  </a:lnTo>
                  <a:lnTo>
                    <a:pt x="30985" y="9525"/>
                  </a:lnTo>
                  <a:lnTo>
                    <a:pt x="285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1"/>
            <p:cNvSpPr/>
            <p:nvPr/>
          </p:nvSpPr>
          <p:spPr>
            <a:xfrm>
              <a:off x="2439500" y="2087950"/>
              <a:ext cx="636700" cy="581550"/>
            </a:xfrm>
            <a:custGeom>
              <a:avLst/>
              <a:gdLst/>
              <a:ahLst/>
              <a:cxnLst/>
              <a:rect l="l" t="t" r="r" b="b"/>
              <a:pathLst>
                <a:path w="25468" h="23262" extrusionOk="0">
                  <a:moveTo>
                    <a:pt x="24815" y="0"/>
                  </a:moveTo>
                  <a:lnTo>
                    <a:pt x="16348" y="7454"/>
                  </a:lnTo>
                  <a:lnTo>
                    <a:pt x="15582" y="7251"/>
                  </a:lnTo>
                  <a:lnTo>
                    <a:pt x="7454" y="14930"/>
                  </a:lnTo>
                  <a:lnTo>
                    <a:pt x="7589" y="15492"/>
                  </a:lnTo>
                  <a:lnTo>
                    <a:pt x="6193" y="16100"/>
                  </a:lnTo>
                  <a:lnTo>
                    <a:pt x="0" y="21933"/>
                  </a:lnTo>
                  <a:lnTo>
                    <a:pt x="3491" y="23261"/>
                  </a:lnTo>
                  <a:lnTo>
                    <a:pt x="25468" y="2522"/>
                  </a:lnTo>
                  <a:lnTo>
                    <a:pt x="24815" y="0"/>
                  </a:ln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1"/>
            <p:cNvSpPr/>
            <p:nvPr/>
          </p:nvSpPr>
          <p:spPr>
            <a:xfrm>
              <a:off x="2599925" y="2319875"/>
              <a:ext cx="715525" cy="675550"/>
            </a:xfrm>
            <a:custGeom>
              <a:avLst/>
              <a:gdLst/>
              <a:ahLst/>
              <a:cxnLst/>
              <a:rect l="l" t="t" r="r" b="b"/>
              <a:pathLst>
                <a:path w="28621" h="27022" extrusionOk="0">
                  <a:moveTo>
                    <a:pt x="28621" y="1"/>
                  </a:moveTo>
                  <a:lnTo>
                    <a:pt x="20852" y="248"/>
                  </a:lnTo>
                  <a:lnTo>
                    <a:pt x="20830" y="158"/>
                  </a:lnTo>
                  <a:lnTo>
                    <a:pt x="1329" y="18600"/>
                  </a:lnTo>
                  <a:lnTo>
                    <a:pt x="1" y="27022"/>
                  </a:lnTo>
                  <a:lnTo>
                    <a:pt x="28621" y="1"/>
                  </a:ln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1"/>
            <p:cNvSpPr/>
            <p:nvPr/>
          </p:nvSpPr>
          <p:spPr>
            <a:xfrm>
              <a:off x="2336475" y="2553750"/>
              <a:ext cx="212250" cy="129825"/>
            </a:xfrm>
            <a:custGeom>
              <a:avLst/>
              <a:gdLst/>
              <a:ahLst/>
              <a:cxnLst/>
              <a:rect l="l" t="t" r="r" b="b"/>
              <a:pathLst>
                <a:path w="8490" h="5193" extrusionOk="0">
                  <a:moveTo>
                    <a:pt x="3720" y="1"/>
                  </a:moveTo>
                  <a:cubicBezTo>
                    <a:pt x="3666" y="1"/>
                    <a:pt x="3612" y="12"/>
                    <a:pt x="3558" y="35"/>
                  </a:cubicBezTo>
                  <a:lnTo>
                    <a:pt x="226" y="1522"/>
                  </a:lnTo>
                  <a:cubicBezTo>
                    <a:pt x="91" y="1589"/>
                    <a:pt x="1" y="1724"/>
                    <a:pt x="1" y="1882"/>
                  </a:cubicBezTo>
                  <a:cubicBezTo>
                    <a:pt x="1" y="2062"/>
                    <a:pt x="113" y="2197"/>
                    <a:pt x="248" y="2265"/>
                  </a:cubicBezTo>
                  <a:lnTo>
                    <a:pt x="7882" y="5170"/>
                  </a:lnTo>
                  <a:cubicBezTo>
                    <a:pt x="7949" y="5192"/>
                    <a:pt x="7972" y="5192"/>
                    <a:pt x="8039" y="5192"/>
                  </a:cubicBezTo>
                  <a:cubicBezTo>
                    <a:pt x="8197" y="5192"/>
                    <a:pt x="8332" y="5102"/>
                    <a:pt x="8400" y="4899"/>
                  </a:cubicBezTo>
                  <a:cubicBezTo>
                    <a:pt x="8490" y="4697"/>
                    <a:pt x="8377" y="4471"/>
                    <a:pt x="8174" y="4404"/>
                  </a:cubicBezTo>
                  <a:lnTo>
                    <a:pt x="1419" y="1837"/>
                  </a:lnTo>
                  <a:lnTo>
                    <a:pt x="3874" y="734"/>
                  </a:lnTo>
                  <a:cubicBezTo>
                    <a:pt x="4054" y="643"/>
                    <a:pt x="4144" y="418"/>
                    <a:pt x="4054" y="238"/>
                  </a:cubicBezTo>
                  <a:cubicBezTo>
                    <a:pt x="4004" y="89"/>
                    <a:pt x="3869" y="1"/>
                    <a:pt x="3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1"/>
            <p:cNvSpPr/>
            <p:nvPr/>
          </p:nvSpPr>
          <p:spPr>
            <a:xfrm>
              <a:off x="2574600" y="2682750"/>
              <a:ext cx="36625" cy="24450"/>
            </a:xfrm>
            <a:custGeom>
              <a:avLst/>
              <a:gdLst/>
              <a:ahLst/>
              <a:cxnLst/>
              <a:rect l="l" t="t" r="r" b="b"/>
              <a:pathLst>
                <a:path w="1465" h="978" extrusionOk="0">
                  <a:moveTo>
                    <a:pt x="440" y="1"/>
                  </a:moveTo>
                  <a:cubicBezTo>
                    <a:pt x="285" y="1"/>
                    <a:pt x="142" y="103"/>
                    <a:pt x="91" y="257"/>
                  </a:cubicBezTo>
                  <a:cubicBezTo>
                    <a:pt x="1" y="437"/>
                    <a:pt x="113" y="663"/>
                    <a:pt x="316" y="753"/>
                  </a:cubicBezTo>
                  <a:lnTo>
                    <a:pt x="879" y="955"/>
                  </a:lnTo>
                  <a:cubicBezTo>
                    <a:pt x="924" y="978"/>
                    <a:pt x="946" y="978"/>
                    <a:pt x="1014" y="978"/>
                  </a:cubicBezTo>
                  <a:cubicBezTo>
                    <a:pt x="1171" y="978"/>
                    <a:pt x="1329" y="865"/>
                    <a:pt x="1374" y="730"/>
                  </a:cubicBezTo>
                  <a:cubicBezTo>
                    <a:pt x="1464" y="527"/>
                    <a:pt x="1352" y="302"/>
                    <a:pt x="1149" y="212"/>
                  </a:cubicBezTo>
                  <a:lnTo>
                    <a:pt x="586" y="32"/>
                  </a:lnTo>
                  <a:cubicBezTo>
                    <a:pt x="538" y="11"/>
                    <a:pt x="48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1"/>
            <p:cNvSpPr/>
            <p:nvPr/>
          </p:nvSpPr>
          <p:spPr>
            <a:xfrm>
              <a:off x="3328950" y="2834175"/>
              <a:ext cx="78275" cy="156750"/>
            </a:xfrm>
            <a:custGeom>
              <a:avLst/>
              <a:gdLst/>
              <a:ahLst/>
              <a:cxnLst/>
              <a:rect l="l" t="t" r="r" b="b"/>
              <a:pathLst>
                <a:path w="3131" h="6270" extrusionOk="0">
                  <a:moveTo>
                    <a:pt x="449" y="1"/>
                  </a:moveTo>
                  <a:cubicBezTo>
                    <a:pt x="404" y="1"/>
                    <a:pt x="358" y="11"/>
                    <a:pt x="315" y="32"/>
                  </a:cubicBezTo>
                  <a:cubicBezTo>
                    <a:pt x="113" y="100"/>
                    <a:pt x="0" y="325"/>
                    <a:pt x="90" y="528"/>
                  </a:cubicBezTo>
                  <a:lnTo>
                    <a:pt x="2297" y="6022"/>
                  </a:lnTo>
                  <a:cubicBezTo>
                    <a:pt x="2365" y="6180"/>
                    <a:pt x="2500" y="6270"/>
                    <a:pt x="2680" y="6270"/>
                  </a:cubicBezTo>
                  <a:cubicBezTo>
                    <a:pt x="2725" y="6270"/>
                    <a:pt x="2747" y="6270"/>
                    <a:pt x="2815" y="6247"/>
                  </a:cubicBezTo>
                  <a:cubicBezTo>
                    <a:pt x="3018" y="6157"/>
                    <a:pt x="3130" y="5932"/>
                    <a:pt x="3040" y="5729"/>
                  </a:cubicBezTo>
                  <a:lnTo>
                    <a:pt x="811" y="257"/>
                  </a:lnTo>
                  <a:cubicBezTo>
                    <a:pt x="742" y="103"/>
                    <a:pt x="595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1"/>
            <p:cNvSpPr/>
            <p:nvPr/>
          </p:nvSpPr>
          <p:spPr>
            <a:xfrm>
              <a:off x="3310375" y="2789725"/>
              <a:ext cx="26475" cy="28375"/>
            </a:xfrm>
            <a:custGeom>
              <a:avLst/>
              <a:gdLst/>
              <a:ahLst/>
              <a:cxnLst/>
              <a:rect l="l" t="t" r="r" b="b"/>
              <a:pathLst>
                <a:path w="1059" h="1135" extrusionOk="0">
                  <a:moveTo>
                    <a:pt x="462" y="0"/>
                  </a:moveTo>
                  <a:cubicBezTo>
                    <a:pt x="413" y="0"/>
                    <a:pt x="364" y="10"/>
                    <a:pt x="315" y="31"/>
                  </a:cubicBezTo>
                  <a:cubicBezTo>
                    <a:pt x="113" y="121"/>
                    <a:pt x="0" y="347"/>
                    <a:pt x="90" y="527"/>
                  </a:cubicBezTo>
                  <a:lnTo>
                    <a:pt x="225" y="865"/>
                  </a:lnTo>
                  <a:cubicBezTo>
                    <a:pt x="293" y="1045"/>
                    <a:pt x="428" y="1135"/>
                    <a:pt x="608" y="1135"/>
                  </a:cubicBezTo>
                  <a:cubicBezTo>
                    <a:pt x="631" y="1135"/>
                    <a:pt x="676" y="1090"/>
                    <a:pt x="743" y="1090"/>
                  </a:cubicBezTo>
                  <a:cubicBezTo>
                    <a:pt x="946" y="1022"/>
                    <a:pt x="1058" y="797"/>
                    <a:pt x="968" y="594"/>
                  </a:cubicBezTo>
                  <a:lnTo>
                    <a:pt x="833" y="257"/>
                  </a:lnTo>
                  <a:cubicBezTo>
                    <a:pt x="765" y="102"/>
                    <a:pt x="618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1"/>
            <p:cNvSpPr/>
            <p:nvPr/>
          </p:nvSpPr>
          <p:spPr>
            <a:xfrm>
              <a:off x="3070550" y="2161475"/>
              <a:ext cx="27050" cy="39075"/>
            </a:xfrm>
            <a:custGeom>
              <a:avLst/>
              <a:gdLst/>
              <a:ahLst/>
              <a:cxnLst/>
              <a:rect l="l" t="t" r="r" b="b"/>
              <a:pathLst>
                <a:path w="1082" h="1563" extrusionOk="0">
                  <a:moveTo>
                    <a:pt x="418" y="0"/>
                  </a:moveTo>
                  <a:cubicBezTo>
                    <a:pt x="392" y="0"/>
                    <a:pt x="365" y="3"/>
                    <a:pt x="338" y="9"/>
                  </a:cubicBezTo>
                  <a:cubicBezTo>
                    <a:pt x="136" y="77"/>
                    <a:pt x="1" y="302"/>
                    <a:pt x="68" y="504"/>
                  </a:cubicBezTo>
                  <a:lnTo>
                    <a:pt x="248" y="1293"/>
                  </a:lnTo>
                  <a:cubicBezTo>
                    <a:pt x="316" y="1450"/>
                    <a:pt x="473" y="1563"/>
                    <a:pt x="654" y="1563"/>
                  </a:cubicBezTo>
                  <a:lnTo>
                    <a:pt x="744" y="1563"/>
                  </a:lnTo>
                  <a:cubicBezTo>
                    <a:pt x="924" y="1518"/>
                    <a:pt x="1081" y="1293"/>
                    <a:pt x="1014" y="1090"/>
                  </a:cubicBezTo>
                  <a:lnTo>
                    <a:pt x="811" y="302"/>
                  </a:lnTo>
                  <a:cubicBezTo>
                    <a:pt x="772" y="126"/>
                    <a:pt x="597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1"/>
            <p:cNvSpPr/>
            <p:nvPr/>
          </p:nvSpPr>
          <p:spPr>
            <a:xfrm>
              <a:off x="3086875" y="2226550"/>
              <a:ext cx="129500" cy="109125"/>
            </a:xfrm>
            <a:custGeom>
              <a:avLst/>
              <a:gdLst/>
              <a:ahLst/>
              <a:cxnLst/>
              <a:rect l="l" t="t" r="r" b="b"/>
              <a:pathLst>
                <a:path w="5180" h="4365" extrusionOk="0">
                  <a:moveTo>
                    <a:pt x="447" y="1"/>
                  </a:moveTo>
                  <a:cubicBezTo>
                    <a:pt x="411" y="1"/>
                    <a:pt x="374" y="6"/>
                    <a:pt x="338" y="18"/>
                  </a:cubicBezTo>
                  <a:cubicBezTo>
                    <a:pt x="136" y="63"/>
                    <a:pt x="1" y="288"/>
                    <a:pt x="46" y="491"/>
                  </a:cubicBezTo>
                  <a:lnTo>
                    <a:pt x="991" y="4094"/>
                  </a:lnTo>
                  <a:cubicBezTo>
                    <a:pt x="1036" y="4251"/>
                    <a:pt x="1217" y="4364"/>
                    <a:pt x="1374" y="4364"/>
                  </a:cubicBezTo>
                  <a:lnTo>
                    <a:pt x="4819" y="4229"/>
                  </a:lnTo>
                  <a:cubicBezTo>
                    <a:pt x="4999" y="4206"/>
                    <a:pt x="5180" y="4026"/>
                    <a:pt x="5180" y="3801"/>
                  </a:cubicBezTo>
                  <a:cubicBezTo>
                    <a:pt x="5157" y="3621"/>
                    <a:pt x="4977" y="3441"/>
                    <a:pt x="4752" y="3441"/>
                  </a:cubicBezTo>
                  <a:lnTo>
                    <a:pt x="1667" y="3576"/>
                  </a:lnTo>
                  <a:lnTo>
                    <a:pt x="811" y="288"/>
                  </a:lnTo>
                  <a:cubicBezTo>
                    <a:pt x="774" y="122"/>
                    <a:pt x="615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1"/>
            <p:cNvSpPr/>
            <p:nvPr/>
          </p:nvSpPr>
          <p:spPr>
            <a:xfrm>
              <a:off x="2583600" y="2953525"/>
              <a:ext cx="216200" cy="89750"/>
            </a:xfrm>
            <a:custGeom>
              <a:avLst/>
              <a:gdLst/>
              <a:ahLst/>
              <a:cxnLst/>
              <a:rect l="l" t="t" r="r" b="b"/>
              <a:pathLst>
                <a:path w="8648" h="3590" extrusionOk="0">
                  <a:moveTo>
                    <a:pt x="8196" y="1"/>
                  </a:moveTo>
                  <a:cubicBezTo>
                    <a:pt x="8150" y="1"/>
                    <a:pt x="8105" y="11"/>
                    <a:pt x="8062" y="32"/>
                  </a:cubicBezTo>
                  <a:lnTo>
                    <a:pt x="879" y="2599"/>
                  </a:lnTo>
                  <a:lnTo>
                    <a:pt x="1037" y="437"/>
                  </a:lnTo>
                  <a:cubicBezTo>
                    <a:pt x="1037" y="212"/>
                    <a:pt x="902" y="32"/>
                    <a:pt x="676" y="10"/>
                  </a:cubicBezTo>
                  <a:cubicBezTo>
                    <a:pt x="451" y="10"/>
                    <a:pt x="294" y="145"/>
                    <a:pt x="248" y="370"/>
                  </a:cubicBezTo>
                  <a:lnTo>
                    <a:pt x="23" y="3162"/>
                  </a:lnTo>
                  <a:cubicBezTo>
                    <a:pt x="1" y="3275"/>
                    <a:pt x="68" y="3410"/>
                    <a:pt x="181" y="3500"/>
                  </a:cubicBezTo>
                  <a:cubicBezTo>
                    <a:pt x="248" y="3545"/>
                    <a:pt x="339" y="3590"/>
                    <a:pt x="429" y="3590"/>
                  </a:cubicBezTo>
                  <a:cubicBezTo>
                    <a:pt x="474" y="3590"/>
                    <a:pt x="519" y="3545"/>
                    <a:pt x="586" y="3545"/>
                  </a:cubicBezTo>
                  <a:lnTo>
                    <a:pt x="8332" y="775"/>
                  </a:lnTo>
                  <a:cubicBezTo>
                    <a:pt x="8535" y="685"/>
                    <a:pt x="8648" y="460"/>
                    <a:pt x="8558" y="257"/>
                  </a:cubicBezTo>
                  <a:cubicBezTo>
                    <a:pt x="8489" y="103"/>
                    <a:pt x="8342" y="1"/>
                    <a:pt x="8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1"/>
            <p:cNvSpPr/>
            <p:nvPr/>
          </p:nvSpPr>
          <p:spPr>
            <a:xfrm>
              <a:off x="2691125" y="2248775"/>
              <a:ext cx="90100" cy="52700"/>
            </a:xfrm>
            <a:custGeom>
              <a:avLst/>
              <a:gdLst/>
              <a:ahLst/>
              <a:cxnLst/>
              <a:rect l="l" t="t" r="r" b="b"/>
              <a:pathLst>
                <a:path w="3604" h="2108" extrusionOk="0">
                  <a:moveTo>
                    <a:pt x="859" y="1"/>
                  </a:moveTo>
                  <a:cubicBezTo>
                    <a:pt x="514" y="1"/>
                    <a:pt x="206" y="209"/>
                    <a:pt x="113" y="525"/>
                  </a:cubicBezTo>
                  <a:cubicBezTo>
                    <a:pt x="1" y="953"/>
                    <a:pt x="226" y="1381"/>
                    <a:pt x="631" y="1494"/>
                  </a:cubicBezTo>
                  <a:lnTo>
                    <a:pt x="2523" y="2079"/>
                  </a:lnTo>
                  <a:cubicBezTo>
                    <a:pt x="2593" y="2099"/>
                    <a:pt x="2664" y="2108"/>
                    <a:pt x="2734" y="2108"/>
                  </a:cubicBezTo>
                  <a:cubicBezTo>
                    <a:pt x="3067" y="2108"/>
                    <a:pt x="3375" y="1896"/>
                    <a:pt x="3468" y="1561"/>
                  </a:cubicBezTo>
                  <a:cubicBezTo>
                    <a:pt x="3603" y="1178"/>
                    <a:pt x="3378" y="750"/>
                    <a:pt x="2973" y="615"/>
                  </a:cubicBezTo>
                  <a:lnTo>
                    <a:pt x="1082" y="30"/>
                  </a:lnTo>
                  <a:cubicBezTo>
                    <a:pt x="1007" y="10"/>
                    <a:pt x="932" y="1"/>
                    <a:pt x="859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1"/>
            <p:cNvSpPr/>
            <p:nvPr/>
          </p:nvSpPr>
          <p:spPr>
            <a:xfrm>
              <a:off x="2645525" y="2234175"/>
              <a:ext cx="42250" cy="38375"/>
            </a:xfrm>
            <a:custGeom>
              <a:avLst/>
              <a:gdLst/>
              <a:ahLst/>
              <a:cxnLst/>
              <a:rect l="l" t="t" r="r" b="b"/>
              <a:pathLst>
                <a:path w="1690" h="1535" extrusionOk="0">
                  <a:moveTo>
                    <a:pt x="815" y="1"/>
                  </a:moveTo>
                  <a:cubicBezTo>
                    <a:pt x="497" y="1"/>
                    <a:pt x="201" y="211"/>
                    <a:pt x="113" y="546"/>
                  </a:cubicBezTo>
                  <a:cubicBezTo>
                    <a:pt x="1" y="952"/>
                    <a:pt x="226" y="1402"/>
                    <a:pt x="631" y="1515"/>
                  </a:cubicBezTo>
                  <a:cubicBezTo>
                    <a:pt x="688" y="1528"/>
                    <a:pt x="746" y="1534"/>
                    <a:pt x="805" y="1534"/>
                  </a:cubicBezTo>
                  <a:cubicBezTo>
                    <a:pt x="1140" y="1534"/>
                    <a:pt x="1481" y="1323"/>
                    <a:pt x="1577" y="997"/>
                  </a:cubicBezTo>
                  <a:cubicBezTo>
                    <a:pt x="1690" y="614"/>
                    <a:pt x="1464" y="164"/>
                    <a:pt x="1082" y="51"/>
                  </a:cubicBezTo>
                  <a:cubicBezTo>
                    <a:pt x="994" y="17"/>
                    <a:pt x="904" y="1"/>
                    <a:pt x="815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1"/>
            <p:cNvSpPr/>
            <p:nvPr/>
          </p:nvSpPr>
          <p:spPr>
            <a:xfrm>
              <a:off x="3334575" y="2622100"/>
              <a:ext cx="88400" cy="57350"/>
            </a:xfrm>
            <a:custGeom>
              <a:avLst/>
              <a:gdLst/>
              <a:ahLst/>
              <a:cxnLst/>
              <a:rect l="l" t="t" r="r" b="b"/>
              <a:pathLst>
                <a:path w="3536" h="2294" extrusionOk="0">
                  <a:moveTo>
                    <a:pt x="850" y="1"/>
                  </a:moveTo>
                  <a:cubicBezTo>
                    <a:pt x="568" y="1"/>
                    <a:pt x="290" y="173"/>
                    <a:pt x="158" y="454"/>
                  </a:cubicBezTo>
                  <a:cubicBezTo>
                    <a:pt x="0" y="814"/>
                    <a:pt x="158" y="1265"/>
                    <a:pt x="563" y="1445"/>
                  </a:cubicBezTo>
                  <a:lnTo>
                    <a:pt x="2387" y="2233"/>
                  </a:lnTo>
                  <a:cubicBezTo>
                    <a:pt x="2480" y="2273"/>
                    <a:pt x="2578" y="2293"/>
                    <a:pt x="2677" y="2293"/>
                  </a:cubicBezTo>
                  <a:cubicBezTo>
                    <a:pt x="2961" y="2293"/>
                    <a:pt x="3244" y="2129"/>
                    <a:pt x="3378" y="1828"/>
                  </a:cubicBezTo>
                  <a:cubicBezTo>
                    <a:pt x="3536" y="1445"/>
                    <a:pt x="3378" y="1017"/>
                    <a:pt x="2973" y="859"/>
                  </a:cubicBezTo>
                  <a:lnTo>
                    <a:pt x="1149" y="71"/>
                  </a:lnTo>
                  <a:cubicBezTo>
                    <a:pt x="1053" y="23"/>
                    <a:pt x="951" y="1"/>
                    <a:pt x="850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1"/>
            <p:cNvSpPr/>
            <p:nvPr/>
          </p:nvSpPr>
          <p:spPr>
            <a:xfrm>
              <a:off x="3290100" y="2602975"/>
              <a:ext cx="42800" cy="37875"/>
            </a:xfrm>
            <a:custGeom>
              <a:avLst/>
              <a:gdLst/>
              <a:ahLst/>
              <a:cxnLst/>
              <a:rect l="l" t="t" r="r" b="b"/>
              <a:pathLst>
                <a:path w="1712" h="1515" extrusionOk="0">
                  <a:moveTo>
                    <a:pt x="850" y="0"/>
                  </a:moveTo>
                  <a:cubicBezTo>
                    <a:pt x="570" y="0"/>
                    <a:pt x="296" y="172"/>
                    <a:pt x="181" y="453"/>
                  </a:cubicBezTo>
                  <a:cubicBezTo>
                    <a:pt x="0" y="836"/>
                    <a:pt x="181" y="1287"/>
                    <a:pt x="563" y="1444"/>
                  </a:cubicBezTo>
                  <a:cubicBezTo>
                    <a:pt x="659" y="1492"/>
                    <a:pt x="761" y="1514"/>
                    <a:pt x="863" y="1514"/>
                  </a:cubicBezTo>
                  <a:cubicBezTo>
                    <a:pt x="1144" y="1514"/>
                    <a:pt x="1422" y="1343"/>
                    <a:pt x="1554" y="1061"/>
                  </a:cubicBezTo>
                  <a:cubicBezTo>
                    <a:pt x="1712" y="679"/>
                    <a:pt x="1554" y="228"/>
                    <a:pt x="1149" y="71"/>
                  </a:cubicBezTo>
                  <a:cubicBezTo>
                    <a:pt x="1053" y="23"/>
                    <a:pt x="951" y="0"/>
                    <a:pt x="850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1"/>
            <p:cNvSpPr/>
            <p:nvPr/>
          </p:nvSpPr>
          <p:spPr>
            <a:xfrm>
              <a:off x="2657350" y="2274300"/>
              <a:ext cx="610250" cy="763350"/>
            </a:xfrm>
            <a:custGeom>
              <a:avLst/>
              <a:gdLst/>
              <a:ahLst/>
              <a:cxnLst/>
              <a:rect l="l" t="t" r="r" b="b"/>
              <a:pathLst>
                <a:path w="24410" h="30534" extrusionOk="0">
                  <a:moveTo>
                    <a:pt x="15521" y="1"/>
                  </a:moveTo>
                  <a:cubicBezTo>
                    <a:pt x="14270" y="1"/>
                    <a:pt x="13141" y="917"/>
                    <a:pt x="12926" y="2206"/>
                  </a:cubicBezTo>
                  <a:cubicBezTo>
                    <a:pt x="12340" y="5539"/>
                    <a:pt x="11102" y="12429"/>
                    <a:pt x="10764" y="13916"/>
                  </a:cubicBezTo>
                  <a:cubicBezTo>
                    <a:pt x="10764" y="13916"/>
                    <a:pt x="8670" y="6034"/>
                    <a:pt x="7747" y="2161"/>
                  </a:cubicBezTo>
                  <a:cubicBezTo>
                    <a:pt x="7454" y="931"/>
                    <a:pt x="6381" y="73"/>
                    <a:pt x="5161" y="73"/>
                  </a:cubicBezTo>
                  <a:cubicBezTo>
                    <a:pt x="4975" y="73"/>
                    <a:pt x="4785" y="93"/>
                    <a:pt x="4594" y="135"/>
                  </a:cubicBezTo>
                  <a:cubicBezTo>
                    <a:pt x="4572" y="135"/>
                    <a:pt x="4549" y="135"/>
                    <a:pt x="4549" y="157"/>
                  </a:cubicBezTo>
                  <a:cubicBezTo>
                    <a:pt x="3153" y="473"/>
                    <a:pt x="2297" y="1779"/>
                    <a:pt x="2478" y="3175"/>
                  </a:cubicBezTo>
                  <a:cubicBezTo>
                    <a:pt x="2905" y="6124"/>
                    <a:pt x="3874" y="12069"/>
                    <a:pt x="5135" y="16032"/>
                  </a:cubicBezTo>
                  <a:cubicBezTo>
                    <a:pt x="5135" y="16032"/>
                    <a:pt x="4437" y="16077"/>
                    <a:pt x="3446" y="16393"/>
                  </a:cubicBezTo>
                  <a:cubicBezTo>
                    <a:pt x="1847" y="16933"/>
                    <a:pt x="654" y="18307"/>
                    <a:pt x="383" y="19995"/>
                  </a:cubicBezTo>
                  <a:cubicBezTo>
                    <a:pt x="293" y="20513"/>
                    <a:pt x="203" y="21099"/>
                    <a:pt x="181" y="21662"/>
                  </a:cubicBezTo>
                  <a:cubicBezTo>
                    <a:pt x="1" y="23666"/>
                    <a:pt x="766" y="25602"/>
                    <a:pt x="2252" y="26953"/>
                  </a:cubicBezTo>
                  <a:cubicBezTo>
                    <a:pt x="3243" y="27854"/>
                    <a:pt x="4617" y="28912"/>
                    <a:pt x="6418" y="29813"/>
                  </a:cubicBezTo>
                  <a:cubicBezTo>
                    <a:pt x="6418" y="29813"/>
                    <a:pt x="9501" y="30534"/>
                    <a:pt x="13417" y="30534"/>
                  </a:cubicBezTo>
                  <a:cubicBezTo>
                    <a:pt x="15375" y="30534"/>
                    <a:pt x="17542" y="30354"/>
                    <a:pt x="19636" y="29813"/>
                  </a:cubicBezTo>
                  <a:cubicBezTo>
                    <a:pt x="19636" y="29813"/>
                    <a:pt x="20604" y="29115"/>
                    <a:pt x="21775" y="28012"/>
                  </a:cubicBezTo>
                  <a:cubicBezTo>
                    <a:pt x="23419" y="26435"/>
                    <a:pt x="24410" y="24274"/>
                    <a:pt x="24410" y="21977"/>
                  </a:cubicBezTo>
                  <a:cubicBezTo>
                    <a:pt x="24410" y="21009"/>
                    <a:pt x="24387" y="19950"/>
                    <a:pt x="24252" y="18892"/>
                  </a:cubicBezTo>
                  <a:cubicBezTo>
                    <a:pt x="24027" y="17316"/>
                    <a:pt x="22743" y="16122"/>
                    <a:pt x="21167" y="16010"/>
                  </a:cubicBezTo>
                  <a:cubicBezTo>
                    <a:pt x="21077" y="16010"/>
                    <a:pt x="20977" y="15990"/>
                    <a:pt x="20874" y="15990"/>
                  </a:cubicBezTo>
                  <a:cubicBezTo>
                    <a:pt x="20822" y="15990"/>
                    <a:pt x="20769" y="15995"/>
                    <a:pt x="20717" y="16010"/>
                  </a:cubicBezTo>
                  <a:lnTo>
                    <a:pt x="20717" y="15920"/>
                  </a:lnTo>
                  <a:cubicBezTo>
                    <a:pt x="20559" y="14461"/>
                    <a:pt x="19297" y="13399"/>
                    <a:pt x="17897" y="13399"/>
                  </a:cubicBezTo>
                  <a:cubicBezTo>
                    <a:pt x="17698" y="13399"/>
                    <a:pt x="17496" y="13420"/>
                    <a:pt x="17294" y="13465"/>
                  </a:cubicBezTo>
                  <a:cubicBezTo>
                    <a:pt x="16889" y="13555"/>
                    <a:pt x="16506" y="13690"/>
                    <a:pt x="16168" y="13938"/>
                  </a:cubicBezTo>
                  <a:cubicBezTo>
                    <a:pt x="16168" y="13938"/>
                    <a:pt x="17384" y="8129"/>
                    <a:pt x="18127" y="3085"/>
                  </a:cubicBezTo>
                  <a:cubicBezTo>
                    <a:pt x="18330" y="1734"/>
                    <a:pt x="17497" y="427"/>
                    <a:pt x="16168" y="90"/>
                  </a:cubicBezTo>
                  <a:cubicBezTo>
                    <a:pt x="16146" y="90"/>
                    <a:pt x="16101" y="90"/>
                    <a:pt x="16101" y="67"/>
                  </a:cubicBezTo>
                  <a:cubicBezTo>
                    <a:pt x="15907" y="22"/>
                    <a:pt x="15712" y="1"/>
                    <a:pt x="15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1"/>
            <p:cNvSpPr/>
            <p:nvPr/>
          </p:nvSpPr>
          <p:spPr>
            <a:xfrm>
              <a:off x="2760375" y="2662575"/>
              <a:ext cx="163825" cy="151025"/>
            </a:xfrm>
            <a:custGeom>
              <a:avLst/>
              <a:gdLst/>
              <a:ahLst/>
              <a:cxnLst/>
              <a:rect l="l" t="t" r="r" b="b"/>
              <a:pathLst>
                <a:path w="6553" h="6041" extrusionOk="0">
                  <a:moveTo>
                    <a:pt x="2620" y="1"/>
                  </a:moveTo>
                  <a:cubicBezTo>
                    <a:pt x="1712" y="1"/>
                    <a:pt x="1003" y="118"/>
                    <a:pt x="946" y="118"/>
                  </a:cubicBezTo>
                  <a:cubicBezTo>
                    <a:pt x="766" y="163"/>
                    <a:pt x="608" y="344"/>
                    <a:pt x="653" y="591"/>
                  </a:cubicBezTo>
                  <a:cubicBezTo>
                    <a:pt x="673" y="750"/>
                    <a:pt x="833" y="892"/>
                    <a:pt x="1026" y="892"/>
                  </a:cubicBezTo>
                  <a:cubicBezTo>
                    <a:pt x="1051" y="892"/>
                    <a:pt x="1077" y="889"/>
                    <a:pt x="1104" y="884"/>
                  </a:cubicBezTo>
                  <a:cubicBezTo>
                    <a:pt x="1118" y="884"/>
                    <a:pt x="1761" y="776"/>
                    <a:pt x="2590" y="776"/>
                  </a:cubicBezTo>
                  <a:cubicBezTo>
                    <a:pt x="3074" y="776"/>
                    <a:pt x="3621" y="813"/>
                    <a:pt x="4144" y="929"/>
                  </a:cubicBezTo>
                  <a:cubicBezTo>
                    <a:pt x="5044" y="1109"/>
                    <a:pt x="5450" y="1830"/>
                    <a:pt x="5562" y="2415"/>
                  </a:cubicBezTo>
                  <a:cubicBezTo>
                    <a:pt x="5720" y="3136"/>
                    <a:pt x="5405" y="3856"/>
                    <a:pt x="4774" y="4262"/>
                  </a:cubicBezTo>
                  <a:cubicBezTo>
                    <a:pt x="3828" y="4892"/>
                    <a:pt x="2342" y="5230"/>
                    <a:pt x="383" y="5253"/>
                  </a:cubicBezTo>
                  <a:cubicBezTo>
                    <a:pt x="158" y="5253"/>
                    <a:pt x="0" y="5433"/>
                    <a:pt x="0" y="5658"/>
                  </a:cubicBezTo>
                  <a:cubicBezTo>
                    <a:pt x="0" y="5883"/>
                    <a:pt x="158" y="6041"/>
                    <a:pt x="383" y="6041"/>
                  </a:cubicBezTo>
                  <a:cubicBezTo>
                    <a:pt x="2500" y="6018"/>
                    <a:pt x="4099" y="5658"/>
                    <a:pt x="5224" y="4937"/>
                  </a:cubicBezTo>
                  <a:cubicBezTo>
                    <a:pt x="6125" y="4352"/>
                    <a:pt x="6553" y="3316"/>
                    <a:pt x="6350" y="2280"/>
                  </a:cubicBezTo>
                  <a:cubicBezTo>
                    <a:pt x="6170" y="1199"/>
                    <a:pt x="5382" y="389"/>
                    <a:pt x="4301" y="163"/>
                  </a:cubicBezTo>
                  <a:cubicBezTo>
                    <a:pt x="3733" y="40"/>
                    <a:pt x="3143" y="1"/>
                    <a:pt x="2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1"/>
            <p:cNvSpPr/>
            <p:nvPr/>
          </p:nvSpPr>
          <p:spPr>
            <a:xfrm>
              <a:off x="2851000" y="2854350"/>
              <a:ext cx="24225" cy="23425"/>
            </a:xfrm>
            <a:custGeom>
              <a:avLst/>
              <a:gdLst/>
              <a:ahLst/>
              <a:cxnLst/>
              <a:rect l="l" t="t" r="r" b="b"/>
              <a:pathLst>
                <a:path w="969" h="937" extrusionOk="0">
                  <a:moveTo>
                    <a:pt x="417" y="0"/>
                  </a:moveTo>
                  <a:cubicBezTo>
                    <a:pt x="361" y="0"/>
                    <a:pt x="304" y="11"/>
                    <a:pt x="248" y="36"/>
                  </a:cubicBezTo>
                  <a:cubicBezTo>
                    <a:pt x="91" y="149"/>
                    <a:pt x="1" y="374"/>
                    <a:pt x="91" y="576"/>
                  </a:cubicBezTo>
                  <a:cubicBezTo>
                    <a:pt x="113" y="621"/>
                    <a:pt x="113" y="644"/>
                    <a:pt x="136" y="711"/>
                  </a:cubicBezTo>
                  <a:cubicBezTo>
                    <a:pt x="226" y="847"/>
                    <a:pt x="361" y="937"/>
                    <a:pt x="519" y="937"/>
                  </a:cubicBezTo>
                  <a:cubicBezTo>
                    <a:pt x="564" y="937"/>
                    <a:pt x="631" y="937"/>
                    <a:pt x="676" y="869"/>
                  </a:cubicBezTo>
                  <a:cubicBezTo>
                    <a:pt x="879" y="802"/>
                    <a:pt x="969" y="576"/>
                    <a:pt x="879" y="374"/>
                  </a:cubicBezTo>
                  <a:lnTo>
                    <a:pt x="789" y="194"/>
                  </a:lnTo>
                  <a:cubicBezTo>
                    <a:pt x="707" y="79"/>
                    <a:pt x="566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1"/>
            <p:cNvSpPr/>
            <p:nvPr/>
          </p:nvSpPr>
          <p:spPr>
            <a:xfrm>
              <a:off x="2791325" y="2794675"/>
              <a:ext cx="67025" cy="56075"/>
            </a:xfrm>
            <a:custGeom>
              <a:avLst/>
              <a:gdLst/>
              <a:ahLst/>
              <a:cxnLst/>
              <a:rect l="l" t="t" r="r" b="b"/>
              <a:pathLst>
                <a:path w="2681" h="2243" extrusionOk="0">
                  <a:moveTo>
                    <a:pt x="422" y="1"/>
                  </a:moveTo>
                  <a:cubicBezTo>
                    <a:pt x="274" y="1"/>
                    <a:pt x="140" y="84"/>
                    <a:pt x="91" y="216"/>
                  </a:cubicBezTo>
                  <a:cubicBezTo>
                    <a:pt x="1" y="419"/>
                    <a:pt x="91" y="644"/>
                    <a:pt x="271" y="734"/>
                  </a:cubicBezTo>
                  <a:cubicBezTo>
                    <a:pt x="271" y="734"/>
                    <a:pt x="1172" y="1162"/>
                    <a:pt x="1937" y="2108"/>
                  </a:cubicBezTo>
                  <a:cubicBezTo>
                    <a:pt x="2027" y="2198"/>
                    <a:pt x="2140" y="2243"/>
                    <a:pt x="2253" y="2243"/>
                  </a:cubicBezTo>
                  <a:cubicBezTo>
                    <a:pt x="2343" y="2243"/>
                    <a:pt x="2410" y="2220"/>
                    <a:pt x="2478" y="2220"/>
                  </a:cubicBezTo>
                  <a:cubicBezTo>
                    <a:pt x="2635" y="2085"/>
                    <a:pt x="2680" y="1837"/>
                    <a:pt x="2523" y="1657"/>
                  </a:cubicBezTo>
                  <a:cubicBezTo>
                    <a:pt x="1690" y="531"/>
                    <a:pt x="654" y="59"/>
                    <a:pt x="586" y="36"/>
                  </a:cubicBezTo>
                  <a:cubicBezTo>
                    <a:pt x="532" y="12"/>
                    <a:pt x="476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1"/>
            <p:cNvSpPr/>
            <p:nvPr/>
          </p:nvSpPr>
          <p:spPr>
            <a:xfrm>
              <a:off x="2969775" y="2612750"/>
              <a:ext cx="185250" cy="248150"/>
            </a:xfrm>
            <a:custGeom>
              <a:avLst/>
              <a:gdLst/>
              <a:ahLst/>
              <a:cxnLst/>
              <a:rect l="l" t="t" r="r" b="b"/>
              <a:pathLst>
                <a:path w="7410" h="9926" extrusionOk="0">
                  <a:moveTo>
                    <a:pt x="3660" y="1"/>
                  </a:moveTo>
                  <a:cubicBezTo>
                    <a:pt x="3518" y="1"/>
                    <a:pt x="3375" y="76"/>
                    <a:pt x="3311" y="220"/>
                  </a:cubicBezTo>
                  <a:cubicBezTo>
                    <a:pt x="3266" y="242"/>
                    <a:pt x="1555" y="3485"/>
                    <a:pt x="429" y="5985"/>
                  </a:cubicBezTo>
                  <a:cubicBezTo>
                    <a:pt x="1" y="6930"/>
                    <a:pt x="113" y="8011"/>
                    <a:pt x="744" y="8822"/>
                  </a:cubicBezTo>
                  <a:lnTo>
                    <a:pt x="767" y="8889"/>
                  </a:lnTo>
                  <a:cubicBezTo>
                    <a:pt x="1307" y="9565"/>
                    <a:pt x="2095" y="9925"/>
                    <a:pt x="2928" y="9925"/>
                  </a:cubicBezTo>
                  <a:cubicBezTo>
                    <a:pt x="2996" y="9925"/>
                    <a:pt x="3018" y="9925"/>
                    <a:pt x="3086" y="9858"/>
                  </a:cubicBezTo>
                  <a:cubicBezTo>
                    <a:pt x="3964" y="9813"/>
                    <a:pt x="4820" y="9340"/>
                    <a:pt x="5293" y="8574"/>
                  </a:cubicBezTo>
                  <a:cubicBezTo>
                    <a:pt x="5901" y="7673"/>
                    <a:pt x="6711" y="6345"/>
                    <a:pt x="7297" y="5331"/>
                  </a:cubicBezTo>
                  <a:cubicBezTo>
                    <a:pt x="7409" y="5129"/>
                    <a:pt x="7342" y="4904"/>
                    <a:pt x="7162" y="4791"/>
                  </a:cubicBezTo>
                  <a:cubicBezTo>
                    <a:pt x="7096" y="4754"/>
                    <a:pt x="7027" y="4737"/>
                    <a:pt x="6961" y="4737"/>
                  </a:cubicBezTo>
                  <a:cubicBezTo>
                    <a:pt x="6824" y="4737"/>
                    <a:pt x="6697" y="4812"/>
                    <a:pt x="6621" y="4949"/>
                  </a:cubicBezTo>
                  <a:cubicBezTo>
                    <a:pt x="6058" y="5962"/>
                    <a:pt x="5248" y="7246"/>
                    <a:pt x="4662" y="8146"/>
                  </a:cubicBezTo>
                  <a:cubicBezTo>
                    <a:pt x="4279" y="8709"/>
                    <a:pt x="3694" y="9047"/>
                    <a:pt x="3041" y="9069"/>
                  </a:cubicBezTo>
                  <a:cubicBezTo>
                    <a:pt x="2980" y="9076"/>
                    <a:pt x="2920" y="9079"/>
                    <a:pt x="2860" y="9079"/>
                  </a:cubicBezTo>
                  <a:cubicBezTo>
                    <a:pt x="2296" y="9079"/>
                    <a:pt x="1766" y="8797"/>
                    <a:pt x="1420" y="8349"/>
                  </a:cubicBezTo>
                  <a:lnTo>
                    <a:pt x="1397" y="8304"/>
                  </a:lnTo>
                  <a:cubicBezTo>
                    <a:pt x="924" y="7741"/>
                    <a:pt x="857" y="6953"/>
                    <a:pt x="1149" y="6277"/>
                  </a:cubicBezTo>
                  <a:cubicBezTo>
                    <a:pt x="2275" y="3800"/>
                    <a:pt x="3964" y="603"/>
                    <a:pt x="4009" y="580"/>
                  </a:cubicBezTo>
                  <a:cubicBezTo>
                    <a:pt x="4077" y="378"/>
                    <a:pt x="4032" y="152"/>
                    <a:pt x="3829" y="40"/>
                  </a:cubicBezTo>
                  <a:cubicBezTo>
                    <a:pt x="3776" y="14"/>
                    <a:pt x="3718" y="1"/>
                    <a:pt x="3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1"/>
            <p:cNvSpPr/>
            <p:nvPr/>
          </p:nvSpPr>
          <p:spPr>
            <a:xfrm>
              <a:off x="3205100" y="2777175"/>
              <a:ext cx="26475" cy="27425"/>
            </a:xfrm>
            <a:custGeom>
              <a:avLst/>
              <a:gdLst/>
              <a:ahLst/>
              <a:cxnLst/>
              <a:rect l="l" t="t" r="r" b="b"/>
              <a:pathLst>
                <a:path w="1059" h="1097" extrusionOk="0">
                  <a:moveTo>
                    <a:pt x="591" y="0"/>
                  </a:moveTo>
                  <a:cubicBezTo>
                    <a:pt x="462" y="0"/>
                    <a:pt x="343" y="65"/>
                    <a:pt x="270" y="196"/>
                  </a:cubicBezTo>
                  <a:cubicBezTo>
                    <a:pt x="225" y="308"/>
                    <a:pt x="158" y="421"/>
                    <a:pt x="113" y="511"/>
                  </a:cubicBezTo>
                  <a:cubicBezTo>
                    <a:pt x="0" y="669"/>
                    <a:pt x="45" y="916"/>
                    <a:pt x="248" y="1029"/>
                  </a:cubicBezTo>
                  <a:cubicBezTo>
                    <a:pt x="316" y="1074"/>
                    <a:pt x="383" y="1096"/>
                    <a:pt x="451" y="1096"/>
                  </a:cubicBezTo>
                  <a:cubicBezTo>
                    <a:pt x="586" y="1096"/>
                    <a:pt x="721" y="1029"/>
                    <a:pt x="766" y="916"/>
                  </a:cubicBezTo>
                  <a:cubicBezTo>
                    <a:pt x="811" y="804"/>
                    <a:pt x="901" y="691"/>
                    <a:pt x="946" y="578"/>
                  </a:cubicBezTo>
                  <a:cubicBezTo>
                    <a:pt x="1059" y="398"/>
                    <a:pt x="1014" y="173"/>
                    <a:pt x="811" y="61"/>
                  </a:cubicBezTo>
                  <a:cubicBezTo>
                    <a:pt x="739" y="20"/>
                    <a:pt x="663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1"/>
            <p:cNvSpPr/>
            <p:nvPr/>
          </p:nvSpPr>
          <p:spPr>
            <a:xfrm>
              <a:off x="3104325" y="2770000"/>
              <a:ext cx="104175" cy="86375"/>
            </a:xfrm>
            <a:custGeom>
              <a:avLst/>
              <a:gdLst/>
              <a:ahLst/>
              <a:cxnLst/>
              <a:rect l="l" t="t" r="r" b="b"/>
              <a:pathLst>
                <a:path w="4167" h="3455" extrusionOk="0">
                  <a:moveTo>
                    <a:pt x="643" y="1"/>
                  </a:moveTo>
                  <a:cubicBezTo>
                    <a:pt x="488" y="1"/>
                    <a:pt x="345" y="103"/>
                    <a:pt x="293" y="257"/>
                  </a:cubicBezTo>
                  <a:cubicBezTo>
                    <a:pt x="293" y="280"/>
                    <a:pt x="1" y="978"/>
                    <a:pt x="113" y="1766"/>
                  </a:cubicBezTo>
                  <a:cubicBezTo>
                    <a:pt x="226" y="2487"/>
                    <a:pt x="676" y="3072"/>
                    <a:pt x="1352" y="3320"/>
                  </a:cubicBezTo>
                  <a:cubicBezTo>
                    <a:pt x="1577" y="3410"/>
                    <a:pt x="1802" y="3455"/>
                    <a:pt x="2050" y="3455"/>
                  </a:cubicBezTo>
                  <a:cubicBezTo>
                    <a:pt x="2545" y="3455"/>
                    <a:pt x="2995" y="3320"/>
                    <a:pt x="3333" y="2982"/>
                  </a:cubicBezTo>
                  <a:cubicBezTo>
                    <a:pt x="3558" y="2779"/>
                    <a:pt x="3806" y="2554"/>
                    <a:pt x="4031" y="2284"/>
                  </a:cubicBezTo>
                  <a:cubicBezTo>
                    <a:pt x="4166" y="2104"/>
                    <a:pt x="4144" y="1856"/>
                    <a:pt x="3964" y="1721"/>
                  </a:cubicBezTo>
                  <a:cubicBezTo>
                    <a:pt x="3894" y="1661"/>
                    <a:pt x="3807" y="1632"/>
                    <a:pt x="3717" y="1632"/>
                  </a:cubicBezTo>
                  <a:cubicBezTo>
                    <a:pt x="3605" y="1632"/>
                    <a:pt x="3489" y="1678"/>
                    <a:pt x="3401" y="1766"/>
                  </a:cubicBezTo>
                  <a:cubicBezTo>
                    <a:pt x="3221" y="1991"/>
                    <a:pt x="2995" y="2216"/>
                    <a:pt x="2793" y="2397"/>
                  </a:cubicBezTo>
                  <a:cubicBezTo>
                    <a:pt x="2583" y="2577"/>
                    <a:pt x="2312" y="2677"/>
                    <a:pt x="2029" y="2677"/>
                  </a:cubicBezTo>
                  <a:cubicBezTo>
                    <a:pt x="1887" y="2677"/>
                    <a:pt x="1742" y="2652"/>
                    <a:pt x="1599" y="2599"/>
                  </a:cubicBezTo>
                  <a:cubicBezTo>
                    <a:pt x="1217" y="2419"/>
                    <a:pt x="924" y="2081"/>
                    <a:pt x="879" y="1654"/>
                  </a:cubicBezTo>
                  <a:cubicBezTo>
                    <a:pt x="811" y="1068"/>
                    <a:pt x="1014" y="528"/>
                    <a:pt x="1014" y="528"/>
                  </a:cubicBezTo>
                  <a:cubicBezTo>
                    <a:pt x="1104" y="348"/>
                    <a:pt x="991" y="122"/>
                    <a:pt x="789" y="32"/>
                  </a:cubicBezTo>
                  <a:cubicBezTo>
                    <a:pt x="741" y="11"/>
                    <a:pt x="691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1"/>
            <p:cNvSpPr/>
            <p:nvPr/>
          </p:nvSpPr>
          <p:spPr>
            <a:xfrm>
              <a:off x="2803150" y="3019625"/>
              <a:ext cx="359175" cy="84875"/>
            </a:xfrm>
            <a:custGeom>
              <a:avLst/>
              <a:gdLst/>
              <a:ahLst/>
              <a:cxnLst/>
              <a:rect l="l" t="t" r="r" b="b"/>
              <a:pathLst>
                <a:path w="14367" h="3395" extrusionOk="0">
                  <a:moveTo>
                    <a:pt x="586" y="0"/>
                  </a:moveTo>
                  <a:lnTo>
                    <a:pt x="248" y="1058"/>
                  </a:lnTo>
                  <a:cubicBezTo>
                    <a:pt x="1" y="1779"/>
                    <a:pt x="451" y="2545"/>
                    <a:pt x="1194" y="2702"/>
                  </a:cubicBezTo>
                  <a:cubicBezTo>
                    <a:pt x="2588" y="3003"/>
                    <a:pt x="4943" y="3395"/>
                    <a:pt x="7662" y="3395"/>
                  </a:cubicBezTo>
                  <a:cubicBezTo>
                    <a:pt x="9424" y="3395"/>
                    <a:pt x="11338" y="3230"/>
                    <a:pt x="13241" y="2770"/>
                  </a:cubicBezTo>
                  <a:cubicBezTo>
                    <a:pt x="13939" y="2567"/>
                    <a:pt x="14367" y="1847"/>
                    <a:pt x="14119" y="1171"/>
                  </a:cubicBezTo>
                  <a:lnTo>
                    <a:pt x="13781" y="0"/>
                  </a:lnTo>
                  <a:cubicBezTo>
                    <a:pt x="11695" y="541"/>
                    <a:pt x="9533" y="721"/>
                    <a:pt x="7578" y="721"/>
                  </a:cubicBezTo>
                  <a:cubicBezTo>
                    <a:pt x="3669" y="721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1"/>
            <p:cNvSpPr/>
            <p:nvPr/>
          </p:nvSpPr>
          <p:spPr>
            <a:xfrm>
              <a:off x="2992300" y="3027500"/>
              <a:ext cx="28175" cy="19725"/>
            </a:xfrm>
            <a:custGeom>
              <a:avLst/>
              <a:gdLst/>
              <a:ahLst/>
              <a:cxnLst/>
              <a:rect l="l" t="t" r="r" b="b"/>
              <a:pathLst>
                <a:path w="1127" h="789" extrusionOk="0">
                  <a:moveTo>
                    <a:pt x="406" y="0"/>
                  </a:moveTo>
                  <a:cubicBezTo>
                    <a:pt x="181" y="0"/>
                    <a:pt x="1" y="181"/>
                    <a:pt x="1" y="406"/>
                  </a:cubicBezTo>
                  <a:cubicBezTo>
                    <a:pt x="1" y="631"/>
                    <a:pt x="181" y="788"/>
                    <a:pt x="406" y="788"/>
                  </a:cubicBezTo>
                  <a:lnTo>
                    <a:pt x="744" y="788"/>
                  </a:lnTo>
                  <a:cubicBezTo>
                    <a:pt x="969" y="788"/>
                    <a:pt x="1126" y="631"/>
                    <a:pt x="1126" y="406"/>
                  </a:cubicBezTo>
                  <a:cubicBezTo>
                    <a:pt x="1126" y="181"/>
                    <a:pt x="969" y="0"/>
                    <a:pt x="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1"/>
            <p:cNvSpPr/>
            <p:nvPr/>
          </p:nvSpPr>
          <p:spPr>
            <a:xfrm>
              <a:off x="2807650" y="3009550"/>
              <a:ext cx="167225" cy="37100"/>
            </a:xfrm>
            <a:custGeom>
              <a:avLst/>
              <a:gdLst/>
              <a:ahLst/>
              <a:cxnLst/>
              <a:rect l="l" t="t" r="r" b="b"/>
              <a:pathLst>
                <a:path w="6689" h="1484" extrusionOk="0">
                  <a:moveTo>
                    <a:pt x="391" y="1"/>
                  </a:moveTo>
                  <a:cubicBezTo>
                    <a:pt x="221" y="1"/>
                    <a:pt x="82" y="109"/>
                    <a:pt x="46" y="291"/>
                  </a:cubicBezTo>
                  <a:cubicBezTo>
                    <a:pt x="1" y="516"/>
                    <a:pt x="91" y="718"/>
                    <a:pt x="316" y="786"/>
                  </a:cubicBezTo>
                  <a:cubicBezTo>
                    <a:pt x="451" y="808"/>
                    <a:pt x="2838" y="1349"/>
                    <a:pt x="6261" y="1484"/>
                  </a:cubicBezTo>
                  <a:cubicBezTo>
                    <a:pt x="6463" y="1484"/>
                    <a:pt x="6644" y="1304"/>
                    <a:pt x="6666" y="1079"/>
                  </a:cubicBezTo>
                  <a:cubicBezTo>
                    <a:pt x="6689" y="899"/>
                    <a:pt x="6508" y="696"/>
                    <a:pt x="6283" y="696"/>
                  </a:cubicBezTo>
                  <a:cubicBezTo>
                    <a:pt x="2973" y="583"/>
                    <a:pt x="564" y="20"/>
                    <a:pt x="519" y="20"/>
                  </a:cubicBezTo>
                  <a:cubicBezTo>
                    <a:pt x="475" y="7"/>
                    <a:pt x="432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1"/>
            <p:cNvSpPr/>
            <p:nvPr/>
          </p:nvSpPr>
          <p:spPr>
            <a:xfrm>
              <a:off x="2807650" y="2376700"/>
              <a:ext cx="54075" cy="85675"/>
            </a:xfrm>
            <a:custGeom>
              <a:avLst/>
              <a:gdLst/>
              <a:ahLst/>
              <a:cxnLst/>
              <a:rect l="l" t="t" r="r" b="b"/>
              <a:pathLst>
                <a:path w="2163" h="3427" extrusionOk="0">
                  <a:moveTo>
                    <a:pt x="842" y="0"/>
                  </a:moveTo>
                  <a:cubicBezTo>
                    <a:pt x="780" y="0"/>
                    <a:pt x="717" y="8"/>
                    <a:pt x="654" y="24"/>
                  </a:cubicBezTo>
                  <a:cubicBezTo>
                    <a:pt x="271" y="114"/>
                    <a:pt x="1" y="542"/>
                    <a:pt x="91" y="948"/>
                  </a:cubicBezTo>
                  <a:lnTo>
                    <a:pt x="564" y="2839"/>
                  </a:lnTo>
                  <a:cubicBezTo>
                    <a:pt x="621" y="3165"/>
                    <a:pt x="941" y="3426"/>
                    <a:pt x="1299" y="3426"/>
                  </a:cubicBezTo>
                  <a:cubicBezTo>
                    <a:pt x="1361" y="3426"/>
                    <a:pt x="1424" y="3419"/>
                    <a:pt x="1487" y="3402"/>
                  </a:cubicBezTo>
                  <a:cubicBezTo>
                    <a:pt x="1915" y="3312"/>
                    <a:pt x="2163" y="2907"/>
                    <a:pt x="2050" y="2479"/>
                  </a:cubicBezTo>
                  <a:lnTo>
                    <a:pt x="1600" y="587"/>
                  </a:lnTo>
                  <a:cubicBezTo>
                    <a:pt x="1523" y="261"/>
                    <a:pt x="1200" y="0"/>
                    <a:pt x="842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1"/>
            <p:cNvSpPr/>
            <p:nvPr/>
          </p:nvSpPr>
          <p:spPr>
            <a:xfrm>
              <a:off x="2793575" y="2324525"/>
              <a:ext cx="47875" cy="43300"/>
            </a:xfrm>
            <a:custGeom>
              <a:avLst/>
              <a:gdLst/>
              <a:ahLst/>
              <a:cxnLst/>
              <a:rect l="l" t="t" r="r" b="b"/>
              <a:pathLst>
                <a:path w="1915" h="1732" extrusionOk="0">
                  <a:moveTo>
                    <a:pt x="932" y="0"/>
                  </a:moveTo>
                  <a:cubicBezTo>
                    <a:pt x="871" y="0"/>
                    <a:pt x="808" y="6"/>
                    <a:pt x="744" y="17"/>
                  </a:cubicBezTo>
                  <a:cubicBezTo>
                    <a:pt x="271" y="130"/>
                    <a:pt x="1" y="580"/>
                    <a:pt x="113" y="1076"/>
                  </a:cubicBezTo>
                  <a:cubicBezTo>
                    <a:pt x="209" y="1476"/>
                    <a:pt x="547" y="1732"/>
                    <a:pt x="936" y="1732"/>
                  </a:cubicBezTo>
                  <a:cubicBezTo>
                    <a:pt x="1006" y="1732"/>
                    <a:pt x="1077" y="1723"/>
                    <a:pt x="1149" y="1706"/>
                  </a:cubicBezTo>
                  <a:cubicBezTo>
                    <a:pt x="1622" y="1616"/>
                    <a:pt x="1915" y="1143"/>
                    <a:pt x="1802" y="670"/>
                  </a:cubicBezTo>
                  <a:cubicBezTo>
                    <a:pt x="1704" y="258"/>
                    <a:pt x="1350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1"/>
            <p:cNvSpPr/>
            <p:nvPr/>
          </p:nvSpPr>
          <p:spPr>
            <a:xfrm>
              <a:off x="2745725" y="2929600"/>
              <a:ext cx="61950" cy="52650"/>
            </a:xfrm>
            <a:custGeom>
              <a:avLst/>
              <a:gdLst/>
              <a:ahLst/>
              <a:cxnLst/>
              <a:rect l="l" t="t" r="r" b="b"/>
              <a:pathLst>
                <a:path w="2478" h="2106" extrusionOk="0">
                  <a:moveTo>
                    <a:pt x="677" y="0"/>
                  </a:moveTo>
                  <a:cubicBezTo>
                    <a:pt x="517" y="0"/>
                    <a:pt x="357" y="68"/>
                    <a:pt x="249" y="201"/>
                  </a:cubicBezTo>
                  <a:lnTo>
                    <a:pt x="181" y="268"/>
                  </a:lnTo>
                  <a:cubicBezTo>
                    <a:pt x="1" y="516"/>
                    <a:pt x="23" y="876"/>
                    <a:pt x="249" y="1079"/>
                  </a:cubicBezTo>
                  <a:cubicBezTo>
                    <a:pt x="676" y="1439"/>
                    <a:pt x="1172" y="1777"/>
                    <a:pt x="1510" y="2002"/>
                  </a:cubicBezTo>
                  <a:cubicBezTo>
                    <a:pt x="1607" y="2073"/>
                    <a:pt x="1714" y="2105"/>
                    <a:pt x="1821" y="2105"/>
                  </a:cubicBezTo>
                  <a:cubicBezTo>
                    <a:pt x="1987" y="2105"/>
                    <a:pt x="2152" y="2027"/>
                    <a:pt x="2275" y="1890"/>
                  </a:cubicBezTo>
                  <a:cubicBezTo>
                    <a:pt x="2478" y="1620"/>
                    <a:pt x="2410" y="1237"/>
                    <a:pt x="2163" y="1057"/>
                  </a:cubicBezTo>
                  <a:cubicBezTo>
                    <a:pt x="1712" y="719"/>
                    <a:pt x="1352" y="381"/>
                    <a:pt x="1059" y="156"/>
                  </a:cubicBezTo>
                  <a:cubicBezTo>
                    <a:pt x="955" y="51"/>
                    <a:pt x="816" y="0"/>
                    <a:pt x="677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1"/>
            <p:cNvSpPr/>
            <p:nvPr/>
          </p:nvSpPr>
          <p:spPr>
            <a:xfrm>
              <a:off x="2713650" y="2903050"/>
              <a:ext cx="33800" cy="33300"/>
            </a:xfrm>
            <a:custGeom>
              <a:avLst/>
              <a:gdLst/>
              <a:ahLst/>
              <a:cxnLst/>
              <a:rect l="l" t="t" r="r" b="b"/>
              <a:pathLst>
                <a:path w="1352" h="1332" extrusionOk="0">
                  <a:moveTo>
                    <a:pt x="702" y="1"/>
                  </a:moveTo>
                  <a:cubicBezTo>
                    <a:pt x="359" y="1"/>
                    <a:pt x="67" y="264"/>
                    <a:pt x="45" y="610"/>
                  </a:cubicBezTo>
                  <a:cubicBezTo>
                    <a:pt x="0" y="993"/>
                    <a:pt x="293" y="1285"/>
                    <a:pt x="653" y="1330"/>
                  </a:cubicBezTo>
                  <a:cubicBezTo>
                    <a:pt x="666" y="1331"/>
                    <a:pt x="679" y="1332"/>
                    <a:pt x="692" y="1332"/>
                  </a:cubicBezTo>
                  <a:cubicBezTo>
                    <a:pt x="1036" y="1332"/>
                    <a:pt x="1330" y="1047"/>
                    <a:pt x="1351" y="700"/>
                  </a:cubicBezTo>
                  <a:cubicBezTo>
                    <a:pt x="1351" y="340"/>
                    <a:pt x="1081" y="24"/>
                    <a:pt x="743" y="2"/>
                  </a:cubicBezTo>
                  <a:cubicBezTo>
                    <a:pt x="729" y="1"/>
                    <a:pt x="715" y="1"/>
                    <a:pt x="702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1"/>
            <p:cNvSpPr/>
            <p:nvPr/>
          </p:nvSpPr>
          <p:spPr>
            <a:xfrm>
              <a:off x="2861700" y="2410100"/>
              <a:ext cx="25925" cy="36475"/>
            </a:xfrm>
            <a:custGeom>
              <a:avLst/>
              <a:gdLst/>
              <a:ahLst/>
              <a:cxnLst/>
              <a:rect l="l" t="t" r="r" b="b"/>
              <a:pathLst>
                <a:path w="1037" h="1459" extrusionOk="0">
                  <a:moveTo>
                    <a:pt x="438" y="1"/>
                  </a:moveTo>
                  <a:cubicBezTo>
                    <a:pt x="404" y="1"/>
                    <a:pt x="371" y="6"/>
                    <a:pt x="338" y="17"/>
                  </a:cubicBezTo>
                  <a:cubicBezTo>
                    <a:pt x="136" y="62"/>
                    <a:pt x="1" y="287"/>
                    <a:pt x="46" y="490"/>
                  </a:cubicBezTo>
                  <a:lnTo>
                    <a:pt x="226" y="1165"/>
                  </a:lnTo>
                  <a:cubicBezTo>
                    <a:pt x="271" y="1345"/>
                    <a:pt x="451" y="1458"/>
                    <a:pt x="608" y="1458"/>
                  </a:cubicBezTo>
                  <a:cubicBezTo>
                    <a:pt x="639" y="1458"/>
                    <a:pt x="659" y="1438"/>
                    <a:pt x="675" y="1438"/>
                  </a:cubicBezTo>
                  <a:cubicBezTo>
                    <a:pt x="684" y="1438"/>
                    <a:pt x="691" y="1443"/>
                    <a:pt x="699" y="1458"/>
                  </a:cubicBezTo>
                  <a:cubicBezTo>
                    <a:pt x="901" y="1391"/>
                    <a:pt x="1036" y="1165"/>
                    <a:pt x="991" y="963"/>
                  </a:cubicBezTo>
                  <a:lnTo>
                    <a:pt x="811" y="287"/>
                  </a:lnTo>
                  <a:cubicBezTo>
                    <a:pt x="773" y="136"/>
                    <a:pt x="609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1"/>
            <p:cNvSpPr/>
            <p:nvPr/>
          </p:nvSpPr>
          <p:spPr>
            <a:xfrm>
              <a:off x="2876325" y="2467725"/>
              <a:ext cx="50150" cy="128575"/>
            </a:xfrm>
            <a:custGeom>
              <a:avLst/>
              <a:gdLst/>
              <a:ahLst/>
              <a:cxnLst/>
              <a:rect l="l" t="t" r="r" b="b"/>
              <a:pathLst>
                <a:path w="2006" h="5143" extrusionOk="0">
                  <a:moveTo>
                    <a:pt x="419" y="0"/>
                  </a:moveTo>
                  <a:cubicBezTo>
                    <a:pt x="392" y="0"/>
                    <a:pt x="365" y="3"/>
                    <a:pt x="339" y="9"/>
                  </a:cubicBezTo>
                  <a:cubicBezTo>
                    <a:pt x="136" y="76"/>
                    <a:pt x="1" y="301"/>
                    <a:pt x="69" y="504"/>
                  </a:cubicBezTo>
                  <a:lnTo>
                    <a:pt x="1194" y="4850"/>
                  </a:lnTo>
                  <a:cubicBezTo>
                    <a:pt x="1239" y="5030"/>
                    <a:pt x="1420" y="5143"/>
                    <a:pt x="1577" y="5143"/>
                  </a:cubicBezTo>
                  <a:lnTo>
                    <a:pt x="1667" y="5143"/>
                  </a:lnTo>
                  <a:cubicBezTo>
                    <a:pt x="1870" y="5075"/>
                    <a:pt x="2005" y="4850"/>
                    <a:pt x="1937" y="4670"/>
                  </a:cubicBezTo>
                  <a:lnTo>
                    <a:pt x="812" y="301"/>
                  </a:lnTo>
                  <a:cubicBezTo>
                    <a:pt x="772" y="125"/>
                    <a:pt x="597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2" name="Google Shape;1022;p41"/>
          <p:cNvGrpSpPr/>
          <p:nvPr/>
        </p:nvGrpSpPr>
        <p:grpSpPr>
          <a:xfrm>
            <a:off x="6552713" y="964213"/>
            <a:ext cx="362375" cy="362375"/>
            <a:chOff x="3866175" y="1376150"/>
            <a:chExt cx="362375" cy="362375"/>
          </a:xfrm>
        </p:grpSpPr>
        <p:sp>
          <p:nvSpPr>
            <p:cNvPr id="1023" name="Google Shape;1023;p41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1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5" name="Google Shape;1025;p41"/>
          <p:cNvGrpSpPr/>
          <p:nvPr/>
        </p:nvGrpSpPr>
        <p:grpSpPr>
          <a:xfrm>
            <a:off x="6915075" y="1241913"/>
            <a:ext cx="399725" cy="399700"/>
            <a:chOff x="3846950" y="732063"/>
            <a:chExt cx="399725" cy="399700"/>
          </a:xfrm>
        </p:grpSpPr>
        <p:sp>
          <p:nvSpPr>
            <p:cNvPr id="1026" name="Google Shape;1026;p41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1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8" name="Google Shape;1028;p41"/>
          <p:cNvGrpSpPr/>
          <p:nvPr/>
        </p:nvGrpSpPr>
        <p:grpSpPr>
          <a:xfrm>
            <a:off x="6970288" y="818431"/>
            <a:ext cx="289350" cy="289900"/>
            <a:chOff x="3902950" y="2619743"/>
            <a:chExt cx="289350" cy="289900"/>
          </a:xfrm>
        </p:grpSpPr>
        <p:sp>
          <p:nvSpPr>
            <p:cNvPr id="1029" name="Google Shape;1029;p41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1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41"/>
          <p:cNvGrpSpPr/>
          <p:nvPr/>
        </p:nvGrpSpPr>
        <p:grpSpPr>
          <a:xfrm>
            <a:off x="7475444" y="4208453"/>
            <a:ext cx="290407" cy="290407"/>
            <a:chOff x="3866175" y="1376150"/>
            <a:chExt cx="362375" cy="362375"/>
          </a:xfrm>
        </p:grpSpPr>
        <p:sp>
          <p:nvSpPr>
            <p:cNvPr id="1032" name="Google Shape;1032;p41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41"/>
          <p:cNvGrpSpPr/>
          <p:nvPr/>
        </p:nvGrpSpPr>
        <p:grpSpPr>
          <a:xfrm>
            <a:off x="2508928" y="3689271"/>
            <a:ext cx="231885" cy="232326"/>
            <a:chOff x="3902950" y="2619743"/>
            <a:chExt cx="289350" cy="289900"/>
          </a:xfrm>
        </p:grpSpPr>
        <p:sp>
          <p:nvSpPr>
            <p:cNvPr id="1035" name="Google Shape;1035;p41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1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7" name="Google Shape;1037;p41"/>
          <p:cNvGrpSpPr/>
          <p:nvPr/>
        </p:nvGrpSpPr>
        <p:grpSpPr>
          <a:xfrm>
            <a:off x="2341100" y="1169413"/>
            <a:ext cx="399725" cy="399700"/>
            <a:chOff x="3846950" y="732063"/>
            <a:chExt cx="399725" cy="399700"/>
          </a:xfrm>
        </p:grpSpPr>
        <p:sp>
          <p:nvSpPr>
            <p:cNvPr id="1038" name="Google Shape;1038;p41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1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0" name="Google Shape;1040;p41"/>
          <p:cNvGrpSpPr/>
          <p:nvPr/>
        </p:nvGrpSpPr>
        <p:grpSpPr>
          <a:xfrm>
            <a:off x="497738" y="2941563"/>
            <a:ext cx="362375" cy="362375"/>
            <a:chOff x="3866175" y="1376150"/>
            <a:chExt cx="362375" cy="362375"/>
          </a:xfrm>
        </p:grpSpPr>
        <p:sp>
          <p:nvSpPr>
            <p:cNvPr id="1041" name="Google Shape;1041;p41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945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38;p37">
            <a:extLst>
              <a:ext uri="{FF2B5EF4-FFF2-40B4-BE49-F238E27FC236}">
                <a16:creationId xmlns:a16="http://schemas.microsoft.com/office/drawing/2014/main" id="{DB94F63A-139C-2453-4E63-259FA7A762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632" y="325740"/>
            <a:ext cx="4539273" cy="10127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Ex 4. Work in pairs. Ask and answer about Mark’s school musical performance </a:t>
            </a:r>
            <a:r>
              <a:rPr lang="en" sz="2000" b="1" u="sng" dirty="0">
                <a:solidFill>
                  <a:schemeClr val="accent1">
                    <a:lumMod val="75000"/>
                  </a:schemeClr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last year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.(p. 47) 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Suez One" panose="00000500000000000000" pitchFamily="2" charset="-79"/>
              <a:cs typeface="Suez One" panose="00000500000000000000" pitchFamily="2" charset="-79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944772B-EC65-54D6-DD1E-30C85BA4E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95197" y="424723"/>
            <a:ext cx="3908459" cy="2975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0A8006-DF2B-379C-2A73-7F460E1EF0EB}"/>
              </a:ext>
            </a:extLst>
          </p:cNvPr>
          <p:cNvSpPr txBox="1"/>
          <p:nvPr/>
        </p:nvSpPr>
        <p:spPr>
          <a:xfrm>
            <a:off x="5075095" y="644502"/>
            <a:ext cx="372856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bin" panose="020B0604020202020204" charset="0"/>
              </a:rPr>
              <a:t>Mark's school performance </a:t>
            </a:r>
          </a:p>
          <a:p>
            <a:r>
              <a:rPr lang="en-US" sz="2200" dirty="0">
                <a:latin typeface="Cabin" panose="020B0604020202020204" charset="0"/>
              </a:rPr>
              <a:t>Time:          Sat. night</a:t>
            </a:r>
          </a:p>
          <a:p>
            <a:r>
              <a:rPr lang="en-US" sz="2200" dirty="0">
                <a:latin typeface="Cabin" panose="020B0604020202020204" charset="0"/>
              </a:rPr>
              <a:t>Duration:    3 hours</a:t>
            </a:r>
          </a:p>
          <a:p>
            <a:r>
              <a:rPr lang="en-US" sz="2200" dirty="0">
                <a:latin typeface="Cabin" panose="020B0604020202020204" charset="0"/>
              </a:rPr>
              <a:t>Place:        schoolyard </a:t>
            </a:r>
          </a:p>
          <a:p>
            <a:r>
              <a:rPr lang="en-US" sz="2200" dirty="0">
                <a:latin typeface="Cabin" panose="020B0604020202020204" charset="0"/>
              </a:rPr>
              <a:t>Items performed: plays, dances, songs, magic, ... </a:t>
            </a:r>
          </a:p>
        </p:txBody>
      </p:sp>
      <p:pic>
        <p:nvPicPr>
          <p:cNvPr id="10" name="Picture 2" descr="Two people talking, dialogue, people png | PNGEgg">
            <a:extLst>
              <a:ext uri="{FF2B5EF4-FFF2-40B4-BE49-F238E27FC236}">
                <a16:creationId xmlns:a16="http://schemas.microsoft.com/office/drawing/2014/main" id="{1C22C931-DB09-BEA4-26FB-BADB0183C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3085285" y="3147419"/>
            <a:ext cx="1162835" cy="15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wo people talking, dialogue, people png | PNGEgg">
            <a:extLst>
              <a:ext uri="{FF2B5EF4-FFF2-40B4-BE49-F238E27FC236}">
                <a16:creationId xmlns:a16="http://schemas.microsoft.com/office/drawing/2014/main" id="{7F8D959C-BB77-5079-2978-DD3F0E96A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555604" y="1855252"/>
            <a:ext cx="1626488" cy="15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9FA2596-367C-B0AA-DDC1-ABD2D77FF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4807" y="3495727"/>
            <a:ext cx="2690478" cy="11673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9935DDA-0482-5721-8BF1-E5E5635C2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24712" y="1459034"/>
            <a:ext cx="2755295" cy="1399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B28FE6-C6D9-354C-92E5-0A188D47528E}"/>
              </a:ext>
            </a:extLst>
          </p:cNvPr>
          <p:cNvSpPr txBox="1"/>
          <p:nvPr/>
        </p:nvSpPr>
        <p:spPr>
          <a:xfrm>
            <a:off x="2217384" y="1579765"/>
            <a:ext cx="229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chemeClr val="bg1"/>
                </a:solidFill>
                <a:latin typeface="Cabin" pitchFamily="2" charset="77"/>
              </a:rPr>
              <a:t>When </a:t>
            </a:r>
            <a:r>
              <a:rPr lang="en-VN" sz="2400" b="1" dirty="0">
                <a:solidFill>
                  <a:schemeClr val="accent5"/>
                </a:solidFill>
                <a:latin typeface="Cabin" pitchFamily="2" charset="77"/>
              </a:rPr>
              <a:t>was</a:t>
            </a:r>
            <a:r>
              <a:rPr lang="en-VN" sz="2400" dirty="0">
                <a:solidFill>
                  <a:schemeClr val="bg1"/>
                </a:solidFill>
                <a:latin typeface="Cabin" pitchFamily="2" charset="77"/>
              </a:rPr>
              <a:t> the performance?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3B2483-30CB-6CE0-991C-E4B4B2CE1219}"/>
              </a:ext>
            </a:extLst>
          </p:cNvPr>
          <p:cNvSpPr txBox="1"/>
          <p:nvPr/>
        </p:nvSpPr>
        <p:spPr>
          <a:xfrm>
            <a:off x="555604" y="3723473"/>
            <a:ext cx="229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bin" pitchFamily="2" charset="77"/>
              </a:rPr>
              <a:t>On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bin" pitchFamily="2" charset="77"/>
              </a:rPr>
              <a:t>Saturday night.</a:t>
            </a:r>
            <a:endParaRPr lang="en-VN" sz="2400" dirty="0">
              <a:solidFill>
                <a:schemeClr val="bg1"/>
              </a:solidFill>
              <a:latin typeface="Cabin" pitchFamily="2" charset="77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A1B2DB26-2443-FA75-F577-A78CDED9B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29226" y="1090120"/>
            <a:ext cx="954328" cy="1530264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CEC66D4-713C-843B-F5E1-695F08CF94F4}"/>
              </a:ext>
            </a:extLst>
          </p:cNvPr>
          <p:cNvSpPr/>
          <p:nvPr/>
        </p:nvSpPr>
        <p:spPr>
          <a:xfrm>
            <a:off x="5151313" y="3956777"/>
            <a:ext cx="3522787" cy="762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i="1" dirty="0">
                <a:solidFill>
                  <a:schemeClr val="accent1">
                    <a:lumMod val="75000"/>
                  </a:schemeClr>
                </a:solidFill>
                <a:latin typeface="Cabin" panose="020B0604020202020204" charset="0"/>
              </a:rPr>
              <a:t>Mind the tense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61268C6-78A9-F644-FF42-736AC0FD6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17" y="3495365"/>
            <a:ext cx="706082" cy="70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2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7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81B3C70-BEB1-A5C8-1639-DC39E3F7D23E}"/>
              </a:ext>
            </a:extLst>
          </p:cNvPr>
          <p:cNvSpPr/>
          <p:nvPr/>
        </p:nvSpPr>
        <p:spPr>
          <a:xfrm>
            <a:off x="3817434" y="334332"/>
            <a:ext cx="4810750" cy="7571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bin" pitchFamily="2" charset="77"/>
              </a:rPr>
              <a:t>Your school is going to have a musical performance to celebrate Teachers’ Day.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AE75099-09B7-1B1C-6F3D-D15318E686BB}"/>
              </a:ext>
            </a:extLst>
          </p:cNvPr>
          <p:cNvSpPr/>
          <p:nvPr/>
        </p:nvSpPr>
        <p:spPr>
          <a:xfrm>
            <a:off x="3826029" y="3166577"/>
            <a:ext cx="4802155" cy="3471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chemeClr val="bg1"/>
                </a:solidFill>
                <a:latin typeface="Cabin" pitchFamily="2" charset="77"/>
              </a:rPr>
              <a:t>Time: ____________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BB64433-D74A-DCBF-D4EA-8C965F2E7229}"/>
              </a:ext>
            </a:extLst>
          </p:cNvPr>
          <p:cNvSpPr/>
          <p:nvPr/>
        </p:nvSpPr>
        <p:spPr>
          <a:xfrm>
            <a:off x="3826029" y="3564184"/>
            <a:ext cx="4802155" cy="3471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chemeClr val="bg1"/>
                </a:solidFill>
                <a:latin typeface="Cabin" pitchFamily="2" charset="77"/>
              </a:rPr>
              <a:t>Duration: ____________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759EB0-40C6-30FD-2A8B-DED714BA2D03}"/>
              </a:ext>
            </a:extLst>
          </p:cNvPr>
          <p:cNvSpPr/>
          <p:nvPr/>
        </p:nvSpPr>
        <p:spPr>
          <a:xfrm>
            <a:off x="3826029" y="3957198"/>
            <a:ext cx="4802155" cy="3471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chemeClr val="bg1"/>
                </a:solidFill>
                <a:latin typeface="Cabin" pitchFamily="2" charset="77"/>
              </a:rPr>
              <a:t>Place: ____________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1E4C42-10A9-C0A2-F4D1-38229339BA67}"/>
              </a:ext>
            </a:extLst>
          </p:cNvPr>
          <p:cNvSpPr/>
          <p:nvPr/>
        </p:nvSpPr>
        <p:spPr>
          <a:xfrm>
            <a:off x="3817433" y="4350212"/>
            <a:ext cx="4802155" cy="3471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chemeClr val="bg1"/>
                </a:solidFill>
                <a:latin typeface="Cabin" pitchFamily="2" charset="77"/>
              </a:rPr>
              <a:t>Items contributed: 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89A62-FF37-58D3-137C-7FBA5D364AD1}"/>
              </a:ext>
            </a:extLst>
          </p:cNvPr>
          <p:cNvSpPr txBox="1"/>
          <p:nvPr/>
        </p:nvSpPr>
        <p:spPr>
          <a:xfrm>
            <a:off x="1512277" y="486507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20" name="Picture 2" descr="Premium Vector | Flat design world teacher's day background">
            <a:extLst>
              <a:ext uri="{FF2B5EF4-FFF2-40B4-BE49-F238E27FC236}">
                <a16:creationId xmlns:a16="http://schemas.microsoft.com/office/drawing/2014/main" id="{B7C1E0E7-2206-8DA8-4C53-C0920058D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11111" r="10741" b="7902"/>
          <a:stretch/>
        </p:blipFill>
        <p:spPr bwMode="auto">
          <a:xfrm>
            <a:off x="792431" y="2013813"/>
            <a:ext cx="2667174" cy="2683537"/>
          </a:xfrm>
          <a:prstGeom prst="ellipse">
            <a:avLst/>
          </a:prstGeom>
          <a:ln w="127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 Minute Timer" descr="5 Minute Timer">
            <a:hlinkClick r:id="" action="ppaction://media"/>
            <a:extLst>
              <a:ext uri="{FF2B5EF4-FFF2-40B4-BE49-F238E27FC236}">
                <a16:creationId xmlns:a16="http://schemas.microsoft.com/office/drawing/2014/main" id="{CBE28994-327D-E21C-9BB1-C1C210F671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549.60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666" y="334332"/>
            <a:ext cx="2427514" cy="136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2BFAD1-4464-1C3F-CF2B-FB33A5F811AC}"/>
              </a:ext>
            </a:extLst>
          </p:cNvPr>
          <p:cNvSpPr/>
          <p:nvPr/>
        </p:nvSpPr>
        <p:spPr>
          <a:xfrm>
            <a:off x="3826029" y="1232179"/>
            <a:ext cx="4652305" cy="17584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ts val="3500"/>
              </a:lnSpc>
              <a:buFontTx/>
              <a:buChar char="-"/>
            </a:pPr>
            <a:r>
              <a:rPr lang="en-VN" sz="2500" dirty="0">
                <a:solidFill>
                  <a:schemeClr val="tx1"/>
                </a:solidFill>
                <a:latin typeface="Cabin" pitchFamily="2" charset="77"/>
              </a:rPr>
              <a:t>Work in pairs</a:t>
            </a:r>
          </a:p>
          <a:p>
            <a:pPr marL="342900" indent="-342900">
              <a:lnSpc>
                <a:spcPts val="3500"/>
              </a:lnSpc>
              <a:buFontTx/>
              <a:buChar char="-"/>
            </a:pPr>
            <a:r>
              <a:rPr lang="en-VN" sz="2500" dirty="0">
                <a:solidFill>
                  <a:schemeClr val="tx1"/>
                </a:solidFill>
                <a:latin typeface="Cabin" pitchFamily="2" charset="77"/>
              </a:rPr>
              <a:t>3 minutes</a:t>
            </a:r>
          </a:p>
          <a:p>
            <a:pPr marL="342900" indent="-342900">
              <a:lnSpc>
                <a:spcPts val="3500"/>
              </a:lnSpc>
              <a:buFontTx/>
              <a:buChar char="-"/>
            </a:pPr>
            <a:r>
              <a:rPr lang="en-VN" sz="2500" dirty="0">
                <a:solidFill>
                  <a:schemeClr val="tx1"/>
                </a:solidFill>
                <a:latin typeface="Cabin" pitchFamily="2" charset="77"/>
              </a:rPr>
              <a:t>Plan for a performance</a:t>
            </a:r>
          </a:p>
        </p:txBody>
      </p:sp>
    </p:spTree>
    <p:extLst>
      <p:ext uri="{BB962C8B-B14F-4D97-AF65-F5344CB8AC3E}">
        <p14:creationId xmlns:p14="http://schemas.microsoft.com/office/powerpoint/2010/main" val="284182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45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/>
      <p:bldP spid="10" grpId="0" animBg="1"/>
      <p:bldP spid="13" grpId="0" animBg="1"/>
      <p:bldP spid="14" grpId="0" animBg="1"/>
      <p:bldP spid="17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A8050B-A028-9507-7627-2FDEF4E1E4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80148" y="1411363"/>
            <a:ext cx="3877915" cy="2359025"/>
          </a:xfrm>
        </p:spPr>
        <p:txBody>
          <a:bodyPr/>
          <a:lstStyle/>
          <a:p>
            <a:pPr algn="ctr"/>
            <a:r>
              <a:rPr lang="en-VN" sz="6000" b="1" dirty="0">
                <a:solidFill>
                  <a:schemeClr val="accent1">
                    <a:lumMod val="75000"/>
                  </a:schemeClr>
                </a:solidFill>
              </a:rPr>
              <a:t>Ask </a:t>
            </a:r>
            <a:br>
              <a:rPr lang="en-VN" sz="6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VN" sz="6000" b="1" dirty="0">
                <a:solidFill>
                  <a:schemeClr val="accent1">
                    <a:lumMod val="75000"/>
                  </a:schemeClr>
                </a:solidFill>
              </a:rPr>
              <a:t>and</a:t>
            </a:r>
            <a:br>
              <a:rPr lang="en-VN" sz="6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VN" sz="6000" b="1" dirty="0">
                <a:solidFill>
                  <a:schemeClr val="accent1">
                    <a:lumMod val="75000"/>
                  </a:schemeClr>
                </a:solidFill>
              </a:rPr>
              <a:t>answer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62D23B0D-F7CC-CB9E-C45A-21FFE474B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0449" y="546401"/>
            <a:ext cx="5062171" cy="4114800"/>
          </a:xfrm>
          <a:prstGeom prst="rect">
            <a:avLst/>
          </a:prstGeom>
        </p:spPr>
      </p:pic>
      <p:pic>
        <p:nvPicPr>
          <p:cNvPr id="13" name="Picture 2" descr="Two people talking, dialogue, people png | PNGEgg">
            <a:extLst>
              <a:ext uri="{FF2B5EF4-FFF2-40B4-BE49-F238E27FC236}">
                <a16:creationId xmlns:a16="http://schemas.microsoft.com/office/drawing/2014/main" id="{0933D39D-2403-F2B4-8457-935A9B9DB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3447703" y="2662782"/>
            <a:ext cx="1162835" cy="15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wo people talking, dialogue, people png | PNGEgg">
            <a:extLst>
              <a:ext uri="{FF2B5EF4-FFF2-40B4-BE49-F238E27FC236}">
                <a16:creationId xmlns:a16="http://schemas.microsoft.com/office/drawing/2014/main" id="{4E1DCAAB-B632-F8AC-439A-48A09AEB3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757225" y="1411363"/>
            <a:ext cx="1626488" cy="15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71B5049-1011-5541-1B3A-39A97CB2D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7225" y="3011090"/>
            <a:ext cx="2690478" cy="116733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B6AA684-413B-DDA4-69FA-8549474F4B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87130" y="974397"/>
            <a:ext cx="2755295" cy="13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5" name="Google Shape;1135;p43"/>
          <p:cNvGrpSpPr/>
          <p:nvPr/>
        </p:nvGrpSpPr>
        <p:grpSpPr>
          <a:xfrm rot="-1131543">
            <a:off x="1102887" y="3874980"/>
            <a:ext cx="474941" cy="442994"/>
            <a:chOff x="3641725" y="827800"/>
            <a:chExt cx="450075" cy="419800"/>
          </a:xfrm>
        </p:grpSpPr>
        <p:sp>
          <p:nvSpPr>
            <p:cNvPr id="1136" name="Google Shape;1136;p43"/>
            <p:cNvSpPr/>
            <p:nvPr/>
          </p:nvSpPr>
          <p:spPr>
            <a:xfrm>
              <a:off x="3641725" y="827800"/>
              <a:ext cx="450075" cy="419800"/>
            </a:xfrm>
            <a:custGeom>
              <a:avLst/>
              <a:gdLst/>
              <a:ahLst/>
              <a:cxnLst/>
              <a:rect l="l" t="t" r="r" b="b"/>
              <a:pathLst>
                <a:path w="18003" h="16792" extrusionOk="0">
                  <a:moveTo>
                    <a:pt x="9364" y="0"/>
                  </a:moveTo>
                  <a:cubicBezTo>
                    <a:pt x="8686" y="0"/>
                    <a:pt x="8006" y="339"/>
                    <a:pt x="7631" y="1030"/>
                  </a:cubicBezTo>
                  <a:lnTo>
                    <a:pt x="5890" y="4240"/>
                  </a:lnTo>
                  <a:lnTo>
                    <a:pt x="1969" y="5315"/>
                  </a:lnTo>
                  <a:cubicBezTo>
                    <a:pt x="425" y="5739"/>
                    <a:pt x="1" y="7722"/>
                    <a:pt x="1227" y="8736"/>
                  </a:cubicBezTo>
                  <a:lnTo>
                    <a:pt x="3604" y="10690"/>
                  </a:lnTo>
                  <a:lnTo>
                    <a:pt x="3589" y="10856"/>
                  </a:lnTo>
                  <a:cubicBezTo>
                    <a:pt x="3559" y="11129"/>
                    <a:pt x="3589" y="11401"/>
                    <a:pt x="3695" y="11643"/>
                  </a:cubicBezTo>
                  <a:cubicBezTo>
                    <a:pt x="3544" y="11870"/>
                    <a:pt x="3453" y="12128"/>
                    <a:pt x="3422" y="12385"/>
                  </a:cubicBezTo>
                  <a:lnTo>
                    <a:pt x="3241" y="14005"/>
                  </a:lnTo>
                  <a:cubicBezTo>
                    <a:pt x="3150" y="14702"/>
                    <a:pt x="3301" y="15640"/>
                    <a:pt x="4013" y="16261"/>
                  </a:cubicBezTo>
                  <a:cubicBezTo>
                    <a:pt x="4407" y="16597"/>
                    <a:pt x="4900" y="16792"/>
                    <a:pt x="5423" y="16792"/>
                  </a:cubicBezTo>
                  <a:cubicBezTo>
                    <a:pt x="5442" y="16792"/>
                    <a:pt x="5462" y="16791"/>
                    <a:pt x="5481" y="16791"/>
                  </a:cubicBezTo>
                  <a:cubicBezTo>
                    <a:pt x="5754" y="16791"/>
                    <a:pt x="6027" y="16745"/>
                    <a:pt x="6284" y="16670"/>
                  </a:cubicBezTo>
                  <a:cubicBezTo>
                    <a:pt x="6799" y="16518"/>
                    <a:pt x="7207" y="16140"/>
                    <a:pt x="7374" y="15640"/>
                  </a:cubicBezTo>
                  <a:lnTo>
                    <a:pt x="9297" y="14293"/>
                  </a:lnTo>
                  <a:lnTo>
                    <a:pt x="12188" y="16216"/>
                  </a:lnTo>
                  <a:cubicBezTo>
                    <a:pt x="12506" y="16427"/>
                    <a:pt x="12885" y="16549"/>
                    <a:pt x="13278" y="16549"/>
                  </a:cubicBezTo>
                  <a:cubicBezTo>
                    <a:pt x="13793" y="16549"/>
                    <a:pt x="14308" y="16337"/>
                    <a:pt x="14671" y="15973"/>
                  </a:cubicBezTo>
                  <a:cubicBezTo>
                    <a:pt x="15035" y="15595"/>
                    <a:pt x="15247" y="15095"/>
                    <a:pt x="15247" y="14565"/>
                  </a:cubicBezTo>
                  <a:lnTo>
                    <a:pt x="15231" y="10750"/>
                  </a:lnTo>
                  <a:lnTo>
                    <a:pt x="16322" y="9630"/>
                  </a:lnTo>
                  <a:cubicBezTo>
                    <a:pt x="16655" y="9569"/>
                    <a:pt x="16957" y="9403"/>
                    <a:pt x="17200" y="9160"/>
                  </a:cubicBezTo>
                  <a:cubicBezTo>
                    <a:pt x="17745" y="8631"/>
                    <a:pt x="18002" y="7858"/>
                    <a:pt x="17851" y="7117"/>
                  </a:cubicBezTo>
                  <a:cubicBezTo>
                    <a:pt x="17608" y="6011"/>
                    <a:pt x="16594" y="5542"/>
                    <a:pt x="16291" y="5436"/>
                  </a:cubicBezTo>
                  <a:cubicBezTo>
                    <a:pt x="16216" y="5406"/>
                    <a:pt x="16155" y="5391"/>
                    <a:pt x="16094" y="5375"/>
                  </a:cubicBezTo>
                  <a:lnTo>
                    <a:pt x="12552" y="4543"/>
                  </a:lnTo>
                  <a:lnTo>
                    <a:pt x="11189" y="1212"/>
                  </a:lnTo>
                  <a:cubicBezTo>
                    <a:pt x="10856" y="411"/>
                    <a:pt x="10111" y="0"/>
                    <a:pt x="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683375" y="861100"/>
              <a:ext cx="367925" cy="347625"/>
            </a:xfrm>
            <a:custGeom>
              <a:avLst/>
              <a:gdLst/>
              <a:ahLst/>
              <a:cxnLst/>
              <a:rect l="l" t="t" r="r" b="b"/>
              <a:pathLst>
                <a:path w="14717" h="13905" extrusionOk="0">
                  <a:moveTo>
                    <a:pt x="7698" y="0"/>
                  </a:moveTo>
                  <a:cubicBezTo>
                    <a:pt x="7476" y="0"/>
                    <a:pt x="7254" y="111"/>
                    <a:pt x="7131" y="334"/>
                  </a:cubicBezTo>
                  <a:lnTo>
                    <a:pt x="5239" y="3801"/>
                  </a:lnTo>
                  <a:cubicBezTo>
                    <a:pt x="5148" y="3953"/>
                    <a:pt x="5012" y="4074"/>
                    <a:pt x="4845" y="4119"/>
                  </a:cubicBezTo>
                  <a:lnTo>
                    <a:pt x="636" y="5255"/>
                  </a:lnTo>
                  <a:cubicBezTo>
                    <a:pt x="137" y="5406"/>
                    <a:pt x="0" y="6042"/>
                    <a:pt x="394" y="6375"/>
                  </a:cubicBezTo>
                  <a:lnTo>
                    <a:pt x="3331" y="8797"/>
                  </a:lnTo>
                  <a:cubicBezTo>
                    <a:pt x="3498" y="8949"/>
                    <a:pt x="3588" y="9161"/>
                    <a:pt x="3558" y="9373"/>
                  </a:cubicBezTo>
                  <a:lnTo>
                    <a:pt x="3149" y="13188"/>
                  </a:lnTo>
                  <a:cubicBezTo>
                    <a:pt x="3104" y="13592"/>
                    <a:pt x="3435" y="13897"/>
                    <a:pt x="3794" y="13897"/>
                  </a:cubicBezTo>
                  <a:cubicBezTo>
                    <a:pt x="3919" y="13897"/>
                    <a:pt x="4047" y="13860"/>
                    <a:pt x="4164" y="13778"/>
                  </a:cubicBezTo>
                  <a:lnTo>
                    <a:pt x="7237" y="11628"/>
                  </a:lnTo>
                  <a:cubicBezTo>
                    <a:pt x="7348" y="11549"/>
                    <a:pt x="7480" y="11507"/>
                    <a:pt x="7614" y="11507"/>
                  </a:cubicBezTo>
                  <a:cubicBezTo>
                    <a:pt x="7734" y="11507"/>
                    <a:pt x="7856" y="11541"/>
                    <a:pt x="7964" y="11613"/>
                  </a:cubicBezTo>
                  <a:lnTo>
                    <a:pt x="11234" y="13793"/>
                  </a:lnTo>
                  <a:cubicBezTo>
                    <a:pt x="11351" y="13870"/>
                    <a:pt x="11477" y="13905"/>
                    <a:pt x="11600" y="13905"/>
                  </a:cubicBezTo>
                  <a:cubicBezTo>
                    <a:pt x="11939" y="13905"/>
                    <a:pt x="12248" y="13641"/>
                    <a:pt x="12248" y="13264"/>
                  </a:cubicBezTo>
                  <a:lnTo>
                    <a:pt x="12233" y="9161"/>
                  </a:lnTo>
                  <a:cubicBezTo>
                    <a:pt x="12233" y="8994"/>
                    <a:pt x="12294" y="8828"/>
                    <a:pt x="12415" y="8707"/>
                  </a:cubicBezTo>
                  <a:lnTo>
                    <a:pt x="14368" y="6708"/>
                  </a:lnTo>
                  <a:cubicBezTo>
                    <a:pt x="14716" y="6345"/>
                    <a:pt x="14550" y="5739"/>
                    <a:pt x="14050" y="5633"/>
                  </a:cubicBezTo>
                  <a:lnTo>
                    <a:pt x="10386" y="4770"/>
                  </a:lnTo>
                  <a:cubicBezTo>
                    <a:pt x="10174" y="4725"/>
                    <a:pt x="10008" y="4588"/>
                    <a:pt x="9917" y="4392"/>
                  </a:cubicBezTo>
                  <a:lnTo>
                    <a:pt x="8297" y="395"/>
                  </a:lnTo>
                  <a:cubicBezTo>
                    <a:pt x="8186" y="133"/>
                    <a:pt x="7942" y="0"/>
                    <a:pt x="7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753400" y="1134525"/>
              <a:ext cx="45275" cy="80125"/>
            </a:xfrm>
            <a:custGeom>
              <a:avLst/>
              <a:gdLst/>
              <a:ahLst/>
              <a:cxnLst/>
              <a:rect l="l" t="t" r="r" b="b"/>
              <a:pathLst>
                <a:path w="1811" h="3205" extrusionOk="0">
                  <a:moveTo>
                    <a:pt x="560" y="1"/>
                  </a:moveTo>
                  <a:cubicBezTo>
                    <a:pt x="423" y="1"/>
                    <a:pt x="285" y="86"/>
                    <a:pt x="257" y="268"/>
                  </a:cubicBezTo>
                  <a:lnTo>
                    <a:pt x="91" y="1888"/>
                  </a:lnTo>
                  <a:cubicBezTo>
                    <a:pt x="76" y="1963"/>
                    <a:pt x="0" y="2629"/>
                    <a:pt x="409" y="2993"/>
                  </a:cubicBezTo>
                  <a:cubicBezTo>
                    <a:pt x="575" y="3129"/>
                    <a:pt x="787" y="3205"/>
                    <a:pt x="1014" y="3205"/>
                  </a:cubicBezTo>
                  <a:cubicBezTo>
                    <a:pt x="1166" y="3205"/>
                    <a:pt x="1302" y="3174"/>
                    <a:pt x="1454" y="3129"/>
                  </a:cubicBezTo>
                  <a:cubicBezTo>
                    <a:pt x="1811" y="3033"/>
                    <a:pt x="1694" y="2537"/>
                    <a:pt x="1386" y="2537"/>
                  </a:cubicBezTo>
                  <a:cubicBezTo>
                    <a:pt x="1355" y="2537"/>
                    <a:pt x="1322" y="2543"/>
                    <a:pt x="1287" y="2554"/>
                  </a:cubicBezTo>
                  <a:cubicBezTo>
                    <a:pt x="1202" y="2579"/>
                    <a:pt x="1102" y="2610"/>
                    <a:pt x="1009" y="2610"/>
                  </a:cubicBezTo>
                  <a:cubicBezTo>
                    <a:pt x="938" y="2610"/>
                    <a:pt x="871" y="2591"/>
                    <a:pt x="818" y="2539"/>
                  </a:cubicBezTo>
                  <a:cubicBezTo>
                    <a:pt x="681" y="2417"/>
                    <a:pt x="681" y="2115"/>
                    <a:pt x="697" y="1963"/>
                  </a:cubicBezTo>
                  <a:lnTo>
                    <a:pt x="863" y="328"/>
                  </a:lnTo>
                  <a:cubicBezTo>
                    <a:pt x="879" y="116"/>
                    <a:pt x="720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3763600" y="1087975"/>
              <a:ext cx="16900" cy="23350"/>
            </a:xfrm>
            <a:custGeom>
              <a:avLst/>
              <a:gdLst/>
              <a:ahLst/>
              <a:cxnLst/>
              <a:rect l="l" t="t" r="r" b="b"/>
              <a:pathLst>
                <a:path w="676" h="934" extrusionOk="0">
                  <a:moveTo>
                    <a:pt x="353" y="1"/>
                  </a:moveTo>
                  <a:cubicBezTo>
                    <a:pt x="216" y="1"/>
                    <a:pt x="82" y="86"/>
                    <a:pt x="61" y="267"/>
                  </a:cubicBezTo>
                  <a:lnTo>
                    <a:pt x="16" y="600"/>
                  </a:lnTo>
                  <a:cubicBezTo>
                    <a:pt x="1" y="767"/>
                    <a:pt x="122" y="918"/>
                    <a:pt x="289" y="934"/>
                  </a:cubicBezTo>
                  <a:lnTo>
                    <a:pt x="319" y="934"/>
                  </a:lnTo>
                  <a:cubicBezTo>
                    <a:pt x="470" y="934"/>
                    <a:pt x="606" y="812"/>
                    <a:pt x="622" y="661"/>
                  </a:cubicBezTo>
                  <a:lnTo>
                    <a:pt x="667" y="328"/>
                  </a:lnTo>
                  <a:cubicBezTo>
                    <a:pt x="675" y="116"/>
                    <a:pt x="512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3931975" y="972925"/>
              <a:ext cx="125000" cy="63450"/>
            </a:xfrm>
            <a:custGeom>
              <a:avLst/>
              <a:gdLst/>
              <a:ahLst/>
              <a:cxnLst/>
              <a:rect l="l" t="t" r="r" b="b"/>
              <a:pathLst>
                <a:path w="5000" h="2538" extrusionOk="0">
                  <a:moveTo>
                    <a:pt x="423" y="0"/>
                  </a:moveTo>
                  <a:cubicBezTo>
                    <a:pt x="92" y="0"/>
                    <a:pt x="1" y="516"/>
                    <a:pt x="366" y="600"/>
                  </a:cubicBezTo>
                  <a:lnTo>
                    <a:pt x="4015" y="1448"/>
                  </a:lnTo>
                  <a:cubicBezTo>
                    <a:pt x="4151" y="1508"/>
                    <a:pt x="4333" y="1645"/>
                    <a:pt x="4363" y="1735"/>
                  </a:cubicBezTo>
                  <a:cubicBezTo>
                    <a:pt x="4378" y="1841"/>
                    <a:pt x="4272" y="1963"/>
                    <a:pt x="4212" y="2023"/>
                  </a:cubicBezTo>
                  <a:cubicBezTo>
                    <a:pt x="4015" y="2220"/>
                    <a:pt x="4151" y="2538"/>
                    <a:pt x="4424" y="2538"/>
                  </a:cubicBezTo>
                  <a:cubicBezTo>
                    <a:pt x="4500" y="2538"/>
                    <a:pt x="4590" y="2508"/>
                    <a:pt x="4636" y="2447"/>
                  </a:cubicBezTo>
                  <a:cubicBezTo>
                    <a:pt x="4969" y="2114"/>
                    <a:pt x="4999" y="1796"/>
                    <a:pt x="4954" y="1614"/>
                  </a:cubicBezTo>
                  <a:cubicBezTo>
                    <a:pt x="4848" y="1130"/>
                    <a:pt x="4288" y="903"/>
                    <a:pt x="4212" y="872"/>
                  </a:cubicBezTo>
                  <a:lnTo>
                    <a:pt x="4182" y="872"/>
                  </a:lnTo>
                  <a:lnTo>
                    <a:pt x="503" y="9"/>
                  </a:lnTo>
                  <a:cubicBezTo>
                    <a:pt x="475" y="3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841200" y="890875"/>
              <a:ext cx="42800" cy="64850"/>
            </a:xfrm>
            <a:custGeom>
              <a:avLst/>
              <a:gdLst/>
              <a:ahLst/>
              <a:cxnLst/>
              <a:rect l="l" t="t" r="r" b="b"/>
              <a:pathLst>
                <a:path w="1712" h="2594" extrusionOk="0">
                  <a:moveTo>
                    <a:pt x="1394" y="0"/>
                  </a:moveTo>
                  <a:cubicBezTo>
                    <a:pt x="1379" y="0"/>
                    <a:pt x="1364" y="2"/>
                    <a:pt x="1348" y="6"/>
                  </a:cubicBezTo>
                  <a:cubicBezTo>
                    <a:pt x="1091" y="6"/>
                    <a:pt x="909" y="233"/>
                    <a:pt x="773" y="445"/>
                  </a:cubicBezTo>
                  <a:cubicBezTo>
                    <a:pt x="500" y="884"/>
                    <a:pt x="303" y="1338"/>
                    <a:pt x="152" y="1838"/>
                  </a:cubicBezTo>
                  <a:cubicBezTo>
                    <a:pt x="91" y="2020"/>
                    <a:pt x="1" y="2232"/>
                    <a:pt x="137" y="2398"/>
                  </a:cubicBezTo>
                  <a:cubicBezTo>
                    <a:pt x="234" y="2520"/>
                    <a:pt x="381" y="2593"/>
                    <a:pt x="537" y="2593"/>
                  </a:cubicBezTo>
                  <a:cubicBezTo>
                    <a:pt x="575" y="2593"/>
                    <a:pt x="613" y="2589"/>
                    <a:pt x="652" y="2580"/>
                  </a:cubicBezTo>
                  <a:cubicBezTo>
                    <a:pt x="879" y="2504"/>
                    <a:pt x="1075" y="2323"/>
                    <a:pt x="1166" y="2095"/>
                  </a:cubicBezTo>
                  <a:cubicBezTo>
                    <a:pt x="1348" y="1672"/>
                    <a:pt x="1515" y="1248"/>
                    <a:pt x="1651" y="809"/>
                  </a:cubicBezTo>
                  <a:cubicBezTo>
                    <a:pt x="1711" y="597"/>
                    <a:pt x="1696" y="370"/>
                    <a:pt x="1605" y="158"/>
                  </a:cubicBezTo>
                  <a:cubicBezTo>
                    <a:pt x="1590" y="112"/>
                    <a:pt x="1545" y="82"/>
                    <a:pt x="1515" y="36"/>
                  </a:cubicBezTo>
                  <a:cubicBezTo>
                    <a:pt x="1470" y="14"/>
                    <a:pt x="1434" y="0"/>
                    <a:pt x="1394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708725" y="988075"/>
              <a:ext cx="74975" cy="33025"/>
            </a:xfrm>
            <a:custGeom>
              <a:avLst/>
              <a:gdLst/>
              <a:ahLst/>
              <a:cxnLst/>
              <a:rect l="l" t="t" r="r" b="b"/>
              <a:pathLst>
                <a:path w="2999" h="1321" extrusionOk="0">
                  <a:moveTo>
                    <a:pt x="2165" y="1"/>
                  </a:moveTo>
                  <a:cubicBezTo>
                    <a:pt x="1956" y="1"/>
                    <a:pt x="1737" y="43"/>
                    <a:pt x="1560" y="70"/>
                  </a:cubicBezTo>
                  <a:cubicBezTo>
                    <a:pt x="1182" y="130"/>
                    <a:pt x="818" y="251"/>
                    <a:pt x="485" y="418"/>
                  </a:cubicBezTo>
                  <a:cubicBezTo>
                    <a:pt x="273" y="509"/>
                    <a:pt x="1" y="721"/>
                    <a:pt x="1" y="917"/>
                  </a:cubicBezTo>
                  <a:cubicBezTo>
                    <a:pt x="1" y="1114"/>
                    <a:pt x="273" y="1266"/>
                    <a:pt x="470" y="1311"/>
                  </a:cubicBezTo>
                  <a:cubicBezTo>
                    <a:pt x="539" y="1317"/>
                    <a:pt x="609" y="1320"/>
                    <a:pt x="678" y="1320"/>
                  </a:cubicBezTo>
                  <a:cubicBezTo>
                    <a:pt x="941" y="1320"/>
                    <a:pt x="1202" y="1277"/>
                    <a:pt x="1454" y="1205"/>
                  </a:cubicBezTo>
                  <a:cubicBezTo>
                    <a:pt x="1787" y="1145"/>
                    <a:pt x="2105" y="1054"/>
                    <a:pt x="2408" y="963"/>
                  </a:cubicBezTo>
                  <a:cubicBezTo>
                    <a:pt x="2817" y="842"/>
                    <a:pt x="2998" y="297"/>
                    <a:pt x="2574" y="85"/>
                  </a:cubicBezTo>
                  <a:cubicBezTo>
                    <a:pt x="2455" y="22"/>
                    <a:pt x="2312" y="1"/>
                    <a:pt x="2165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</p:grpSp>
      <p:grpSp>
        <p:nvGrpSpPr>
          <p:cNvPr id="1143" name="Google Shape;1143;p43"/>
          <p:cNvGrpSpPr/>
          <p:nvPr/>
        </p:nvGrpSpPr>
        <p:grpSpPr>
          <a:xfrm>
            <a:off x="6912883" y="1609487"/>
            <a:ext cx="228152" cy="228586"/>
            <a:chOff x="3902950" y="2619743"/>
            <a:chExt cx="289350" cy="289900"/>
          </a:xfrm>
        </p:grpSpPr>
        <p:sp>
          <p:nvSpPr>
            <p:cNvPr id="1144" name="Google Shape;1144;p43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</p:grpSp>
      <p:grpSp>
        <p:nvGrpSpPr>
          <p:cNvPr id="1146" name="Google Shape;1146;p43"/>
          <p:cNvGrpSpPr/>
          <p:nvPr/>
        </p:nvGrpSpPr>
        <p:grpSpPr>
          <a:xfrm>
            <a:off x="1636683" y="3982187"/>
            <a:ext cx="228152" cy="228586"/>
            <a:chOff x="3902950" y="2619743"/>
            <a:chExt cx="289350" cy="289900"/>
          </a:xfrm>
        </p:grpSpPr>
        <p:sp>
          <p:nvSpPr>
            <p:cNvPr id="1147" name="Google Shape;1147;p43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sym typeface="Arial"/>
              </a:endParaRPr>
            </a:p>
          </p:txBody>
        </p:sp>
      </p:grpSp>
      <p:sp>
        <p:nvSpPr>
          <p:cNvPr id="9" name="Subtitle 8">
            <a:extLst>
              <a:ext uri="{FF2B5EF4-FFF2-40B4-BE49-F238E27FC236}">
                <a16:creationId xmlns:a16="http://schemas.microsoft.com/office/drawing/2014/main" id="{D4AD4DA6-23D0-DD6E-EB97-2F1822E9EA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>
              <a:latin typeface="Cabin" pitchFamily="2" charset="77"/>
            </a:endParaRPr>
          </a:p>
        </p:txBody>
      </p:sp>
      <p:sp>
        <p:nvSpPr>
          <p:cNvPr id="64" name="Title 5">
            <a:extLst>
              <a:ext uri="{FF2B5EF4-FFF2-40B4-BE49-F238E27FC236}">
                <a16:creationId xmlns:a16="http://schemas.microsoft.com/office/drawing/2014/main" id="{7699EB92-2FAE-0183-F25F-CE56DF56F88B}"/>
              </a:ext>
            </a:extLst>
          </p:cNvPr>
          <p:cNvSpPr txBox="1">
            <a:spLocks/>
          </p:cNvSpPr>
          <p:nvPr/>
        </p:nvSpPr>
        <p:spPr>
          <a:xfrm>
            <a:off x="900435" y="514076"/>
            <a:ext cx="7343129" cy="6754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pt-PT" sz="4400" dirty="0">
                <a:solidFill>
                  <a:schemeClr val="accent1">
                    <a:lumMod val="75000"/>
                  </a:schemeClr>
                </a:solidFill>
                <a:latin typeface="Cabin" panose="020B0604020202020204" charset="0"/>
                <a:sym typeface="Nunito"/>
              </a:rPr>
              <a:t>PEER CHECK</a:t>
            </a:r>
            <a:endParaRPr lang="en-VN" sz="6000" dirty="0">
              <a:solidFill>
                <a:schemeClr val="accent1">
                  <a:lumMod val="75000"/>
                </a:schemeClr>
              </a:solidFill>
              <a:latin typeface="Cabin" panose="020B0604020202020204" charset="0"/>
            </a:endParaRP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0E605FDA-5182-2878-4D8D-C332ADDC9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91291"/>
              </p:ext>
            </p:extLst>
          </p:nvPr>
        </p:nvGraphicFramePr>
        <p:xfrm>
          <a:off x="586154" y="1330512"/>
          <a:ext cx="7795845" cy="345711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602299">
                  <a:extLst>
                    <a:ext uri="{9D8B030D-6E8A-4147-A177-3AD203B41FA5}">
                      <a16:colId xmlns:a16="http://schemas.microsoft.com/office/drawing/2014/main" val="2277472013"/>
                    </a:ext>
                  </a:extLst>
                </a:gridCol>
                <a:gridCol w="1122518">
                  <a:extLst>
                    <a:ext uri="{9D8B030D-6E8A-4147-A177-3AD203B41FA5}">
                      <a16:colId xmlns:a16="http://schemas.microsoft.com/office/drawing/2014/main" val="3506872178"/>
                    </a:ext>
                  </a:extLst>
                </a:gridCol>
                <a:gridCol w="1071028">
                  <a:extLst>
                    <a:ext uri="{9D8B030D-6E8A-4147-A177-3AD203B41FA5}">
                      <a16:colId xmlns:a16="http://schemas.microsoft.com/office/drawing/2014/main" val="4145091542"/>
                    </a:ext>
                  </a:extLst>
                </a:gridCol>
              </a:tblGrid>
              <a:tr h="62260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bg1"/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Criteria</a:t>
                      </a:r>
                      <a:endParaRPr sz="2000" b="1" i="0" u="none" strike="noStrike" cap="none" dirty="0">
                        <a:solidFill>
                          <a:schemeClr val="bg1"/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bg1"/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Yes</a:t>
                      </a:r>
                      <a:endParaRPr sz="2000" b="1" i="0" u="none" strike="noStrike" cap="none" dirty="0">
                        <a:solidFill>
                          <a:schemeClr val="bg1"/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/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No</a:t>
                      </a:r>
                      <a:endParaRPr sz="2000" b="1" i="0" u="none" strike="noStrike" cap="none" dirty="0">
                        <a:solidFill>
                          <a:schemeClr val="bg1"/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53206"/>
                  </a:ext>
                </a:extLst>
              </a:tr>
              <a:tr h="69017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1. </a:t>
                      </a: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Did he/she use the correct verb tense?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7507"/>
                  </a:ext>
                </a:extLst>
              </a:tr>
              <a:tr h="63630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2</a:t>
                      </a: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. Did he/she hesitate when asking/answering?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823149"/>
                  </a:ext>
                </a:extLst>
              </a:tr>
              <a:tr h="59569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3</a:t>
                      </a: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. Did he/she ask about all the information?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67383"/>
                  </a:ext>
                </a:extLst>
              </a:tr>
              <a:tr h="75413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4</a:t>
                      </a: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. Did he/she ask more information about the performace?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Cabin" pitchFamily="2" charset="77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440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809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7" name="Google Shape;1497;p48"/>
          <p:cNvGrpSpPr/>
          <p:nvPr/>
        </p:nvGrpSpPr>
        <p:grpSpPr>
          <a:xfrm>
            <a:off x="-349168" y="639181"/>
            <a:ext cx="8490186" cy="3199654"/>
            <a:chOff x="-349168" y="639181"/>
            <a:chExt cx="8490186" cy="3199654"/>
          </a:xfrm>
        </p:grpSpPr>
        <p:grpSp>
          <p:nvGrpSpPr>
            <p:cNvPr id="1498" name="Google Shape;1498;p48"/>
            <p:cNvGrpSpPr/>
            <p:nvPr/>
          </p:nvGrpSpPr>
          <p:grpSpPr>
            <a:xfrm rot="-745824">
              <a:off x="-91690" y="896659"/>
              <a:ext cx="2684697" cy="2684697"/>
              <a:chOff x="3151611" y="143882"/>
              <a:chExt cx="1124738" cy="1124738"/>
            </a:xfrm>
          </p:grpSpPr>
          <p:sp>
            <p:nvSpPr>
              <p:cNvPr id="1499" name="Google Shape;1499;p48"/>
              <p:cNvSpPr/>
              <p:nvPr/>
            </p:nvSpPr>
            <p:spPr>
              <a:xfrm rot="2045588" flipH="1">
                <a:off x="3739332" y="775451"/>
                <a:ext cx="253487" cy="400056"/>
              </a:xfrm>
              <a:custGeom>
                <a:avLst/>
                <a:gdLst/>
                <a:ahLst/>
                <a:cxnLst/>
                <a:rect l="l" t="t" r="r" b="b"/>
                <a:pathLst>
                  <a:path w="64294" h="101416" extrusionOk="0">
                    <a:moveTo>
                      <a:pt x="51344" y="1"/>
                    </a:moveTo>
                    <a:lnTo>
                      <a:pt x="19115" y="32229"/>
                    </a:lnTo>
                    <a:cubicBezTo>
                      <a:pt x="0" y="51312"/>
                      <a:pt x="0" y="82301"/>
                      <a:pt x="19115" y="101416"/>
                    </a:cubicBezTo>
                    <a:lnTo>
                      <a:pt x="32098" y="88433"/>
                    </a:lnTo>
                    <a:cubicBezTo>
                      <a:pt x="20159" y="76494"/>
                      <a:pt x="20159" y="57118"/>
                      <a:pt x="32098" y="45179"/>
                    </a:cubicBezTo>
                    <a:lnTo>
                      <a:pt x="64294" y="12983"/>
                    </a:lnTo>
                    <a:lnTo>
                      <a:pt x="513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8"/>
              <p:cNvSpPr/>
              <p:nvPr/>
            </p:nvSpPr>
            <p:spPr>
              <a:xfrm rot="2036757" flipH="1">
                <a:off x="3294516" y="337794"/>
                <a:ext cx="757924" cy="739378"/>
              </a:xfrm>
              <a:custGeom>
                <a:avLst/>
                <a:gdLst/>
                <a:ahLst/>
                <a:cxnLst/>
                <a:rect l="l" t="t" r="r" b="b"/>
                <a:pathLst>
                  <a:path w="195263" h="190485" extrusionOk="0">
                    <a:moveTo>
                      <a:pt x="161012" y="0"/>
                    </a:moveTo>
                    <a:lnTo>
                      <a:pt x="163165" y="15136"/>
                    </a:lnTo>
                    <a:cubicBezTo>
                      <a:pt x="175104" y="27075"/>
                      <a:pt x="175104" y="46451"/>
                      <a:pt x="163165" y="58390"/>
                    </a:cubicBezTo>
                    <a:lnTo>
                      <a:pt x="58390" y="163165"/>
                    </a:lnTo>
                    <a:cubicBezTo>
                      <a:pt x="52421" y="169134"/>
                      <a:pt x="44592" y="172119"/>
                      <a:pt x="36763" y="172119"/>
                    </a:cubicBezTo>
                    <a:cubicBezTo>
                      <a:pt x="28934" y="172119"/>
                      <a:pt x="21106" y="169134"/>
                      <a:pt x="15136" y="163165"/>
                    </a:cubicBezTo>
                    <a:lnTo>
                      <a:pt x="0" y="161012"/>
                    </a:lnTo>
                    <a:lnTo>
                      <a:pt x="2153" y="176148"/>
                    </a:lnTo>
                    <a:cubicBezTo>
                      <a:pt x="11711" y="185705"/>
                      <a:pt x="24237" y="190484"/>
                      <a:pt x="36759" y="190484"/>
                    </a:cubicBezTo>
                    <a:cubicBezTo>
                      <a:pt x="49281" y="190484"/>
                      <a:pt x="61799" y="185705"/>
                      <a:pt x="71340" y="176148"/>
                    </a:cubicBezTo>
                    <a:lnTo>
                      <a:pt x="176148" y="71340"/>
                    </a:lnTo>
                    <a:cubicBezTo>
                      <a:pt x="195263" y="52258"/>
                      <a:pt x="195263" y="21269"/>
                      <a:pt x="176148" y="2153"/>
                    </a:cubicBezTo>
                    <a:lnTo>
                      <a:pt x="161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8"/>
              <p:cNvSpPr/>
              <p:nvPr/>
            </p:nvSpPr>
            <p:spPr>
              <a:xfrm rot="2036757" flipH="1">
                <a:off x="3308807" y="301079"/>
                <a:ext cx="810344" cy="810344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56787" y="24473"/>
                    </a:moveTo>
                    <a:cubicBezTo>
                      <a:pt x="163833" y="24473"/>
                      <a:pt x="170879" y="27156"/>
                      <a:pt x="176245" y="32522"/>
                    </a:cubicBezTo>
                    <a:cubicBezTo>
                      <a:pt x="186977" y="43254"/>
                      <a:pt x="186977" y="60706"/>
                      <a:pt x="176245" y="71438"/>
                    </a:cubicBezTo>
                    <a:lnTo>
                      <a:pt x="71438" y="176245"/>
                    </a:lnTo>
                    <a:cubicBezTo>
                      <a:pt x="66072" y="181611"/>
                      <a:pt x="59026" y="184294"/>
                      <a:pt x="51980" y="184294"/>
                    </a:cubicBezTo>
                    <a:cubicBezTo>
                      <a:pt x="44934" y="184294"/>
                      <a:pt x="37888" y="181611"/>
                      <a:pt x="32522" y="176245"/>
                    </a:cubicBezTo>
                    <a:cubicBezTo>
                      <a:pt x="27335" y="171059"/>
                      <a:pt x="24465" y="164143"/>
                      <a:pt x="24465" y="156771"/>
                    </a:cubicBezTo>
                    <a:cubicBezTo>
                      <a:pt x="24465" y="149432"/>
                      <a:pt x="27335" y="142516"/>
                      <a:pt x="32522" y="137330"/>
                    </a:cubicBezTo>
                    <a:lnTo>
                      <a:pt x="40286" y="129566"/>
                    </a:lnTo>
                    <a:cubicBezTo>
                      <a:pt x="42014" y="133252"/>
                      <a:pt x="44396" y="136677"/>
                      <a:pt x="47429" y="139711"/>
                    </a:cubicBezTo>
                    <a:cubicBezTo>
                      <a:pt x="54589" y="146855"/>
                      <a:pt x="63992" y="150427"/>
                      <a:pt x="73391" y="150427"/>
                    </a:cubicBezTo>
                    <a:cubicBezTo>
                      <a:pt x="82789" y="150427"/>
                      <a:pt x="92184" y="146855"/>
                      <a:pt x="99327" y="139711"/>
                    </a:cubicBezTo>
                    <a:lnTo>
                      <a:pt x="165415" y="73623"/>
                    </a:lnTo>
                    <a:cubicBezTo>
                      <a:pt x="170210" y="68828"/>
                      <a:pt x="170210" y="61097"/>
                      <a:pt x="165415" y="56302"/>
                    </a:cubicBezTo>
                    <a:cubicBezTo>
                      <a:pt x="163034" y="53921"/>
                      <a:pt x="159903" y="52730"/>
                      <a:pt x="156771" y="52730"/>
                    </a:cubicBezTo>
                    <a:cubicBezTo>
                      <a:pt x="153640" y="52730"/>
                      <a:pt x="150508" y="53921"/>
                      <a:pt x="148127" y="56302"/>
                    </a:cubicBezTo>
                    <a:lnTo>
                      <a:pt x="82039" y="122390"/>
                    </a:lnTo>
                    <a:cubicBezTo>
                      <a:pt x="79723" y="124706"/>
                      <a:pt x="76657" y="125978"/>
                      <a:pt x="73395" y="125978"/>
                    </a:cubicBezTo>
                    <a:cubicBezTo>
                      <a:pt x="70133" y="125978"/>
                      <a:pt x="67034" y="124706"/>
                      <a:pt x="64750" y="122390"/>
                    </a:cubicBezTo>
                    <a:cubicBezTo>
                      <a:pt x="59955" y="117627"/>
                      <a:pt x="59955" y="109864"/>
                      <a:pt x="64750" y="105101"/>
                    </a:cubicBezTo>
                    <a:lnTo>
                      <a:pt x="137330" y="32522"/>
                    </a:lnTo>
                    <a:cubicBezTo>
                      <a:pt x="142696" y="27156"/>
                      <a:pt x="149741" y="24473"/>
                      <a:pt x="156787" y="24473"/>
                    </a:cubicBezTo>
                    <a:close/>
                    <a:moveTo>
                      <a:pt x="156771" y="0"/>
                    </a:moveTo>
                    <a:cubicBezTo>
                      <a:pt x="142908" y="0"/>
                      <a:pt x="129827" y="5415"/>
                      <a:pt x="120008" y="15233"/>
                    </a:cubicBezTo>
                    <a:lnTo>
                      <a:pt x="47429" y="87813"/>
                    </a:lnTo>
                    <a:cubicBezTo>
                      <a:pt x="37839" y="97403"/>
                      <a:pt x="34675" y="111005"/>
                      <a:pt x="37937" y="123238"/>
                    </a:cubicBezTo>
                    <a:lnTo>
                      <a:pt x="28216" y="132991"/>
                    </a:lnTo>
                    <a:cubicBezTo>
                      <a:pt x="21855" y="139352"/>
                      <a:pt x="18365" y="147801"/>
                      <a:pt x="18365" y="156771"/>
                    </a:cubicBezTo>
                    <a:cubicBezTo>
                      <a:pt x="18365" y="165774"/>
                      <a:pt x="21855" y="174223"/>
                      <a:pt x="28216" y="180551"/>
                    </a:cubicBezTo>
                    <a:cubicBezTo>
                      <a:pt x="34773" y="187124"/>
                      <a:pt x="43384" y="190410"/>
                      <a:pt x="51996" y="190410"/>
                    </a:cubicBezTo>
                    <a:cubicBezTo>
                      <a:pt x="60608" y="190410"/>
                      <a:pt x="69219" y="187124"/>
                      <a:pt x="75776" y="180551"/>
                    </a:cubicBezTo>
                    <a:lnTo>
                      <a:pt x="180551" y="75776"/>
                    </a:lnTo>
                    <a:cubicBezTo>
                      <a:pt x="193697" y="62663"/>
                      <a:pt x="193697" y="41329"/>
                      <a:pt x="180551" y="28216"/>
                    </a:cubicBezTo>
                    <a:cubicBezTo>
                      <a:pt x="173994" y="21643"/>
                      <a:pt x="165383" y="18357"/>
                      <a:pt x="156771" y="18357"/>
                    </a:cubicBezTo>
                    <a:cubicBezTo>
                      <a:pt x="148159" y="18357"/>
                      <a:pt x="139548" y="21643"/>
                      <a:pt x="132991" y="28216"/>
                    </a:cubicBezTo>
                    <a:lnTo>
                      <a:pt x="60412" y="100795"/>
                    </a:lnTo>
                    <a:cubicBezTo>
                      <a:pt x="56954" y="104253"/>
                      <a:pt x="55030" y="108852"/>
                      <a:pt x="55030" y="113745"/>
                    </a:cubicBezTo>
                    <a:cubicBezTo>
                      <a:pt x="55030" y="118671"/>
                      <a:pt x="56954" y="123270"/>
                      <a:pt x="60412" y="126728"/>
                    </a:cubicBezTo>
                    <a:cubicBezTo>
                      <a:pt x="63870" y="130186"/>
                      <a:pt x="68502" y="132110"/>
                      <a:pt x="73395" y="132110"/>
                    </a:cubicBezTo>
                    <a:cubicBezTo>
                      <a:pt x="78288" y="132110"/>
                      <a:pt x="82887" y="130186"/>
                      <a:pt x="86377" y="126728"/>
                    </a:cubicBezTo>
                    <a:lnTo>
                      <a:pt x="152465" y="60640"/>
                    </a:lnTo>
                    <a:cubicBezTo>
                      <a:pt x="153656" y="59450"/>
                      <a:pt x="155222" y="58854"/>
                      <a:pt x="156787" y="58854"/>
                    </a:cubicBezTo>
                    <a:cubicBezTo>
                      <a:pt x="158353" y="58854"/>
                      <a:pt x="159919" y="59450"/>
                      <a:pt x="161110" y="60640"/>
                    </a:cubicBezTo>
                    <a:cubicBezTo>
                      <a:pt x="163491" y="63022"/>
                      <a:pt x="163491" y="66903"/>
                      <a:pt x="161110" y="69285"/>
                    </a:cubicBezTo>
                    <a:lnTo>
                      <a:pt x="95022" y="135372"/>
                    </a:lnTo>
                    <a:cubicBezTo>
                      <a:pt x="89052" y="141342"/>
                      <a:pt x="81215" y="144327"/>
                      <a:pt x="73382" y="144327"/>
                    </a:cubicBezTo>
                    <a:cubicBezTo>
                      <a:pt x="65550" y="144327"/>
                      <a:pt x="57721" y="141342"/>
                      <a:pt x="51768" y="135372"/>
                    </a:cubicBezTo>
                    <a:cubicBezTo>
                      <a:pt x="39829" y="123466"/>
                      <a:pt x="39829" y="104057"/>
                      <a:pt x="51768" y="92118"/>
                    </a:cubicBezTo>
                    <a:lnTo>
                      <a:pt x="124347" y="19539"/>
                    </a:lnTo>
                    <a:cubicBezTo>
                      <a:pt x="132991" y="10895"/>
                      <a:pt x="144539" y="6133"/>
                      <a:pt x="156771" y="6133"/>
                    </a:cubicBezTo>
                    <a:cubicBezTo>
                      <a:pt x="169036" y="6133"/>
                      <a:pt x="180551" y="10895"/>
                      <a:pt x="189228" y="19539"/>
                    </a:cubicBezTo>
                    <a:cubicBezTo>
                      <a:pt x="197872" y="28216"/>
                      <a:pt x="202667" y="39731"/>
                      <a:pt x="202667" y="51996"/>
                    </a:cubicBezTo>
                    <a:cubicBezTo>
                      <a:pt x="202667" y="64229"/>
                      <a:pt x="197872" y="75776"/>
                      <a:pt x="189228" y="84420"/>
                    </a:cubicBezTo>
                    <a:lnTo>
                      <a:pt x="84420" y="189228"/>
                    </a:lnTo>
                    <a:cubicBezTo>
                      <a:pt x="75776" y="197872"/>
                      <a:pt x="64229" y="202667"/>
                      <a:pt x="51996" y="202667"/>
                    </a:cubicBezTo>
                    <a:cubicBezTo>
                      <a:pt x="39731" y="202667"/>
                      <a:pt x="28216" y="197872"/>
                      <a:pt x="19539" y="189228"/>
                    </a:cubicBezTo>
                    <a:cubicBezTo>
                      <a:pt x="10895" y="180551"/>
                      <a:pt x="6133" y="169036"/>
                      <a:pt x="6133" y="156771"/>
                    </a:cubicBezTo>
                    <a:cubicBezTo>
                      <a:pt x="6133" y="144539"/>
                      <a:pt x="10895" y="132991"/>
                      <a:pt x="19539" y="124347"/>
                    </a:cubicBezTo>
                    <a:lnTo>
                      <a:pt x="29749" y="114170"/>
                    </a:lnTo>
                    <a:cubicBezTo>
                      <a:pt x="30924" y="112963"/>
                      <a:pt x="30924" y="111038"/>
                      <a:pt x="29749" y="109831"/>
                    </a:cubicBezTo>
                    <a:cubicBezTo>
                      <a:pt x="29146" y="109228"/>
                      <a:pt x="28363" y="108926"/>
                      <a:pt x="27580" y="108926"/>
                    </a:cubicBezTo>
                    <a:cubicBezTo>
                      <a:pt x="26797" y="108926"/>
                      <a:pt x="26014" y="109228"/>
                      <a:pt x="25411" y="109831"/>
                    </a:cubicBezTo>
                    <a:lnTo>
                      <a:pt x="15233" y="120008"/>
                    </a:lnTo>
                    <a:cubicBezTo>
                      <a:pt x="5415" y="129827"/>
                      <a:pt x="0" y="142908"/>
                      <a:pt x="0" y="156771"/>
                    </a:cubicBezTo>
                    <a:cubicBezTo>
                      <a:pt x="0" y="170667"/>
                      <a:pt x="5415" y="183715"/>
                      <a:pt x="15233" y="193534"/>
                    </a:cubicBezTo>
                    <a:cubicBezTo>
                      <a:pt x="25052" y="203352"/>
                      <a:pt x="38100" y="208767"/>
                      <a:pt x="51996" y="208767"/>
                    </a:cubicBezTo>
                    <a:cubicBezTo>
                      <a:pt x="65860" y="208767"/>
                      <a:pt x="78940" y="203352"/>
                      <a:pt x="88759" y="193534"/>
                    </a:cubicBezTo>
                    <a:lnTo>
                      <a:pt x="193534" y="88759"/>
                    </a:lnTo>
                    <a:cubicBezTo>
                      <a:pt x="203352" y="78940"/>
                      <a:pt x="208767" y="65860"/>
                      <a:pt x="208767" y="51996"/>
                    </a:cubicBezTo>
                    <a:cubicBezTo>
                      <a:pt x="208767" y="38100"/>
                      <a:pt x="203352" y="25052"/>
                      <a:pt x="193534" y="15233"/>
                    </a:cubicBezTo>
                    <a:cubicBezTo>
                      <a:pt x="183715" y="5415"/>
                      <a:pt x="170667" y="0"/>
                      <a:pt x="1567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2" name="Google Shape;1502;p48"/>
            <p:cNvSpPr/>
            <p:nvPr/>
          </p:nvSpPr>
          <p:spPr>
            <a:xfrm rot="1290688" flipH="1">
              <a:off x="549322" y="1286731"/>
              <a:ext cx="1435320" cy="1337329"/>
            </a:xfrm>
            <a:custGeom>
              <a:avLst/>
              <a:gdLst/>
              <a:ahLst/>
              <a:cxnLst/>
              <a:rect l="l" t="t" r="r" b="b"/>
              <a:pathLst>
                <a:path w="154912" h="144336" extrusionOk="0">
                  <a:moveTo>
                    <a:pt x="120306" y="1"/>
                  </a:moveTo>
                  <a:cubicBezTo>
                    <a:pt x="107784" y="1"/>
                    <a:pt x="95266" y="4780"/>
                    <a:pt x="85725" y="14337"/>
                  </a:cubicBezTo>
                  <a:lnTo>
                    <a:pt x="13146" y="86917"/>
                  </a:lnTo>
                  <a:cubicBezTo>
                    <a:pt x="0" y="100062"/>
                    <a:pt x="0" y="121363"/>
                    <a:pt x="13146" y="134476"/>
                  </a:cubicBezTo>
                  <a:cubicBezTo>
                    <a:pt x="19702" y="141049"/>
                    <a:pt x="28306" y="144336"/>
                    <a:pt x="36913" y="144336"/>
                  </a:cubicBezTo>
                  <a:cubicBezTo>
                    <a:pt x="45521" y="144336"/>
                    <a:pt x="54133" y="141049"/>
                    <a:pt x="60706" y="134476"/>
                  </a:cubicBezTo>
                  <a:lnTo>
                    <a:pt x="126793" y="68389"/>
                  </a:lnTo>
                  <a:cubicBezTo>
                    <a:pt x="130382" y="64833"/>
                    <a:pt x="130382" y="58994"/>
                    <a:pt x="126793" y="55438"/>
                  </a:cubicBezTo>
                  <a:cubicBezTo>
                    <a:pt x="124999" y="53644"/>
                    <a:pt x="122651" y="52747"/>
                    <a:pt x="120302" y="52747"/>
                  </a:cubicBezTo>
                  <a:cubicBezTo>
                    <a:pt x="117953" y="52747"/>
                    <a:pt x="115605" y="53644"/>
                    <a:pt x="113811" y="55438"/>
                  </a:cubicBezTo>
                  <a:lnTo>
                    <a:pt x="47723" y="121526"/>
                  </a:lnTo>
                  <a:cubicBezTo>
                    <a:pt x="44738" y="124511"/>
                    <a:pt x="40824" y="126003"/>
                    <a:pt x="36909" y="126003"/>
                  </a:cubicBezTo>
                  <a:cubicBezTo>
                    <a:pt x="32995" y="126003"/>
                    <a:pt x="29081" y="124511"/>
                    <a:pt x="26096" y="121526"/>
                  </a:cubicBezTo>
                  <a:cubicBezTo>
                    <a:pt x="20126" y="115557"/>
                    <a:pt x="20126" y="105869"/>
                    <a:pt x="26096" y="99899"/>
                  </a:cubicBezTo>
                  <a:lnTo>
                    <a:pt x="98675" y="27320"/>
                  </a:lnTo>
                  <a:cubicBezTo>
                    <a:pt x="104645" y="21351"/>
                    <a:pt x="112473" y="18366"/>
                    <a:pt x="120302" y="18366"/>
                  </a:cubicBezTo>
                  <a:cubicBezTo>
                    <a:pt x="128131" y="18366"/>
                    <a:pt x="135960" y="21351"/>
                    <a:pt x="141929" y="27320"/>
                  </a:cubicBezTo>
                  <a:lnTo>
                    <a:pt x="154912" y="14337"/>
                  </a:lnTo>
                  <a:cubicBezTo>
                    <a:pt x="145354" y="4780"/>
                    <a:pt x="132828" y="1"/>
                    <a:pt x="120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8"/>
            <p:cNvSpPr/>
            <p:nvPr/>
          </p:nvSpPr>
          <p:spPr>
            <a:xfrm rot="1290688" flipH="1">
              <a:off x="549322" y="1286731"/>
              <a:ext cx="1435320" cy="1337329"/>
            </a:xfrm>
            <a:custGeom>
              <a:avLst/>
              <a:gdLst/>
              <a:ahLst/>
              <a:cxnLst/>
              <a:rect l="l" t="t" r="r" b="b"/>
              <a:pathLst>
                <a:path w="154912" h="144336" extrusionOk="0">
                  <a:moveTo>
                    <a:pt x="120306" y="1"/>
                  </a:moveTo>
                  <a:cubicBezTo>
                    <a:pt x="107784" y="1"/>
                    <a:pt x="95266" y="4780"/>
                    <a:pt x="85725" y="14337"/>
                  </a:cubicBezTo>
                  <a:lnTo>
                    <a:pt x="13146" y="86917"/>
                  </a:lnTo>
                  <a:cubicBezTo>
                    <a:pt x="0" y="100062"/>
                    <a:pt x="0" y="121363"/>
                    <a:pt x="13146" y="134476"/>
                  </a:cubicBezTo>
                  <a:cubicBezTo>
                    <a:pt x="19702" y="141049"/>
                    <a:pt x="28306" y="144336"/>
                    <a:pt x="36913" y="144336"/>
                  </a:cubicBezTo>
                  <a:cubicBezTo>
                    <a:pt x="45521" y="144336"/>
                    <a:pt x="54133" y="141049"/>
                    <a:pt x="60706" y="134476"/>
                  </a:cubicBezTo>
                  <a:lnTo>
                    <a:pt x="126793" y="68389"/>
                  </a:lnTo>
                  <a:cubicBezTo>
                    <a:pt x="130382" y="64833"/>
                    <a:pt x="130382" y="58994"/>
                    <a:pt x="126793" y="55438"/>
                  </a:cubicBezTo>
                  <a:cubicBezTo>
                    <a:pt x="124999" y="53644"/>
                    <a:pt x="122651" y="52747"/>
                    <a:pt x="120302" y="52747"/>
                  </a:cubicBezTo>
                  <a:cubicBezTo>
                    <a:pt x="117953" y="52747"/>
                    <a:pt x="115605" y="53644"/>
                    <a:pt x="113811" y="55438"/>
                  </a:cubicBezTo>
                  <a:lnTo>
                    <a:pt x="47723" y="121526"/>
                  </a:lnTo>
                  <a:cubicBezTo>
                    <a:pt x="44738" y="124511"/>
                    <a:pt x="40824" y="126003"/>
                    <a:pt x="36909" y="126003"/>
                  </a:cubicBezTo>
                  <a:cubicBezTo>
                    <a:pt x="32995" y="126003"/>
                    <a:pt x="29081" y="124511"/>
                    <a:pt x="26096" y="121526"/>
                  </a:cubicBezTo>
                  <a:cubicBezTo>
                    <a:pt x="20126" y="115557"/>
                    <a:pt x="20126" y="105869"/>
                    <a:pt x="26096" y="99899"/>
                  </a:cubicBezTo>
                  <a:lnTo>
                    <a:pt x="98675" y="27320"/>
                  </a:lnTo>
                  <a:cubicBezTo>
                    <a:pt x="104645" y="21351"/>
                    <a:pt x="112473" y="18366"/>
                    <a:pt x="120302" y="18366"/>
                  </a:cubicBezTo>
                  <a:cubicBezTo>
                    <a:pt x="128131" y="18366"/>
                    <a:pt x="135960" y="21351"/>
                    <a:pt x="141929" y="27320"/>
                  </a:cubicBezTo>
                  <a:lnTo>
                    <a:pt x="154912" y="14337"/>
                  </a:lnTo>
                  <a:cubicBezTo>
                    <a:pt x="145354" y="4780"/>
                    <a:pt x="132828" y="1"/>
                    <a:pt x="120306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D03A"/>
                </a:solidFill>
              </a:endParaRPr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1016275" y="1468200"/>
              <a:ext cx="7124743" cy="2370630"/>
            </a:xfrm>
            <a:custGeom>
              <a:avLst/>
              <a:gdLst/>
              <a:ahLst/>
              <a:cxnLst/>
              <a:rect l="l" t="t" r="r" b="b"/>
              <a:pathLst>
                <a:path w="56531" h="18595" extrusionOk="0">
                  <a:moveTo>
                    <a:pt x="854" y="3719"/>
                  </a:moveTo>
                  <a:cubicBezTo>
                    <a:pt x="261" y="5552"/>
                    <a:pt x="692" y="10510"/>
                    <a:pt x="854" y="12774"/>
                  </a:cubicBezTo>
                  <a:cubicBezTo>
                    <a:pt x="1016" y="15038"/>
                    <a:pt x="-1625" y="16332"/>
                    <a:pt x="1824" y="17302"/>
                  </a:cubicBezTo>
                  <a:cubicBezTo>
                    <a:pt x="5274" y="18272"/>
                    <a:pt x="13682" y="18595"/>
                    <a:pt x="21551" y="18595"/>
                  </a:cubicBezTo>
                  <a:cubicBezTo>
                    <a:pt x="29420" y="18595"/>
                    <a:pt x="43488" y="17787"/>
                    <a:pt x="49040" y="17302"/>
                  </a:cubicBezTo>
                  <a:cubicBezTo>
                    <a:pt x="54592" y="16817"/>
                    <a:pt x="53837" y="16979"/>
                    <a:pt x="54861" y="15685"/>
                  </a:cubicBezTo>
                  <a:cubicBezTo>
                    <a:pt x="55885" y="14391"/>
                    <a:pt x="54969" y="11912"/>
                    <a:pt x="55184" y="9540"/>
                  </a:cubicBezTo>
                  <a:cubicBezTo>
                    <a:pt x="55400" y="7168"/>
                    <a:pt x="57286" y="3018"/>
                    <a:pt x="56154" y="1455"/>
                  </a:cubicBezTo>
                  <a:cubicBezTo>
                    <a:pt x="55022" y="-108"/>
                    <a:pt x="53837" y="324"/>
                    <a:pt x="48393" y="162"/>
                  </a:cubicBezTo>
                  <a:cubicBezTo>
                    <a:pt x="42949" y="0"/>
                    <a:pt x="30821" y="216"/>
                    <a:pt x="23491" y="485"/>
                  </a:cubicBezTo>
                  <a:cubicBezTo>
                    <a:pt x="16161" y="755"/>
                    <a:pt x="8184" y="1240"/>
                    <a:pt x="4411" y="1779"/>
                  </a:cubicBezTo>
                  <a:cubicBezTo>
                    <a:pt x="638" y="2318"/>
                    <a:pt x="1447" y="1887"/>
                    <a:pt x="854" y="3719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sp>
          <p:nvSpPr>
            <p:cNvPr id="1505" name="Google Shape;1505;p48"/>
            <p:cNvSpPr/>
            <p:nvPr/>
          </p:nvSpPr>
          <p:spPr>
            <a:xfrm rot="1290688" flipH="1">
              <a:off x="549819" y="1289463"/>
              <a:ext cx="1435320" cy="1337329"/>
            </a:xfrm>
            <a:custGeom>
              <a:avLst/>
              <a:gdLst/>
              <a:ahLst/>
              <a:cxnLst/>
              <a:rect l="l" t="t" r="r" b="b"/>
              <a:pathLst>
                <a:path w="154912" h="144336" extrusionOk="0">
                  <a:moveTo>
                    <a:pt x="120306" y="1"/>
                  </a:moveTo>
                  <a:cubicBezTo>
                    <a:pt x="107784" y="1"/>
                    <a:pt x="95266" y="4780"/>
                    <a:pt x="85725" y="14337"/>
                  </a:cubicBezTo>
                  <a:lnTo>
                    <a:pt x="13146" y="86917"/>
                  </a:lnTo>
                  <a:cubicBezTo>
                    <a:pt x="0" y="100062"/>
                    <a:pt x="0" y="121363"/>
                    <a:pt x="13146" y="134476"/>
                  </a:cubicBezTo>
                  <a:cubicBezTo>
                    <a:pt x="19702" y="141049"/>
                    <a:pt x="28306" y="144336"/>
                    <a:pt x="36913" y="144336"/>
                  </a:cubicBezTo>
                  <a:cubicBezTo>
                    <a:pt x="45521" y="144336"/>
                    <a:pt x="54133" y="141049"/>
                    <a:pt x="60706" y="134476"/>
                  </a:cubicBezTo>
                  <a:lnTo>
                    <a:pt x="126793" y="68389"/>
                  </a:lnTo>
                  <a:cubicBezTo>
                    <a:pt x="130382" y="64833"/>
                    <a:pt x="130382" y="58994"/>
                    <a:pt x="126793" y="55438"/>
                  </a:cubicBezTo>
                  <a:cubicBezTo>
                    <a:pt x="124999" y="53644"/>
                    <a:pt x="122651" y="52747"/>
                    <a:pt x="120302" y="52747"/>
                  </a:cubicBezTo>
                  <a:cubicBezTo>
                    <a:pt x="117953" y="52747"/>
                    <a:pt x="115605" y="53644"/>
                    <a:pt x="113811" y="55438"/>
                  </a:cubicBezTo>
                  <a:lnTo>
                    <a:pt x="47723" y="121526"/>
                  </a:lnTo>
                  <a:cubicBezTo>
                    <a:pt x="44738" y="124511"/>
                    <a:pt x="40824" y="126003"/>
                    <a:pt x="36909" y="126003"/>
                  </a:cubicBezTo>
                  <a:cubicBezTo>
                    <a:pt x="32995" y="126003"/>
                    <a:pt x="29081" y="124511"/>
                    <a:pt x="26096" y="121526"/>
                  </a:cubicBezTo>
                  <a:cubicBezTo>
                    <a:pt x="20126" y="115557"/>
                    <a:pt x="20126" y="105869"/>
                    <a:pt x="26096" y="99899"/>
                  </a:cubicBezTo>
                  <a:lnTo>
                    <a:pt x="98675" y="27320"/>
                  </a:lnTo>
                  <a:cubicBezTo>
                    <a:pt x="104645" y="21351"/>
                    <a:pt x="112473" y="18366"/>
                    <a:pt x="120302" y="18366"/>
                  </a:cubicBezTo>
                  <a:cubicBezTo>
                    <a:pt x="128131" y="18366"/>
                    <a:pt x="135960" y="21351"/>
                    <a:pt x="141929" y="27320"/>
                  </a:cubicBezTo>
                  <a:lnTo>
                    <a:pt x="154912" y="14337"/>
                  </a:lnTo>
                  <a:cubicBezTo>
                    <a:pt x="145354" y="4780"/>
                    <a:pt x="132828" y="1"/>
                    <a:pt x="120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 rot="1290688" flipH="1">
              <a:off x="549819" y="1289463"/>
              <a:ext cx="1435320" cy="1337329"/>
            </a:xfrm>
            <a:custGeom>
              <a:avLst/>
              <a:gdLst/>
              <a:ahLst/>
              <a:cxnLst/>
              <a:rect l="l" t="t" r="r" b="b"/>
              <a:pathLst>
                <a:path w="154912" h="144336" extrusionOk="0">
                  <a:moveTo>
                    <a:pt x="120306" y="1"/>
                  </a:moveTo>
                  <a:cubicBezTo>
                    <a:pt x="107784" y="1"/>
                    <a:pt x="95266" y="4780"/>
                    <a:pt x="85725" y="14337"/>
                  </a:cubicBezTo>
                  <a:lnTo>
                    <a:pt x="13146" y="86917"/>
                  </a:lnTo>
                  <a:cubicBezTo>
                    <a:pt x="0" y="100062"/>
                    <a:pt x="0" y="121363"/>
                    <a:pt x="13146" y="134476"/>
                  </a:cubicBezTo>
                  <a:cubicBezTo>
                    <a:pt x="19702" y="141049"/>
                    <a:pt x="28306" y="144336"/>
                    <a:pt x="36913" y="144336"/>
                  </a:cubicBezTo>
                  <a:cubicBezTo>
                    <a:pt x="45521" y="144336"/>
                    <a:pt x="54133" y="141049"/>
                    <a:pt x="60706" y="134476"/>
                  </a:cubicBezTo>
                  <a:lnTo>
                    <a:pt x="126793" y="68389"/>
                  </a:lnTo>
                  <a:cubicBezTo>
                    <a:pt x="130382" y="64833"/>
                    <a:pt x="130382" y="58994"/>
                    <a:pt x="126793" y="55438"/>
                  </a:cubicBezTo>
                  <a:cubicBezTo>
                    <a:pt x="124999" y="53644"/>
                    <a:pt x="122651" y="52747"/>
                    <a:pt x="120302" y="52747"/>
                  </a:cubicBezTo>
                  <a:cubicBezTo>
                    <a:pt x="117953" y="52747"/>
                    <a:pt x="115605" y="53644"/>
                    <a:pt x="113811" y="55438"/>
                  </a:cubicBezTo>
                  <a:lnTo>
                    <a:pt x="47723" y="121526"/>
                  </a:lnTo>
                  <a:cubicBezTo>
                    <a:pt x="44738" y="124511"/>
                    <a:pt x="40824" y="126003"/>
                    <a:pt x="36909" y="126003"/>
                  </a:cubicBezTo>
                  <a:cubicBezTo>
                    <a:pt x="32995" y="126003"/>
                    <a:pt x="29081" y="124511"/>
                    <a:pt x="26096" y="121526"/>
                  </a:cubicBezTo>
                  <a:cubicBezTo>
                    <a:pt x="20126" y="115557"/>
                    <a:pt x="20126" y="105869"/>
                    <a:pt x="26096" y="99899"/>
                  </a:cubicBezTo>
                  <a:lnTo>
                    <a:pt x="98675" y="27320"/>
                  </a:lnTo>
                  <a:cubicBezTo>
                    <a:pt x="104645" y="21351"/>
                    <a:pt x="112473" y="18366"/>
                    <a:pt x="120302" y="18366"/>
                  </a:cubicBezTo>
                  <a:cubicBezTo>
                    <a:pt x="128131" y="18366"/>
                    <a:pt x="135960" y="21351"/>
                    <a:pt x="141929" y="27320"/>
                  </a:cubicBezTo>
                  <a:lnTo>
                    <a:pt x="154912" y="14337"/>
                  </a:lnTo>
                  <a:cubicBezTo>
                    <a:pt x="145354" y="4780"/>
                    <a:pt x="132828" y="1"/>
                    <a:pt x="120306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D03A"/>
                </a:solidFill>
              </a:endParaRPr>
            </a:p>
          </p:txBody>
        </p:sp>
        <p:sp>
          <p:nvSpPr>
            <p:cNvPr id="1507" name="Google Shape;1507;p48"/>
            <p:cNvSpPr/>
            <p:nvPr/>
          </p:nvSpPr>
          <p:spPr>
            <a:xfrm rot="-1343902">
              <a:off x="911541" y="1042655"/>
              <a:ext cx="710297" cy="1743542"/>
            </a:xfrm>
            <a:custGeom>
              <a:avLst/>
              <a:gdLst/>
              <a:ahLst/>
              <a:cxnLst/>
              <a:rect l="l" t="t" r="r" b="b"/>
              <a:pathLst>
                <a:path w="75549" h="191040" extrusionOk="0">
                  <a:moveTo>
                    <a:pt x="21503" y="0"/>
                  </a:moveTo>
                  <a:cubicBezTo>
                    <a:pt x="21132" y="0"/>
                    <a:pt x="20760" y="4"/>
                    <a:pt x="20388" y="12"/>
                  </a:cubicBezTo>
                  <a:lnTo>
                    <a:pt x="20388" y="6112"/>
                  </a:lnTo>
                  <a:lnTo>
                    <a:pt x="20453" y="6112"/>
                  </a:lnTo>
                  <a:cubicBezTo>
                    <a:pt x="20745" y="6107"/>
                    <a:pt x="21037" y="6104"/>
                    <a:pt x="21328" y="6104"/>
                  </a:cubicBezTo>
                  <a:cubicBezTo>
                    <a:pt x="33239" y="6104"/>
                    <a:pt x="44510" y="10653"/>
                    <a:pt x="53171" y="18932"/>
                  </a:cubicBezTo>
                  <a:cubicBezTo>
                    <a:pt x="61979" y="27413"/>
                    <a:pt x="66969" y="38862"/>
                    <a:pt x="67230" y="51095"/>
                  </a:cubicBezTo>
                  <a:lnTo>
                    <a:pt x="69187" y="153717"/>
                  </a:lnTo>
                  <a:cubicBezTo>
                    <a:pt x="69514" y="170549"/>
                    <a:pt x="56042" y="184543"/>
                    <a:pt x="39177" y="184869"/>
                  </a:cubicBezTo>
                  <a:cubicBezTo>
                    <a:pt x="38977" y="184873"/>
                    <a:pt x="38777" y="184875"/>
                    <a:pt x="38577" y="184875"/>
                  </a:cubicBezTo>
                  <a:cubicBezTo>
                    <a:pt x="22014" y="184875"/>
                    <a:pt x="8348" y="171555"/>
                    <a:pt x="8025" y="154859"/>
                  </a:cubicBezTo>
                  <a:lnTo>
                    <a:pt x="6231" y="61403"/>
                  </a:lnTo>
                  <a:cubicBezTo>
                    <a:pt x="6133" y="58010"/>
                    <a:pt x="8841" y="55238"/>
                    <a:pt x="12233" y="55172"/>
                  </a:cubicBezTo>
                  <a:cubicBezTo>
                    <a:pt x="12292" y="55171"/>
                    <a:pt x="12351" y="55170"/>
                    <a:pt x="12410" y="55170"/>
                  </a:cubicBezTo>
                  <a:cubicBezTo>
                    <a:pt x="15690" y="55170"/>
                    <a:pt x="18367" y="57842"/>
                    <a:pt x="18464" y="61174"/>
                  </a:cubicBezTo>
                  <a:lnTo>
                    <a:pt x="20258" y="154630"/>
                  </a:lnTo>
                  <a:cubicBezTo>
                    <a:pt x="20388" y="160045"/>
                    <a:pt x="22769" y="165069"/>
                    <a:pt x="27010" y="168526"/>
                  </a:cubicBezTo>
                  <a:cubicBezTo>
                    <a:pt x="29946" y="170940"/>
                    <a:pt x="33599" y="172343"/>
                    <a:pt x="37383" y="172604"/>
                  </a:cubicBezTo>
                  <a:cubicBezTo>
                    <a:pt x="37769" y="172627"/>
                    <a:pt x="38154" y="172639"/>
                    <a:pt x="38537" y="172639"/>
                  </a:cubicBezTo>
                  <a:cubicBezTo>
                    <a:pt x="43559" y="172639"/>
                    <a:pt x="48285" y="170663"/>
                    <a:pt x="51801" y="167026"/>
                  </a:cubicBezTo>
                  <a:cubicBezTo>
                    <a:pt x="55194" y="163470"/>
                    <a:pt x="57020" y="158871"/>
                    <a:pt x="56955" y="153913"/>
                  </a:cubicBezTo>
                  <a:lnTo>
                    <a:pt x="54998" y="51291"/>
                  </a:lnTo>
                  <a:cubicBezTo>
                    <a:pt x="54645" y="32982"/>
                    <a:pt x="39606" y="18299"/>
                    <a:pt x="21342" y="18299"/>
                  </a:cubicBezTo>
                  <a:cubicBezTo>
                    <a:pt x="21025" y="18299"/>
                    <a:pt x="20707" y="18303"/>
                    <a:pt x="20388" y="18312"/>
                  </a:cubicBezTo>
                  <a:lnTo>
                    <a:pt x="20388" y="24412"/>
                  </a:lnTo>
                  <a:lnTo>
                    <a:pt x="20812" y="24412"/>
                  </a:lnTo>
                  <a:cubicBezTo>
                    <a:pt x="20973" y="24409"/>
                    <a:pt x="21133" y="24408"/>
                    <a:pt x="21294" y="24408"/>
                  </a:cubicBezTo>
                  <a:cubicBezTo>
                    <a:pt x="36247" y="24408"/>
                    <a:pt x="48607" y="36414"/>
                    <a:pt x="48865" y="51421"/>
                  </a:cubicBezTo>
                  <a:lnTo>
                    <a:pt x="50823" y="154043"/>
                  </a:lnTo>
                  <a:cubicBezTo>
                    <a:pt x="50953" y="160763"/>
                    <a:pt x="45571" y="166406"/>
                    <a:pt x="38851" y="166537"/>
                  </a:cubicBezTo>
                  <a:cubicBezTo>
                    <a:pt x="38767" y="166538"/>
                    <a:pt x="38684" y="166539"/>
                    <a:pt x="38600" y="166539"/>
                  </a:cubicBezTo>
                  <a:cubicBezTo>
                    <a:pt x="35430" y="166539"/>
                    <a:pt x="32429" y="165336"/>
                    <a:pt x="30109" y="163112"/>
                  </a:cubicBezTo>
                  <a:cubicBezTo>
                    <a:pt x="27760" y="160828"/>
                    <a:pt x="26455" y="157795"/>
                    <a:pt x="26358" y="154533"/>
                  </a:cubicBezTo>
                  <a:lnTo>
                    <a:pt x="24564" y="61077"/>
                  </a:lnTo>
                  <a:cubicBezTo>
                    <a:pt x="24467" y="54437"/>
                    <a:pt x="18988" y="49103"/>
                    <a:pt x="12343" y="49103"/>
                  </a:cubicBezTo>
                  <a:cubicBezTo>
                    <a:pt x="12263" y="49103"/>
                    <a:pt x="12183" y="49104"/>
                    <a:pt x="12103" y="49105"/>
                  </a:cubicBezTo>
                  <a:cubicBezTo>
                    <a:pt x="5383" y="49203"/>
                    <a:pt x="1" y="54814"/>
                    <a:pt x="99" y="61566"/>
                  </a:cubicBezTo>
                  <a:lnTo>
                    <a:pt x="1893" y="155022"/>
                  </a:lnTo>
                  <a:cubicBezTo>
                    <a:pt x="2280" y="175025"/>
                    <a:pt x="18719" y="191040"/>
                    <a:pt x="38647" y="191040"/>
                  </a:cubicBezTo>
                  <a:cubicBezTo>
                    <a:pt x="38867" y="191040"/>
                    <a:pt x="39087" y="191038"/>
                    <a:pt x="39308" y="191034"/>
                  </a:cubicBezTo>
                  <a:cubicBezTo>
                    <a:pt x="43581" y="190936"/>
                    <a:pt x="47691" y="190121"/>
                    <a:pt x="51475" y="188718"/>
                  </a:cubicBezTo>
                  <a:lnTo>
                    <a:pt x="53334" y="188066"/>
                  </a:lnTo>
                  <a:cubicBezTo>
                    <a:pt x="54215" y="187642"/>
                    <a:pt x="55324" y="187120"/>
                    <a:pt x="55715" y="186859"/>
                  </a:cubicBezTo>
                  <a:lnTo>
                    <a:pt x="57575" y="185717"/>
                  </a:lnTo>
                  <a:cubicBezTo>
                    <a:pt x="68405" y="179161"/>
                    <a:pt x="75548" y="167189"/>
                    <a:pt x="75320" y="153587"/>
                  </a:cubicBezTo>
                  <a:lnTo>
                    <a:pt x="73363" y="50964"/>
                  </a:lnTo>
                  <a:cubicBezTo>
                    <a:pt x="73102" y="37068"/>
                    <a:pt x="67426" y="24151"/>
                    <a:pt x="57412" y="14528"/>
                  </a:cubicBezTo>
                  <a:cubicBezTo>
                    <a:pt x="47666" y="5164"/>
                    <a:pt x="34955" y="0"/>
                    <a:pt x="21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48"/>
          <p:cNvSpPr txBox="1">
            <a:spLocks noGrp="1"/>
          </p:cNvSpPr>
          <p:nvPr>
            <p:ph type="title"/>
          </p:nvPr>
        </p:nvSpPr>
        <p:spPr>
          <a:xfrm>
            <a:off x="2006855" y="1765091"/>
            <a:ext cx="5250072" cy="18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</a:t>
            </a:r>
            <a:r>
              <a:rPr lang="en" dirty="0">
                <a:solidFill>
                  <a:schemeClr val="accent3"/>
                </a:solidFill>
              </a:rPr>
              <a:t>you!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1509" name="Google Shape;1509;p48"/>
          <p:cNvGrpSpPr/>
          <p:nvPr/>
        </p:nvGrpSpPr>
        <p:grpSpPr>
          <a:xfrm>
            <a:off x="3205445" y="587864"/>
            <a:ext cx="499168" cy="521418"/>
            <a:chOff x="5141775" y="398925"/>
            <a:chExt cx="403825" cy="421825"/>
          </a:xfrm>
        </p:grpSpPr>
        <p:sp>
          <p:nvSpPr>
            <p:cNvPr id="1510" name="Google Shape;1510;p48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8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8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48"/>
          <p:cNvGrpSpPr/>
          <p:nvPr/>
        </p:nvGrpSpPr>
        <p:grpSpPr>
          <a:xfrm>
            <a:off x="8179314" y="3954285"/>
            <a:ext cx="499168" cy="521418"/>
            <a:chOff x="5141775" y="398925"/>
            <a:chExt cx="403825" cy="421825"/>
          </a:xfrm>
        </p:grpSpPr>
        <p:sp>
          <p:nvSpPr>
            <p:cNvPr id="1515" name="Google Shape;1515;p48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48"/>
          <p:cNvGrpSpPr/>
          <p:nvPr/>
        </p:nvGrpSpPr>
        <p:grpSpPr>
          <a:xfrm>
            <a:off x="6200922" y="3360613"/>
            <a:ext cx="1655362" cy="1329204"/>
            <a:chOff x="6072947" y="3049238"/>
            <a:chExt cx="1655362" cy="1329204"/>
          </a:xfrm>
        </p:grpSpPr>
        <p:sp>
          <p:nvSpPr>
            <p:cNvPr id="1520" name="Google Shape;1520;p48"/>
            <p:cNvSpPr/>
            <p:nvPr/>
          </p:nvSpPr>
          <p:spPr>
            <a:xfrm rot="-970260">
              <a:off x="6178814" y="3231170"/>
              <a:ext cx="1443628" cy="965340"/>
            </a:xfrm>
            <a:custGeom>
              <a:avLst/>
              <a:gdLst/>
              <a:ahLst/>
              <a:cxnLst/>
              <a:rect l="l" t="t" r="r" b="b"/>
              <a:pathLst>
                <a:path w="35906" h="24010" extrusionOk="0">
                  <a:moveTo>
                    <a:pt x="16855" y="0"/>
                  </a:moveTo>
                  <a:cubicBezTo>
                    <a:pt x="16068" y="0"/>
                    <a:pt x="15398" y="637"/>
                    <a:pt x="15398" y="1441"/>
                  </a:cubicBezTo>
                  <a:lnTo>
                    <a:pt x="15314" y="8143"/>
                  </a:lnTo>
                  <a:cubicBezTo>
                    <a:pt x="14912" y="8428"/>
                    <a:pt x="14644" y="8880"/>
                    <a:pt x="14577" y="9383"/>
                  </a:cubicBezTo>
                  <a:cubicBezTo>
                    <a:pt x="14560" y="9433"/>
                    <a:pt x="14560" y="9517"/>
                    <a:pt x="14560" y="9584"/>
                  </a:cubicBezTo>
                  <a:cubicBezTo>
                    <a:pt x="14174" y="9751"/>
                    <a:pt x="13839" y="10070"/>
                    <a:pt x="13655" y="10489"/>
                  </a:cubicBezTo>
                  <a:cubicBezTo>
                    <a:pt x="13571" y="10656"/>
                    <a:pt x="13538" y="10841"/>
                    <a:pt x="13504" y="11025"/>
                  </a:cubicBezTo>
                  <a:cubicBezTo>
                    <a:pt x="13203" y="11326"/>
                    <a:pt x="12918" y="11561"/>
                    <a:pt x="12700" y="11695"/>
                  </a:cubicBezTo>
                  <a:cubicBezTo>
                    <a:pt x="12164" y="11595"/>
                    <a:pt x="11661" y="11527"/>
                    <a:pt x="11142" y="11494"/>
                  </a:cubicBezTo>
                  <a:lnTo>
                    <a:pt x="11108" y="11494"/>
                  </a:lnTo>
                  <a:cubicBezTo>
                    <a:pt x="11058" y="11477"/>
                    <a:pt x="11025" y="11477"/>
                    <a:pt x="10958" y="11477"/>
                  </a:cubicBezTo>
                  <a:lnTo>
                    <a:pt x="10857" y="11477"/>
                  </a:lnTo>
                  <a:cubicBezTo>
                    <a:pt x="10706" y="11444"/>
                    <a:pt x="10555" y="11444"/>
                    <a:pt x="10405" y="11444"/>
                  </a:cubicBezTo>
                  <a:lnTo>
                    <a:pt x="10204" y="11444"/>
                  </a:lnTo>
                  <a:cubicBezTo>
                    <a:pt x="10053" y="11444"/>
                    <a:pt x="9885" y="11477"/>
                    <a:pt x="9734" y="11477"/>
                  </a:cubicBezTo>
                  <a:lnTo>
                    <a:pt x="9584" y="11477"/>
                  </a:lnTo>
                  <a:cubicBezTo>
                    <a:pt x="9433" y="11477"/>
                    <a:pt x="9249" y="11494"/>
                    <a:pt x="9098" y="11511"/>
                  </a:cubicBezTo>
                  <a:lnTo>
                    <a:pt x="9014" y="11511"/>
                  </a:lnTo>
                  <a:cubicBezTo>
                    <a:pt x="8796" y="11527"/>
                    <a:pt x="8612" y="11578"/>
                    <a:pt x="8444" y="11595"/>
                  </a:cubicBezTo>
                  <a:cubicBezTo>
                    <a:pt x="5898" y="11997"/>
                    <a:pt x="3653" y="13438"/>
                    <a:pt x="2262" y="15532"/>
                  </a:cubicBezTo>
                  <a:cubicBezTo>
                    <a:pt x="2078" y="15783"/>
                    <a:pt x="1927" y="16051"/>
                    <a:pt x="1776" y="16336"/>
                  </a:cubicBezTo>
                  <a:cubicBezTo>
                    <a:pt x="1474" y="16504"/>
                    <a:pt x="1190" y="16772"/>
                    <a:pt x="1022" y="17107"/>
                  </a:cubicBezTo>
                  <a:cubicBezTo>
                    <a:pt x="0" y="19134"/>
                    <a:pt x="436" y="21966"/>
                    <a:pt x="553" y="22502"/>
                  </a:cubicBezTo>
                  <a:cubicBezTo>
                    <a:pt x="721" y="23390"/>
                    <a:pt x="1474" y="24010"/>
                    <a:pt x="2346" y="24010"/>
                  </a:cubicBezTo>
                  <a:lnTo>
                    <a:pt x="11494" y="24010"/>
                  </a:lnTo>
                  <a:cubicBezTo>
                    <a:pt x="11896" y="24010"/>
                    <a:pt x="12281" y="23876"/>
                    <a:pt x="12583" y="23641"/>
                  </a:cubicBezTo>
                  <a:lnTo>
                    <a:pt x="34062" y="23641"/>
                  </a:lnTo>
                  <a:cubicBezTo>
                    <a:pt x="34866" y="23641"/>
                    <a:pt x="35520" y="22988"/>
                    <a:pt x="35520" y="22167"/>
                  </a:cubicBezTo>
                  <a:lnTo>
                    <a:pt x="35520" y="18514"/>
                  </a:lnTo>
                  <a:cubicBezTo>
                    <a:pt x="35754" y="18213"/>
                    <a:pt x="35905" y="17844"/>
                    <a:pt x="35905" y="17425"/>
                  </a:cubicBezTo>
                  <a:cubicBezTo>
                    <a:pt x="35905" y="17023"/>
                    <a:pt x="35754" y="16638"/>
                    <a:pt x="35520" y="16336"/>
                  </a:cubicBezTo>
                  <a:lnTo>
                    <a:pt x="35520" y="7741"/>
                  </a:lnTo>
                  <a:cubicBezTo>
                    <a:pt x="35754" y="7456"/>
                    <a:pt x="35905" y="7054"/>
                    <a:pt x="35905" y="6652"/>
                  </a:cubicBezTo>
                  <a:cubicBezTo>
                    <a:pt x="35905" y="6250"/>
                    <a:pt x="35754" y="5881"/>
                    <a:pt x="35520" y="5563"/>
                  </a:cubicBezTo>
                  <a:lnTo>
                    <a:pt x="35520" y="1458"/>
                  </a:lnTo>
                  <a:cubicBezTo>
                    <a:pt x="35520" y="637"/>
                    <a:pt x="34866" y="0"/>
                    <a:pt x="34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 rot="-970260">
              <a:off x="6278710" y="3573118"/>
              <a:ext cx="1306888" cy="542295"/>
            </a:xfrm>
            <a:custGeom>
              <a:avLst/>
              <a:gdLst/>
              <a:ahLst/>
              <a:cxnLst/>
              <a:rect l="l" t="t" r="r" b="b"/>
              <a:pathLst>
                <a:path w="32505" h="13488" extrusionOk="0">
                  <a:moveTo>
                    <a:pt x="15180" y="0"/>
                  </a:moveTo>
                  <a:cubicBezTo>
                    <a:pt x="14108" y="3100"/>
                    <a:pt x="11360" y="4558"/>
                    <a:pt x="11360" y="4558"/>
                  </a:cubicBezTo>
                  <a:cubicBezTo>
                    <a:pt x="10377" y="4312"/>
                    <a:pt x="9469" y="4216"/>
                    <a:pt x="8653" y="4216"/>
                  </a:cubicBezTo>
                  <a:cubicBezTo>
                    <a:pt x="8078" y="4216"/>
                    <a:pt x="7549" y="4264"/>
                    <a:pt x="7071" y="4340"/>
                  </a:cubicBezTo>
                  <a:cubicBezTo>
                    <a:pt x="4960" y="4675"/>
                    <a:pt x="3050" y="5865"/>
                    <a:pt x="1877" y="7657"/>
                  </a:cubicBezTo>
                  <a:cubicBezTo>
                    <a:pt x="0" y="10506"/>
                    <a:pt x="771" y="13488"/>
                    <a:pt x="771" y="13488"/>
                  </a:cubicBezTo>
                  <a:lnTo>
                    <a:pt x="32504" y="13488"/>
                  </a:lnTo>
                  <a:lnTo>
                    <a:pt x="325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 rot="-970260">
              <a:off x="6787157" y="3668597"/>
              <a:ext cx="206818" cy="163678"/>
            </a:xfrm>
            <a:custGeom>
              <a:avLst/>
              <a:gdLst/>
              <a:ahLst/>
              <a:cxnLst/>
              <a:rect l="l" t="t" r="r" b="b"/>
              <a:pathLst>
                <a:path w="5144" h="4071" extrusionOk="0">
                  <a:moveTo>
                    <a:pt x="413" y="0"/>
                  </a:moveTo>
                  <a:cubicBezTo>
                    <a:pt x="271" y="0"/>
                    <a:pt x="145" y="82"/>
                    <a:pt x="84" y="217"/>
                  </a:cubicBezTo>
                  <a:cubicBezTo>
                    <a:pt x="0" y="402"/>
                    <a:pt x="84" y="619"/>
                    <a:pt x="268" y="703"/>
                  </a:cubicBezTo>
                  <a:cubicBezTo>
                    <a:pt x="285" y="720"/>
                    <a:pt x="3518" y="2178"/>
                    <a:pt x="4423" y="3887"/>
                  </a:cubicBezTo>
                  <a:cubicBezTo>
                    <a:pt x="4473" y="4004"/>
                    <a:pt x="4608" y="4071"/>
                    <a:pt x="4725" y="4071"/>
                  </a:cubicBezTo>
                  <a:cubicBezTo>
                    <a:pt x="4792" y="4071"/>
                    <a:pt x="4859" y="4054"/>
                    <a:pt x="4892" y="4021"/>
                  </a:cubicBezTo>
                  <a:cubicBezTo>
                    <a:pt x="5060" y="3920"/>
                    <a:pt x="5144" y="3719"/>
                    <a:pt x="5043" y="3518"/>
                  </a:cubicBezTo>
                  <a:cubicBezTo>
                    <a:pt x="4038" y="1625"/>
                    <a:pt x="704" y="83"/>
                    <a:pt x="570" y="33"/>
                  </a:cubicBezTo>
                  <a:cubicBezTo>
                    <a:pt x="517" y="11"/>
                    <a:pt x="464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 rot="-970260">
              <a:off x="6808134" y="3589727"/>
              <a:ext cx="221694" cy="144942"/>
            </a:xfrm>
            <a:custGeom>
              <a:avLst/>
              <a:gdLst/>
              <a:ahLst/>
              <a:cxnLst/>
              <a:rect l="l" t="t" r="r" b="b"/>
              <a:pathLst>
                <a:path w="5514" h="3605" extrusionOk="0">
                  <a:moveTo>
                    <a:pt x="403" y="1"/>
                  </a:moveTo>
                  <a:cubicBezTo>
                    <a:pt x="215" y="1"/>
                    <a:pt x="49" y="131"/>
                    <a:pt x="18" y="320"/>
                  </a:cubicBezTo>
                  <a:cubicBezTo>
                    <a:pt x="1" y="538"/>
                    <a:pt x="135" y="723"/>
                    <a:pt x="336" y="739"/>
                  </a:cubicBezTo>
                  <a:cubicBezTo>
                    <a:pt x="353" y="739"/>
                    <a:pt x="2765" y="1091"/>
                    <a:pt x="4826" y="3487"/>
                  </a:cubicBezTo>
                  <a:cubicBezTo>
                    <a:pt x="4876" y="3571"/>
                    <a:pt x="4994" y="3604"/>
                    <a:pt x="5094" y="3604"/>
                  </a:cubicBezTo>
                  <a:cubicBezTo>
                    <a:pt x="5178" y="3604"/>
                    <a:pt x="5262" y="3588"/>
                    <a:pt x="5346" y="3521"/>
                  </a:cubicBezTo>
                  <a:cubicBezTo>
                    <a:pt x="5496" y="3370"/>
                    <a:pt x="5513" y="3152"/>
                    <a:pt x="5379" y="3001"/>
                  </a:cubicBezTo>
                  <a:cubicBezTo>
                    <a:pt x="3151" y="387"/>
                    <a:pt x="554" y="36"/>
                    <a:pt x="436" y="2"/>
                  </a:cubicBezTo>
                  <a:cubicBezTo>
                    <a:pt x="425" y="1"/>
                    <a:pt x="414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 rot="-970260">
              <a:off x="6762586" y="3212685"/>
              <a:ext cx="695921" cy="299814"/>
            </a:xfrm>
            <a:custGeom>
              <a:avLst/>
              <a:gdLst/>
              <a:ahLst/>
              <a:cxnLst/>
              <a:rect l="l" t="t" r="r" b="b"/>
              <a:pathLst>
                <a:path w="17309" h="7256" extrusionOk="0">
                  <a:moveTo>
                    <a:pt x="85" y="1"/>
                  </a:moveTo>
                  <a:lnTo>
                    <a:pt x="1" y="7255"/>
                  </a:lnTo>
                  <a:lnTo>
                    <a:pt x="17308" y="7255"/>
                  </a:lnTo>
                  <a:lnTo>
                    <a:pt x="173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 rot="-970260">
              <a:off x="7236484" y="3176646"/>
              <a:ext cx="171839" cy="67385"/>
            </a:xfrm>
            <a:custGeom>
              <a:avLst/>
              <a:gdLst/>
              <a:ahLst/>
              <a:cxnLst/>
              <a:rect l="l" t="t" r="r" b="b"/>
              <a:pathLst>
                <a:path w="4274" h="1676" extrusionOk="0">
                  <a:moveTo>
                    <a:pt x="838" y="0"/>
                  </a:moveTo>
                  <a:cubicBezTo>
                    <a:pt x="369" y="0"/>
                    <a:pt x="1" y="385"/>
                    <a:pt x="1" y="838"/>
                  </a:cubicBezTo>
                  <a:cubicBezTo>
                    <a:pt x="1" y="1307"/>
                    <a:pt x="369" y="1676"/>
                    <a:pt x="838" y="1676"/>
                  </a:cubicBezTo>
                  <a:lnTo>
                    <a:pt x="3435" y="1676"/>
                  </a:lnTo>
                  <a:cubicBezTo>
                    <a:pt x="3888" y="1676"/>
                    <a:pt x="4273" y="1307"/>
                    <a:pt x="4273" y="838"/>
                  </a:cubicBezTo>
                  <a:cubicBezTo>
                    <a:pt x="4273" y="385"/>
                    <a:pt x="3888" y="0"/>
                    <a:pt x="3435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 rot="-970260">
              <a:off x="6302962" y="3739020"/>
              <a:ext cx="1306204" cy="372949"/>
            </a:xfrm>
            <a:custGeom>
              <a:avLst/>
              <a:gdLst/>
              <a:ahLst/>
              <a:cxnLst/>
              <a:rect l="l" t="t" r="r" b="b"/>
              <a:pathLst>
                <a:path w="32488" h="9276" extrusionOk="0">
                  <a:moveTo>
                    <a:pt x="8614" y="0"/>
                  </a:moveTo>
                  <a:cubicBezTo>
                    <a:pt x="8056" y="0"/>
                    <a:pt x="7541" y="55"/>
                    <a:pt x="7071" y="128"/>
                  </a:cubicBezTo>
                  <a:cubicBezTo>
                    <a:pt x="4959" y="463"/>
                    <a:pt x="3049" y="1653"/>
                    <a:pt x="1877" y="3445"/>
                  </a:cubicBezTo>
                  <a:cubicBezTo>
                    <a:pt x="0" y="6294"/>
                    <a:pt x="771" y="9276"/>
                    <a:pt x="771" y="9276"/>
                  </a:cubicBezTo>
                  <a:lnTo>
                    <a:pt x="32487" y="9276"/>
                  </a:lnTo>
                  <a:lnTo>
                    <a:pt x="32487" y="4501"/>
                  </a:lnTo>
                  <a:lnTo>
                    <a:pt x="15079" y="4501"/>
                  </a:lnTo>
                  <a:cubicBezTo>
                    <a:pt x="14845" y="3646"/>
                    <a:pt x="14443" y="2943"/>
                    <a:pt x="13990" y="2373"/>
                  </a:cubicBezTo>
                  <a:cubicBezTo>
                    <a:pt x="12851" y="949"/>
                    <a:pt x="11092" y="128"/>
                    <a:pt x="9282" y="27"/>
                  </a:cubicBezTo>
                  <a:cubicBezTo>
                    <a:pt x="9053" y="9"/>
                    <a:pt x="8830" y="0"/>
                    <a:pt x="8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 rot="-970260">
              <a:off x="6405192" y="3941956"/>
              <a:ext cx="132759" cy="118205"/>
            </a:xfrm>
            <a:custGeom>
              <a:avLst/>
              <a:gdLst/>
              <a:ahLst/>
              <a:cxnLst/>
              <a:rect l="l" t="t" r="r" b="b"/>
              <a:pathLst>
                <a:path w="3302" h="2940" extrusionOk="0">
                  <a:moveTo>
                    <a:pt x="2526" y="0"/>
                  </a:moveTo>
                  <a:cubicBezTo>
                    <a:pt x="2437" y="0"/>
                    <a:pt x="2348" y="17"/>
                    <a:pt x="2262" y="52"/>
                  </a:cubicBezTo>
                  <a:cubicBezTo>
                    <a:pt x="1173" y="572"/>
                    <a:pt x="520" y="1359"/>
                    <a:pt x="185" y="1879"/>
                  </a:cubicBezTo>
                  <a:cubicBezTo>
                    <a:pt x="1" y="2163"/>
                    <a:pt x="51" y="2532"/>
                    <a:pt x="336" y="2750"/>
                  </a:cubicBezTo>
                  <a:lnTo>
                    <a:pt x="386" y="2800"/>
                  </a:lnTo>
                  <a:cubicBezTo>
                    <a:pt x="507" y="2894"/>
                    <a:pt x="650" y="2940"/>
                    <a:pt x="792" y="2940"/>
                  </a:cubicBezTo>
                  <a:cubicBezTo>
                    <a:pt x="1003" y="2940"/>
                    <a:pt x="1211" y="2839"/>
                    <a:pt x="1341" y="2649"/>
                  </a:cubicBezTo>
                  <a:cubicBezTo>
                    <a:pt x="1844" y="1895"/>
                    <a:pt x="2430" y="1460"/>
                    <a:pt x="2866" y="1208"/>
                  </a:cubicBezTo>
                  <a:cubicBezTo>
                    <a:pt x="3201" y="1024"/>
                    <a:pt x="3301" y="588"/>
                    <a:pt x="3067" y="270"/>
                  </a:cubicBezTo>
                  <a:cubicBezTo>
                    <a:pt x="2937" y="94"/>
                    <a:pt x="2734" y="0"/>
                    <a:pt x="2526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8"/>
            <p:cNvSpPr/>
            <p:nvPr/>
          </p:nvSpPr>
          <p:spPr>
            <a:xfrm rot="-970260">
              <a:off x="6539054" y="3878790"/>
              <a:ext cx="60670" cy="60670"/>
            </a:xfrm>
            <a:custGeom>
              <a:avLst/>
              <a:gdLst/>
              <a:ahLst/>
              <a:cxnLst/>
              <a:rect l="l" t="t" r="r" b="b"/>
              <a:pathLst>
                <a:path w="1509" h="1509" extrusionOk="0">
                  <a:moveTo>
                    <a:pt x="755" y="1"/>
                  </a:moveTo>
                  <a:cubicBezTo>
                    <a:pt x="336" y="1"/>
                    <a:pt x="1" y="336"/>
                    <a:pt x="1" y="755"/>
                  </a:cubicBezTo>
                  <a:cubicBezTo>
                    <a:pt x="1" y="1174"/>
                    <a:pt x="336" y="1509"/>
                    <a:pt x="755" y="1509"/>
                  </a:cubicBezTo>
                  <a:cubicBezTo>
                    <a:pt x="1174" y="1509"/>
                    <a:pt x="1509" y="1174"/>
                    <a:pt x="1509" y="755"/>
                  </a:cubicBezTo>
                  <a:cubicBezTo>
                    <a:pt x="1509" y="336"/>
                    <a:pt x="1174" y="1"/>
                    <a:pt x="755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8"/>
            <p:cNvSpPr/>
            <p:nvPr/>
          </p:nvSpPr>
          <p:spPr>
            <a:xfrm rot="-970260">
              <a:off x="7297479" y="3924247"/>
              <a:ext cx="169105" cy="52589"/>
            </a:xfrm>
            <a:custGeom>
              <a:avLst/>
              <a:gdLst/>
              <a:ahLst/>
              <a:cxnLst/>
              <a:rect l="l" t="t" r="r" b="b"/>
              <a:pathLst>
                <a:path w="4206" h="1308" extrusionOk="0">
                  <a:moveTo>
                    <a:pt x="654" y="0"/>
                  </a:moveTo>
                  <a:cubicBezTo>
                    <a:pt x="302" y="0"/>
                    <a:pt x="0" y="302"/>
                    <a:pt x="0" y="654"/>
                  </a:cubicBezTo>
                  <a:cubicBezTo>
                    <a:pt x="0" y="1022"/>
                    <a:pt x="302" y="1307"/>
                    <a:pt x="654" y="1307"/>
                  </a:cubicBezTo>
                  <a:lnTo>
                    <a:pt x="3569" y="1307"/>
                  </a:lnTo>
                  <a:cubicBezTo>
                    <a:pt x="3921" y="1307"/>
                    <a:pt x="4206" y="1022"/>
                    <a:pt x="4206" y="654"/>
                  </a:cubicBezTo>
                  <a:cubicBezTo>
                    <a:pt x="4206" y="302"/>
                    <a:pt x="3921" y="0"/>
                    <a:pt x="3569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8"/>
            <p:cNvSpPr/>
            <p:nvPr/>
          </p:nvSpPr>
          <p:spPr>
            <a:xfrm rot="-970260">
              <a:off x="7196158" y="3474830"/>
              <a:ext cx="203481" cy="204125"/>
            </a:xfrm>
            <a:custGeom>
              <a:avLst/>
              <a:gdLst/>
              <a:ahLst/>
              <a:cxnLst/>
              <a:rect l="l" t="t" r="r" b="b"/>
              <a:pathLst>
                <a:path w="5061" h="5077" extrusionOk="0">
                  <a:moveTo>
                    <a:pt x="2530" y="0"/>
                  </a:moveTo>
                  <a:cubicBezTo>
                    <a:pt x="1123" y="0"/>
                    <a:pt x="0" y="1140"/>
                    <a:pt x="0" y="2547"/>
                  </a:cubicBezTo>
                  <a:cubicBezTo>
                    <a:pt x="0" y="3938"/>
                    <a:pt x="1123" y="5077"/>
                    <a:pt x="2530" y="5077"/>
                  </a:cubicBezTo>
                  <a:cubicBezTo>
                    <a:pt x="3938" y="5077"/>
                    <a:pt x="5060" y="3938"/>
                    <a:pt x="5060" y="2547"/>
                  </a:cubicBezTo>
                  <a:cubicBezTo>
                    <a:pt x="5060" y="1140"/>
                    <a:pt x="3938" y="0"/>
                    <a:pt x="2530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8"/>
            <p:cNvSpPr/>
            <p:nvPr/>
          </p:nvSpPr>
          <p:spPr>
            <a:xfrm rot="-970260">
              <a:off x="7306005" y="3759869"/>
              <a:ext cx="295753" cy="30355"/>
            </a:xfrm>
            <a:custGeom>
              <a:avLst/>
              <a:gdLst/>
              <a:ahLst/>
              <a:cxnLst/>
              <a:rect l="l" t="t" r="r" b="b"/>
              <a:pathLst>
                <a:path w="7356" h="755" extrusionOk="0">
                  <a:moveTo>
                    <a:pt x="386" y="0"/>
                  </a:moveTo>
                  <a:cubicBezTo>
                    <a:pt x="168" y="0"/>
                    <a:pt x="1" y="168"/>
                    <a:pt x="1" y="369"/>
                  </a:cubicBezTo>
                  <a:cubicBezTo>
                    <a:pt x="1" y="587"/>
                    <a:pt x="168" y="754"/>
                    <a:pt x="386" y="754"/>
                  </a:cubicBezTo>
                  <a:lnTo>
                    <a:pt x="6987" y="754"/>
                  </a:lnTo>
                  <a:cubicBezTo>
                    <a:pt x="7172" y="754"/>
                    <a:pt x="7356" y="587"/>
                    <a:pt x="7356" y="369"/>
                  </a:cubicBezTo>
                  <a:cubicBezTo>
                    <a:pt x="7356" y="168"/>
                    <a:pt x="7188" y="0"/>
                    <a:pt x="6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8"/>
            <p:cNvSpPr/>
            <p:nvPr/>
          </p:nvSpPr>
          <p:spPr>
            <a:xfrm rot="-970260">
              <a:off x="7200880" y="3825906"/>
              <a:ext cx="50539" cy="30355"/>
            </a:xfrm>
            <a:custGeom>
              <a:avLst/>
              <a:gdLst/>
              <a:ahLst/>
              <a:cxnLst/>
              <a:rect l="l" t="t" r="r" b="b"/>
              <a:pathLst>
                <a:path w="1257" h="755" extrusionOk="0">
                  <a:moveTo>
                    <a:pt x="386" y="0"/>
                  </a:moveTo>
                  <a:cubicBezTo>
                    <a:pt x="168" y="0"/>
                    <a:pt x="0" y="168"/>
                    <a:pt x="0" y="369"/>
                  </a:cubicBezTo>
                  <a:cubicBezTo>
                    <a:pt x="0" y="587"/>
                    <a:pt x="168" y="754"/>
                    <a:pt x="386" y="754"/>
                  </a:cubicBezTo>
                  <a:lnTo>
                    <a:pt x="888" y="754"/>
                  </a:lnTo>
                  <a:cubicBezTo>
                    <a:pt x="1089" y="754"/>
                    <a:pt x="1257" y="587"/>
                    <a:pt x="1257" y="369"/>
                  </a:cubicBezTo>
                  <a:cubicBezTo>
                    <a:pt x="1257" y="168"/>
                    <a:pt x="1089" y="0"/>
                    <a:pt x="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8"/>
            <p:cNvSpPr/>
            <p:nvPr/>
          </p:nvSpPr>
          <p:spPr>
            <a:xfrm>
              <a:off x="6738500" y="3124100"/>
              <a:ext cx="723375" cy="295800"/>
            </a:xfrm>
            <a:custGeom>
              <a:avLst/>
              <a:gdLst/>
              <a:ahLst/>
              <a:cxnLst/>
              <a:rect l="l" t="t" r="r" b="b"/>
              <a:pathLst>
                <a:path w="28935" h="11832" extrusionOk="0">
                  <a:moveTo>
                    <a:pt x="0" y="7571"/>
                  </a:moveTo>
                  <a:lnTo>
                    <a:pt x="396" y="9073"/>
                  </a:lnTo>
                  <a:lnTo>
                    <a:pt x="2247" y="8569"/>
                  </a:lnTo>
                  <a:lnTo>
                    <a:pt x="4654" y="8692"/>
                  </a:lnTo>
                  <a:lnTo>
                    <a:pt x="6449" y="8748"/>
                  </a:lnTo>
                  <a:lnTo>
                    <a:pt x="8748" y="9197"/>
                  </a:lnTo>
                  <a:lnTo>
                    <a:pt x="11159" y="10038"/>
                  </a:lnTo>
                  <a:lnTo>
                    <a:pt x="13065" y="11103"/>
                  </a:lnTo>
                  <a:lnTo>
                    <a:pt x="14467" y="11832"/>
                  </a:lnTo>
                  <a:lnTo>
                    <a:pt x="16318" y="11664"/>
                  </a:lnTo>
                  <a:lnTo>
                    <a:pt x="28935" y="7963"/>
                  </a:lnTo>
                  <a:lnTo>
                    <a:pt x="265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34" name="Google Shape;1534;p48"/>
            <p:cNvSpPr/>
            <p:nvPr/>
          </p:nvSpPr>
          <p:spPr>
            <a:xfrm rot="-970260">
              <a:off x="6344798" y="4047259"/>
              <a:ext cx="418381" cy="200305"/>
            </a:xfrm>
            <a:custGeom>
              <a:avLst/>
              <a:gdLst/>
              <a:ahLst/>
              <a:cxnLst/>
              <a:rect l="l" t="t" r="r" b="b"/>
              <a:pathLst>
                <a:path w="10406" h="4982" extrusionOk="0">
                  <a:moveTo>
                    <a:pt x="1180" y="0"/>
                  </a:moveTo>
                  <a:cubicBezTo>
                    <a:pt x="1044" y="0"/>
                    <a:pt x="913" y="67"/>
                    <a:pt x="855" y="206"/>
                  </a:cubicBezTo>
                  <a:cubicBezTo>
                    <a:pt x="1" y="1882"/>
                    <a:pt x="470" y="4579"/>
                    <a:pt x="503" y="4680"/>
                  </a:cubicBezTo>
                  <a:cubicBezTo>
                    <a:pt x="520" y="4847"/>
                    <a:pt x="687" y="4981"/>
                    <a:pt x="855" y="4981"/>
                  </a:cubicBezTo>
                  <a:lnTo>
                    <a:pt x="10003" y="4981"/>
                  </a:lnTo>
                  <a:cubicBezTo>
                    <a:pt x="10221" y="4981"/>
                    <a:pt x="10405" y="4831"/>
                    <a:pt x="10405" y="4613"/>
                  </a:cubicBezTo>
                  <a:cubicBezTo>
                    <a:pt x="10405" y="4412"/>
                    <a:pt x="10238" y="4244"/>
                    <a:pt x="10020" y="4244"/>
                  </a:cubicBezTo>
                  <a:lnTo>
                    <a:pt x="1190" y="4244"/>
                  </a:lnTo>
                  <a:cubicBezTo>
                    <a:pt x="1106" y="3524"/>
                    <a:pt x="939" y="1714"/>
                    <a:pt x="1525" y="542"/>
                  </a:cubicBezTo>
                  <a:cubicBezTo>
                    <a:pt x="1609" y="340"/>
                    <a:pt x="1542" y="123"/>
                    <a:pt x="1358" y="39"/>
                  </a:cubicBezTo>
                  <a:cubicBezTo>
                    <a:pt x="1301" y="13"/>
                    <a:pt x="1240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8"/>
            <p:cNvSpPr/>
            <p:nvPr/>
          </p:nvSpPr>
          <p:spPr>
            <a:xfrm rot="-970260">
              <a:off x="6792792" y="3231822"/>
              <a:ext cx="672321" cy="197491"/>
            </a:xfrm>
            <a:custGeom>
              <a:avLst/>
              <a:gdLst/>
              <a:ahLst/>
              <a:cxnLst/>
              <a:rect l="l" t="t" r="r" b="b"/>
              <a:pathLst>
                <a:path w="16722" h="4912" extrusionOk="0">
                  <a:moveTo>
                    <a:pt x="417" y="1"/>
                  </a:moveTo>
                  <a:cubicBezTo>
                    <a:pt x="215" y="1"/>
                    <a:pt x="50" y="131"/>
                    <a:pt x="34" y="321"/>
                  </a:cubicBezTo>
                  <a:cubicBezTo>
                    <a:pt x="1" y="539"/>
                    <a:pt x="135" y="723"/>
                    <a:pt x="336" y="740"/>
                  </a:cubicBezTo>
                  <a:cubicBezTo>
                    <a:pt x="386" y="740"/>
                    <a:pt x="3888" y="1309"/>
                    <a:pt x="6334" y="4090"/>
                  </a:cubicBezTo>
                  <a:cubicBezTo>
                    <a:pt x="6803" y="4610"/>
                    <a:pt x="7440" y="4911"/>
                    <a:pt x="8160" y="4911"/>
                  </a:cubicBezTo>
                  <a:lnTo>
                    <a:pt x="16353" y="4911"/>
                  </a:lnTo>
                  <a:cubicBezTo>
                    <a:pt x="16538" y="4911"/>
                    <a:pt x="16722" y="4761"/>
                    <a:pt x="16722" y="4560"/>
                  </a:cubicBezTo>
                  <a:cubicBezTo>
                    <a:pt x="16722" y="4342"/>
                    <a:pt x="16554" y="4174"/>
                    <a:pt x="16353" y="4174"/>
                  </a:cubicBezTo>
                  <a:lnTo>
                    <a:pt x="8144" y="4174"/>
                  </a:lnTo>
                  <a:cubicBezTo>
                    <a:pt x="7641" y="4174"/>
                    <a:pt x="7172" y="3973"/>
                    <a:pt x="6853" y="3605"/>
                  </a:cubicBezTo>
                  <a:cubicBezTo>
                    <a:pt x="4240" y="622"/>
                    <a:pt x="604" y="36"/>
                    <a:pt x="453" y="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6" name="Google Shape;1536;p48"/>
          <p:cNvGrpSpPr/>
          <p:nvPr/>
        </p:nvGrpSpPr>
        <p:grpSpPr>
          <a:xfrm>
            <a:off x="2850467" y="1027598"/>
            <a:ext cx="289356" cy="289356"/>
            <a:chOff x="3866175" y="1376150"/>
            <a:chExt cx="362375" cy="362375"/>
          </a:xfrm>
        </p:grpSpPr>
        <p:sp>
          <p:nvSpPr>
            <p:cNvPr id="1537" name="Google Shape;1537;p48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48"/>
          <p:cNvGrpSpPr/>
          <p:nvPr/>
        </p:nvGrpSpPr>
        <p:grpSpPr>
          <a:xfrm>
            <a:off x="1527463" y="4015126"/>
            <a:ext cx="399725" cy="399700"/>
            <a:chOff x="3846950" y="732063"/>
            <a:chExt cx="399725" cy="399700"/>
          </a:xfrm>
        </p:grpSpPr>
        <p:sp>
          <p:nvSpPr>
            <p:cNvPr id="1540" name="Google Shape;1540;p48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48"/>
          <p:cNvGrpSpPr/>
          <p:nvPr/>
        </p:nvGrpSpPr>
        <p:grpSpPr>
          <a:xfrm>
            <a:off x="7742525" y="938118"/>
            <a:ext cx="289350" cy="289900"/>
            <a:chOff x="3902950" y="2619743"/>
            <a:chExt cx="289350" cy="289900"/>
          </a:xfrm>
        </p:grpSpPr>
        <p:sp>
          <p:nvSpPr>
            <p:cNvPr id="1543" name="Google Shape;1543;p48"/>
            <p:cNvSpPr/>
            <p:nvPr/>
          </p:nvSpPr>
          <p:spPr>
            <a:xfrm>
              <a:off x="3902950" y="2619743"/>
              <a:ext cx="289350" cy="289900"/>
            </a:xfrm>
            <a:custGeom>
              <a:avLst/>
              <a:gdLst/>
              <a:ahLst/>
              <a:cxnLst/>
              <a:rect l="l" t="t" r="r" b="b"/>
              <a:pathLst>
                <a:path w="11574" h="11596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50"/>
                  </a:cubicBezTo>
                  <a:cubicBezTo>
                    <a:pt x="3448" y="2965"/>
                    <a:pt x="2965" y="3470"/>
                    <a:pt x="2328" y="3470"/>
                  </a:cubicBezTo>
                  <a:cubicBezTo>
                    <a:pt x="1033" y="3470"/>
                    <a:pt x="1" y="4524"/>
                    <a:pt x="1" y="5798"/>
                  </a:cubicBezTo>
                  <a:cubicBezTo>
                    <a:pt x="1" y="7094"/>
                    <a:pt x="1033" y="8148"/>
                    <a:pt x="2328" y="8148"/>
                  </a:cubicBezTo>
                  <a:cubicBezTo>
                    <a:pt x="2965" y="8148"/>
                    <a:pt x="3448" y="8631"/>
                    <a:pt x="3448" y="9268"/>
                  </a:cubicBezTo>
                  <a:cubicBezTo>
                    <a:pt x="3448" y="10564"/>
                    <a:pt x="4503" y="11596"/>
                    <a:pt x="5776" y="11596"/>
                  </a:cubicBezTo>
                  <a:cubicBezTo>
                    <a:pt x="7072" y="11596"/>
                    <a:pt x="8126" y="10564"/>
                    <a:pt x="8126" y="9268"/>
                  </a:cubicBezTo>
                  <a:cubicBezTo>
                    <a:pt x="8126" y="8631"/>
                    <a:pt x="8609" y="8148"/>
                    <a:pt x="9246" y="8148"/>
                  </a:cubicBezTo>
                  <a:cubicBezTo>
                    <a:pt x="10542" y="8148"/>
                    <a:pt x="11574" y="7094"/>
                    <a:pt x="11574" y="5798"/>
                  </a:cubicBezTo>
                  <a:cubicBezTo>
                    <a:pt x="11574" y="4524"/>
                    <a:pt x="10542" y="3470"/>
                    <a:pt x="9246" y="3470"/>
                  </a:cubicBezTo>
                  <a:cubicBezTo>
                    <a:pt x="8609" y="3470"/>
                    <a:pt x="8126" y="2965"/>
                    <a:pt x="8126" y="2350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3950725" y="2667825"/>
              <a:ext cx="193825" cy="193825"/>
            </a:xfrm>
            <a:custGeom>
              <a:avLst/>
              <a:gdLst/>
              <a:ahLst/>
              <a:cxnLst/>
              <a:rect l="l" t="t" r="r" b="b"/>
              <a:pathLst>
                <a:path w="7753" h="7753" extrusionOk="0">
                  <a:moveTo>
                    <a:pt x="3865" y="2153"/>
                  </a:moveTo>
                  <a:cubicBezTo>
                    <a:pt x="4261" y="2877"/>
                    <a:pt x="4854" y="3492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492"/>
                    <a:pt x="3492" y="2877"/>
                    <a:pt x="3865" y="2153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98"/>
                    <a:pt x="3470" y="418"/>
                  </a:cubicBezTo>
                  <a:cubicBezTo>
                    <a:pt x="3470" y="2087"/>
                    <a:pt x="2086" y="3448"/>
                    <a:pt x="417" y="3448"/>
                  </a:cubicBezTo>
                  <a:cubicBezTo>
                    <a:pt x="198" y="3448"/>
                    <a:pt x="0" y="3646"/>
                    <a:pt x="0" y="3866"/>
                  </a:cubicBezTo>
                  <a:cubicBezTo>
                    <a:pt x="0" y="4085"/>
                    <a:pt x="198" y="4283"/>
                    <a:pt x="417" y="4283"/>
                  </a:cubicBezTo>
                  <a:cubicBezTo>
                    <a:pt x="2086" y="4283"/>
                    <a:pt x="3470" y="5644"/>
                    <a:pt x="3470" y="7335"/>
                  </a:cubicBezTo>
                  <a:cubicBezTo>
                    <a:pt x="3470" y="7555"/>
                    <a:pt x="3646" y="7753"/>
                    <a:pt x="3865" y="7753"/>
                  </a:cubicBezTo>
                  <a:cubicBezTo>
                    <a:pt x="4085" y="7753"/>
                    <a:pt x="4283" y="7555"/>
                    <a:pt x="4283" y="7335"/>
                  </a:cubicBezTo>
                  <a:cubicBezTo>
                    <a:pt x="4283" y="5644"/>
                    <a:pt x="5666" y="4283"/>
                    <a:pt x="7335" y="4283"/>
                  </a:cubicBezTo>
                  <a:cubicBezTo>
                    <a:pt x="7555" y="4283"/>
                    <a:pt x="7752" y="4085"/>
                    <a:pt x="7752" y="3866"/>
                  </a:cubicBezTo>
                  <a:cubicBezTo>
                    <a:pt x="7752" y="3646"/>
                    <a:pt x="7555" y="3448"/>
                    <a:pt x="7335" y="3448"/>
                  </a:cubicBezTo>
                  <a:cubicBezTo>
                    <a:pt x="5666" y="3448"/>
                    <a:pt x="4283" y="2087"/>
                    <a:pt x="4283" y="418"/>
                  </a:cubicBezTo>
                  <a:cubicBezTo>
                    <a:pt x="4283" y="198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5" name="Google Shape;1545;p48"/>
          <p:cNvGrpSpPr/>
          <p:nvPr/>
        </p:nvGrpSpPr>
        <p:grpSpPr>
          <a:xfrm>
            <a:off x="1786907" y="3578364"/>
            <a:ext cx="499168" cy="521418"/>
            <a:chOff x="5141775" y="398925"/>
            <a:chExt cx="403825" cy="421825"/>
          </a:xfrm>
        </p:grpSpPr>
        <p:sp>
          <p:nvSpPr>
            <p:cNvPr id="1546" name="Google Shape;1546;p48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8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8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8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48"/>
          <p:cNvGrpSpPr/>
          <p:nvPr/>
        </p:nvGrpSpPr>
        <p:grpSpPr>
          <a:xfrm>
            <a:off x="6719812" y="1062582"/>
            <a:ext cx="972973" cy="734794"/>
            <a:chOff x="3597450" y="3122250"/>
            <a:chExt cx="543925" cy="410775"/>
          </a:xfrm>
        </p:grpSpPr>
        <p:sp>
          <p:nvSpPr>
            <p:cNvPr id="1551" name="Google Shape;1551;p48"/>
            <p:cNvSpPr/>
            <p:nvPr/>
          </p:nvSpPr>
          <p:spPr>
            <a:xfrm>
              <a:off x="3597450" y="3122250"/>
              <a:ext cx="543925" cy="410775"/>
            </a:xfrm>
            <a:custGeom>
              <a:avLst/>
              <a:gdLst/>
              <a:ahLst/>
              <a:cxnLst/>
              <a:rect l="l" t="t" r="r" b="b"/>
              <a:pathLst>
                <a:path w="21757" h="16431" extrusionOk="0">
                  <a:moveTo>
                    <a:pt x="7752" y="0"/>
                  </a:moveTo>
                  <a:cubicBezTo>
                    <a:pt x="7404" y="0"/>
                    <a:pt x="7056" y="46"/>
                    <a:pt x="6723" y="121"/>
                  </a:cubicBezTo>
                  <a:cubicBezTo>
                    <a:pt x="6405" y="212"/>
                    <a:pt x="6117" y="379"/>
                    <a:pt x="5905" y="636"/>
                  </a:cubicBezTo>
                  <a:cubicBezTo>
                    <a:pt x="4966" y="954"/>
                    <a:pt x="4179" y="1575"/>
                    <a:pt x="3634" y="2392"/>
                  </a:cubicBezTo>
                  <a:cubicBezTo>
                    <a:pt x="3074" y="3240"/>
                    <a:pt x="2847" y="4255"/>
                    <a:pt x="2998" y="5254"/>
                  </a:cubicBezTo>
                  <a:cubicBezTo>
                    <a:pt x="2105" y="5481"/>
                    <a:pt x="1333" y="6026"/>
                    <a:pt x="818" y="6783"/>
                  </a:cubicBezTo>
                  <a:cubicBezTo>
                    <a:pt x="182" y="7737"/>
                    <a:pt x="1" y="8903"/>
                    <a:pt x="303" y="10008"/>
                  </a:cubicBezTo>
                  <a:lnTo>
                    <a:pt x="288" y="10129"/>
                  </a:lnTo>
                  <a:cubicBezTo>
                    <a:pt x="212" y="10553"/>
                    <a:pt x="318" y="10977"/>
                    <a:pt x="591" y="11325"/>
                  </a:cubicBezTo>
                  <a:cubicBezTo>
                    <a:pt x="1378" y="12400"/>
                    <a:pt x="2589" y="13096"/>
                    <a:pt x="3922" y="13202"/>
                  </a:cubicBezTo>
                  <a:cubicBezTo>
                    <a:pt x="3952" y="13566"/>
                    <a:pt x="4043" y="13914"/>
                    <a:pt x="4164" y="14247"/>
                  </a:cubicBezTo>
                  <a:cubicBezTo>
                    <a:pt x="4558" y="15216"/>
                    <a:pt x="5345" y="15973"/>
                    <a:pt x="6329" y="16321"/>
                  </a:cubicBezTo>
                  <a:cubicBezTo>
                    <a:pt x="6511" y="16397"/>
                    <a:pt x="6723" y="16427"/>
                    <a:pt x="6919" y="16427"/>
                  </a:cubicBezTo>
                  <a:cubicBezTo>
                    <a:pt x="6954" y="16430"/>
                    <a:pt x="6989" y="16431"/>
                    <a:pt x="7024" y="16431"/>
                  </a:cubicBezTo>
                  <a:cubicBezTo>
                    <a:pt x="7185" y="16431"/>
                    <a:pt x="7345" y="16404"/>
                    <a:pt x="7495" y="16366"/>
                  </a:cubicBezTo>
                  <a:cubicBezTo>
                    <a:pt x="7737" y="16397"/>
                    <a:pt x="7994" y="16427"/>
                    <a:pt x="8237" y="16427"/>
                  </a:cubicBezTo>
                  <a:lnTo>
                    <a:pt x="8403" y="16427"/>
                  </a:lnTo>
                  <a:cubicBezTo>
                    <a:pt x="9599" y="16366"/>
                    <a:pt x="10553" y="15973"/>
                    <a:pt x="11219" y="15291"/>
                  </a:cubicBezTo>
                  <a:cubicBezTo>
                    <a:pt x="11991" y="15852"/>
                    <a:pt x="12915" y="16185"/>
                    <a:pt x="13869" y="16245"/>
                  </a:cubicBezTo>
                  <a:lnTo>
                    <a:pt x="14141" y="16245"/>
                  </a:lnTo>
                  <a:cubicBezTo>
                    <a:pt x="16382" y="16245"/>
                    <a:pt x="18168" y="14353"/>
                    <a:pt x="18047" y="12112"/>
                  </a:cubicBezTo>
                  <a:cubicBezTo>
                    <a:pt x="20333" y="11658"/>
                    <a:pt x="21242" y="10462"/>
                    <a:pt x="21590" y="9463"/>
                  </a:cubicBezTo>
                  <a:cubicBezTo>
                    <a:pt x="21756" y="9024"/>
                    <a:pt x="21711" y="8539"/>
                    <a:pt x="21484" y="8146"/>
                  </a:cubicBezTo>
                  <a:cubicBezTo>
                    <a:pt x="21696" y="7752"/>
                    <a:pt x="21741" y="7313"/>
                    <a:pt x="21605" y="6904"/>
                  </a:cubicBezTo>
                  <a:cubicBezTo>
                    <a:pt x="21575" y="6768"/>
                    <a:pt x="21529" y="6632"/>
                    <a:pt x="21469" y="6510"/>
                  </a:cubicBezTo>
                  <a:cubicBezTo>
                    <a:pt x="21317" y="6147"/>
                    <a:pt x="21030" y="5859"/>
                    <a:pt x="20681" y="5693"/>
                  </a:cubicBezTo>
                  <a:cubicBezTo>
                    <a:pt x="19834" y="4467"/>
                    <a:pt x="18638" y="3800"/>
                    <a:pt x="17260" y="3800"/>
                  </a:cubicBezTo>
                  <a:lnTo>
                    <a:pt x="17048" y="3800"/>
                  </a:lnTo>
                  <a:cubicBezTo>
                    <a:pt x="16972" y="3180"/>
                    <a:pt x="16730" y="2589"/>
                    <a:pt x="16336" y="2105"/>
                  </a:cubicBezTo>
                  <a:cubicBezTo>
                    <a:pt x="15610" y="1181"/>
                    <a:pt x="14504" y="651"/>
                    <a:pt x="13339" y="651"/>
                  </a:cubicBezTo>
                  <a:cubicBezTo>
                    <a:pt x="12536" y="651"/>
                    <a:pt x="11749" y="909"/>
                    <a:pt x="11113" y="1408"/>
                  </a:cubicBezTo>
                  <a:cubicBezTo>
                    <a:pt x="10220" y="500"/>
                    <a:pt x="9009" y="0"/>
                    <a:pt x="7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3631125" y="3163775"/>
              <a:ext cx="472775" cy="335150"/>
            </a:xfrm>
            <a:custGeom>
              <a:avLst/>
              <a:gdLst/>
              <a:ahLst/>
              <a:cxnLst/>
              <a:rect l="l" t="t" r="r" b="b"/>
              <a:pathLst>
                <a:path w="18911" h="13406" extrusionOk="0">
                  <a:moveTo>
                    <a:pt x="6348" y="1"/>
                  </a:moveTo>
                  <a:cubicBezTo>
                    <a:pt x="6175" y="1"/>
                    <a:pt x="5992" y="12"/>
                    <a:pt x="5800" y="35"/>
                  </a:cubicBezTo>
                  <a:cubicBezTo>
                    <a:pt x="4831" y="126"/>
                    <a:pt x="3952" y="656"/>
                    <a:pt x="3407" y="1458"/>
                  </a:cubicBezTo>
                  <a:cubicBezTo>
                    <a:pt x="2893" y="2215"/>
                    <a:pt x="2620" y="3351"/>
                    <a:pt x="3529" y="4849"/>
                  </a:cubicBezTo>
                  <a:cubicBezTo>
                    <a:pt x="3529" y="4849"/>
                    <a:pt x="3233" y="4779"/>
                    <a:pt x="2813" y="4779"/>
                  </a:cubicBezTo>
                  <a:cubicBezTo>
                    <a:pt x="2149" y="4779"/>
                    <a:pt x="1173" y="4955"/>
                    <a:pt x="561" y="5864"/>
                  </a:cubicBezTo>
                  <a:cubicBezTo>
                    <a:pt x="1" y="6727"/>
                    <a:pt x="1" y="7832"/>
                    <a:pt x="546" y="8695"/>
                  </a:cubicBezTo>
                  <a:cubicBezTo>
                    <a:pt x="957" y="9346"/>
                    <a:pt x="1697" y="9998"/>
                    <a:pt x="3018" y="9998"/>
                  </a:cubicBezTo>
                  <a:cubicBezTo>
                    <a:pt x="3447" y="9998"/>
                    <a:pt x="3937" y="9929"/>
                    <a:pt x="4497" y="9770"/>
                  </a:cubicBezTo>
                  <a:lnTo>
                    <a:pt x="4497" y="9770"/>
                  </a:lnTo>
                  <a:cubicBezTo>
                    <a:pt x="4497" y="9770"/>
                    <a:pt x="3302" y="12177"/>
                    <a:pt x="5572" y="13146"/>
                  </a:cubicBezTo>
                  <a:cubicBezTo>
                    <a:pt x="5994" y="13315"/>
                    <a:pt x="6442" y="13405"/>
                    <a:pt x="6891" y="13405"/>
                  </a:cubicBezTo>
                  <a:cubicBezTo>
                    <a:pt x="6926" y="13405"/>
                    <a:pt x="6961" y="13404"/>
                    <a:pt x="6996" y="13403"/>
                  </a:cubicBezTo>
                  <a:cubicBezTo>
                    <a:pt x="7889" y="13373"/>
                    <a:pt x="9327" y="13025"/>
                    <a:pt x="9509" y="11254"/>
                  </a:cubicBezTo>
                  <a:cubicBezTo>
                    <a:pt x="9509" y="11254"/>
                    <a:pt x="10417" y="13101"/>
                    <a:pt x="12597" y="13237"/>
                  </a:cubicBezTo>
                  <a:cubicBezTo>
                    <a:pt x="12660" y="13241"/>
                    <a:pt x="12722" y="13243"/>
                    <a:pt x="12783" y="13243"/>
                  </a:cubicBezTo>
                  <a:cubicBezTo>
                    <a:pt x="14942" y="13243"/>
                    <a:pt x="16205" y="10691"/>
                    <a:pt x="14762" y="9013"/>
                  </a:cubicBezTo>
                  <a:cubicBezTo>
                    <a:pt x="14747" y="8998"/>
                    <a:pt x="14732" y="8967"/>
                    <a:pt x="14702" y="8952"/>
                  </a:cubicBezTo>
                  <a:lnTo>
                    <a:pt x="14702" y="8952"/>
                  </a:lnTo>
                  <a:cubicBezTo>
                    <a:pt x="14702" y="8952"/>
                    <a:pt x="14896" y="8973"/>
                    <a:pt x="15200" y="8973"/>
                  </a:cubicBezTo>
                  <a:cubicBezTo>
                    <a:pt x="16126" y="8973"/>
                    <a:pt x="18072" y="8784"/>
                    <a:pt x="18653" y="7257"/>
                  </a:cubicBezTo>
                  <a:cubicBezTo>
                    <a:pt x="18911" y="6515"/>
                    <a:pt x="18820" y="5697"/>
                    <a:pt x="18411" y="5046"/>
                  </a:cubicBezTo>
                  <a:cubicBezTo>
                    <a:pt x="17989" y="4328"/>
                    <a:pt x="17205" y="3455"/>
                    <a:pt x="15907" y="3455"/>
                  </a:cubicBezTo>
                  <a:cubicBezTo>
                    <a:pt x="15344" y="3455"/>
                    <a:pt x="14684" y="3620"/>
                    <a:pt x="13914" y="4032"/>
                  </a:cubicBezTo>
                  <a:cubicBezTo>
                    <a:pt x="13914" y="4032"/>
                    <a:pt x="14959" y="2533"/>
                    <a:pt x="13945" y="1261"/>
                  </a:cubicBezTo>
                  <a:cubicBezTo>
                    <a:pt x="13462" y="658"/>
                    <a:pt x="12740" y="315"/>
                    <a:pt x="11983" y="315"/>
                  </a:cubicBezTo>
                  <a:cubicBezTo>
                    <a:pt x="11790" y="315"/>
                    <a:pt x="11595" y="337"/>
                    <a:pt x="11401" y="383"/>
                  </a:cubicBezTo>
                  <a:cubicBezTo>
                    <a:pt x="10735" y="565"/>
                    <a:pt x="9963" y="1049"/>
                    <a:pt x="9448" y="2306"/>
                  </a:cubicBezTo>
                  <a:cubicBezTo>
                    <a:pt x="9448" y="2306"/>
                    <a:pt x="8865" y="1"/>
                    <a:pt x="6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3634300" y="3373525"/>
              <a:ext cx="146750" cy="126475"/>
            </a:xfrm>
            <a:custGeom>
              <a:avLst/>
              <a:gdLst/>
              <a:ahLst/>
              <a:cxnLst/>
              <a:rect l="l" t="t" r="r" b="b"/>
              <a:pathLst>
                <a:path w="5870" h="5059" extrusionOk="0">
                  <a:moveTo>
                    <a:pt x="428" y="0"/>
                  </a:moveTo>
                  <a:cubicBezTo>
                    <a:pt x="209" y="0"/>
                    <a:pt x="1" y="255"/>
                    <a:pt x="177" y="487"/>
                  </a:cubicBezTo>
                  <a:cubicBezTo>
                    <a:pt x="996" y="1597"/>
                    <a:pt x="2155" y="1860"/>
                    <a:pt x="3065" y="1860"/>
                  </a:cubicBezTo>
                  <a:cubicBezTo>
                    <a:pt x="3383" y="1860"/>
                    <a:pt x="3670" y="1828"/>
                    <a:pt x="3901" y="1789"/>
                  </a:cubicBezTo>
                  <a:lnTo>
                    <a:pt x="3901" y="1789"/>
                  </a:lnTo>
                  <a:cubicBezTo>
                    <a:pt x="3704" y="2424"/>
                    <a:pt x="3704" y="3091"/>
                    <a:pt x="3931" y="3711"/>
                  </a:cubicBezTo>
                  <a:cubicBezTo>
                    <a:pt x="4174" y="4332"/>
                    <a:pt x="4688" y="4817"/>
                    <a:pt x="5339" y="5029"/>
                  </a:cubicBezTo>
                  <a:cubicBezTo>
                    <a:pt x="5370" y="5044"/>
                    <a:pt x="5400" y="5059"/>
                    <a:pt x="5445" y="5059"/>
                  </a:cubicBezTo>
                  <a:cubicBezTo>
                    <a:pt x="5778" y="5044"/>
                    <a:pt x="5869" y="4589"/>
                    <a:pt x="5551" y="4468"/>
                  </a:cubicBezTo>
                  <a:cubicBezTo>
                    <a:pt x="5082" y="4302"/>
                    <a:pt x="4688" y="3954"/>
                    <a:pt x="4492" y="3499"/>
                  </a:cubicBezTo>
                  <a:cubicBezTo>
                    <a:pt x="4143" y="2606"/>
                    <a:pt x="4643" y="1516"/>
                    <a:pt x="4643" y="1516"/>
                  </a:cubicBezTo>
                  <a:cubicBezTo>
                    <a:pt x="4748" y="1307"/>
                    <a:pt x="4592" y="1074"/>
                    <a:pt x="4381" y="1074"/>
                  </a:cubicBezTo>
                  <a:cubicBezTo>
                    <a:pt x="4349" y="1074"/>
                    <a:pt x="4314" y="1080"/>
                    <a:pt x="4280" y="1092"/>
                  </a:cubicBezTo>
                  <a:cubicBezTo>
                    <a:pt x="4238" y="1106"/>
                    <a:pt x="3737" y="1264"/>
                    <a:pt x="3086" y="1264"/>
                  </a:cubicBezTo>
                  <a:cubicBezTo>
                    <a:pt x="2321" y="1264"/>
                    <a:pt x="1348" y="1047"/>
                    <a:pt x="661" y="123"/>
                  </a:cubicBezTo>
                  <a:cubicBezTo>
                    <a:pt x="595" y="36"/>
                    <a:pt x="511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4004700" y="3338250"/>
              <a:ext cx="103800" cy="57300"/>
            </a:xfrm>
            <a:custGeom>
              <a:avLst/>
              <a:gdLst/>
              <a:ahLst/>
              <a:cxnLst/>
              <a:rect l="l" t="t" r="r" b="b"/>
              <a:pathLst>
                <a:path w="4152" h="2292" extrusionOk="0">
                  <a:moveTo>
                    <a:pt x="3707" y="0"/>
                  </a:moveTo>
                  <a:cubicBezTo>
                    <a:pt x="3599" y="0"/>
                    <a:pt x="3504" y="50"/>
                    <a:pt x="3483" y="172"/>
                  </a:cubicBezTo>
                  <a:cubicBezTo>
                    <a:pt x="3165" y="1065"/>
                    <a:pt x="2090" y="1580"/>
                    <a:pt x="379" y="1686"/>
                  </a:cubicBezTo>
                  <a:cubicBezTo>
                    <a:pt x="1" y="1716"/>
                    <a:pt x="16" y="2261"/>
                    <a:pt x="395" y="2291"/>
                  </a:cubicBezTo>
                  <a:lnTo>
                    <a:pt x="410" y="2276"/>
                  </a:lnTo>
                  <a:cubicBezTo>
                    <a:pt x="2408" y="2170"/>
                    <a:pt x="3634" y="1519"/>
                    <a:pt x="4043" y="368"/>
                  </a:cubicBezTo>
                  <a:cubicBezTo>
                    <a:pt x="4152" y="172"/>
                    <a:pt x="3908" y="0"/>
                    <a:pt x="3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4087875" y="3293800"/>
              <a:ext cx="19425" cy="20000"/>
            </a:xfrm>
            <a:custGeom>
              <a:avLst/>
              <a:gdLst/>
              <a:ahLst/>
              <a:cxnLst/>
              <a:rect l="l" t="t" r="r" b="b"/>
              <a:pathLst>
                <a:path w="777" h="800" extrusionOk="0">
                  <a:moveTo>
                    <a:pt x="379" y="0"/>
                  </a:moveTo>
                  <a:cubicBezTo>
                    <a:pt x="189" y="0"/>
                    <a:pt x="1" y="177"/>
                    <a:pt x="80" y="405"/>
                  </a:cubicBezTo>
                  <a:cubicBezTo>
                    <a:pt x="111" y="466"/>
                    <a:pt x="126" y="527"/>
                    <a:pt x="141" y="587"/>
                  </a:cubicBezTo>
                  <a:cubicBezTo>
                    <a:pt x="186" y="723"/>
                    <a:pt x="292" y="799"/>
                    <a:pt x="429" y="799"/>
                  </a:cubicBezTo>
                  <a:cubicBezTo>
                    <a:pt x="459" y="799"/>
                    <a:pt x="489" y="799"/>
                    <a:pt x="519" y="784"/>
                  </a:cubicBezTo>
                  <a:cubicBezTo>
                    <a:pt x="686" y="738"/>
                    <a:pt x="777" y="557"/>
                    <a:pt x="716" y="405"/>
                  </a:cubicBezTo>
                  <a:cubicBezTo>
                    <a:pt x="686" y="254"/>
                    <a:pt x="641" y="163"/>
                    <a:pt x="641" y="163"/>
                  </a:cubicBezTo>
                  <a:cubicBezTo>
                    <a:pt x="578" y="49"/>
                    <a:pt x="478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3765175" y="3155275"/>
              <a:ext cx="99900" cy="50275"/>
            </a:xfrm>
            <a:custGeom>
              <a:avLst/>
              <a:gdLst/>
              <a:ahLst/>
              <a:cxnLst/>
              <a:rect l="l" t="t" r="r" b="b"/>
              <a:pathLst>
                <a:path w="3996" h="2011" extrusionOk="0">
                  <a:moveTo>
                    <a:pt x="1052" y="0"/>
                  </a:moveTo>
                  <a:cubicBezTo>
                    <a:pt x="823" y="0"/>
                    <a:pt x="592" y="24"/>
                    <a:pt x="362" y="72"/>
                  </a:cubicBezTo>
                  <a:cubicBezTo>
                    <a:pt x="0" y="169"/>
                    <a:pt x="98" y="675"/>
                    <a:pt x="422" y="675"/>
                  </a:cubicBezTo>
                  <a:cubicBezTo>
                    <a:pt x="450" y="675"/>
                    <a:pt x="481" y="671"/>
                    <a:pt x="513" y="663"/>
                  </a:cubicBezTo>
                  <a:cubicBezTo>
                    <a:pt x="539" y="657"/>
                    <a:pt x="754" y="604"/>
                    <a:pt x="1072" y="604"/>
                  </a:cubicBezTo>
                  <a:cubicBezTo>
                    <a:pt x="1674" y="604"/>
                    <a:pt x="2646" y="798"/>
                    <a:pt x="3390" y="1889"/>
                  </a:cubicBezTo>
                  <a:cubicBezTo>
                    <a:pt x="3450" y="1965"/>
                    <a:pt x="3541" y="2010"/>
                    <a:pt x="3647" y="2010"/>
                  </a:cubicBezTo>
                  <a:cubicBezTo>
                    <a:pt x="3708" y="2010"/>
                    <a:pt x="3768" y="1995"/>
                    <a:pt x="3814" y="1965"/>
                  </a:cubicBezTo>
                  <a:cubicBezTo>
                    <a:pt x="3950" y="1874"/>
                    <a:pt x="3995" y="1677"/>
                    <a:pt x="3889" y="1541"/>
                  </a:cubicBezTo>
                  <a:cubicBezTo>
                    <a:pt x="3260" y="572"/>
                    <a:pt x="2181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8"/>
            <p:cNvSpPr/>
            <p:nvPr/>
          </p:nvSpPr>
          <p:spPr>
            <a:xfrm>
              <a:off x="3647400" y="3307525"/>
              <a:ext cx="38275" cy="55850"/>
            </a:xfrm>
            <a:custGeom>
              <a:avLst/>
              <a:gdLst/>
              <a:ahLst/>
              <a:cxnLst/>
              <a:rect l="l" t="t" r="r" b="b"/>
              <a:pathLst>
                <a:path w="1531" h="2234" extrusionOk="0">
                  <a:moveTo>
                    <a:pt x="1044" y="1"/>
                  </a:moveTo>
                  <a:cubicBezTo>
                    <a:pt x="978" y="1"/>
                    <a:pt x="912" y="13"/>
                    <a:pt x="849" y="38"/>
                  </a:cubicBezTo>
                  <a:cubicBezTo>
                    <a:pt x="697" y="84"/>
                    <a:pt x="561" y="174"/>
                    <a:pt x="455" y="295"/>
                  </a:cubicBezTo>
                  <a:cubicBezTo>
                    <a:pt x="213" y="568"/>
                    <a:pt x="62" y="916"/>
                    <a:pt x="31" y="1295"/>
                  </a:cubicBezTo>
                  <a:cubicBezTo>
                    <a:pt x="1" y="1582"/>
                    <a:pt x="16" y="2067"/>
                    <a:pt x="334" y="2203"/>
                  </a:cubicBezTo>
                  <a:cubicBezTo>
                    <a:pt x="386" y="2224"/>
                    <a:pt x="440" y="2234"/>
                    <a:pt x="493" y="2234"/>
                  </a:cubicBezTo>
                  <a:cubicBezTo>
                    <a:pt x="594" y="2234"/>
                    <a:pt x="694" y="2197"/>
                    <a:pt x="773" y="2127"/>
                  </a:cubicBezTo>
                  <a:cubicBezTo>
                    <a:pt x="940" y="1946"/>
                    <a:pt x="788" y="1688"/>
                    <a:pt x="803" y="1476"/>
                  </a:cubicBezTo>
                  <a:cubicBezTo>
                    <a:pt x="803" y="1280"/>
                    <a:pt x="864" y="1098"/>
                    <a:pt x="970" y="946"/>
                  </a:cubicBezTo>
                  <a:cubicBezTo>
                    <a:pt x="1091" y="780"/>
                    <a:pt x="1439" y="674"/>
                    <a:pt x="1500" y="477"/>
                  </a:cubicBezTo>
                  <a:cubicBezTo>
                    <a:pt x="1530" y="326"/>
                    <a:pt x="1454" y="159"/>
                    <a:pt x="1318" y="68"/>
                  </a:cubicBezTo>
                  <a:cubicBezTo>
                    <a:pt x="1230" y="24"/>
                    <a:pt x="1137" y="1"/>
                    <a:pt x="1044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8"/>
            <p:cNvSpPr/>
            <p:nvPr/>
          </p:nvSpPr>
          <p:spPr>
            <a:xfrm>
              <a:off x="3693975" y="3296625"/>
              <a:ext cx="24250" cy="21225"/>
            </a:xfrm>
            <a:custGeom>
              <a:avLst/>
              <a:gdLst/>
              <a:ahLst/>
              <a:cxnLst/>
              <a:rect l="l" t="t" r="r" b="b"/>
              <a:pathLst>
                <a:path w="970" h="849" extrusionOk="0">
                  <a:moveTo>
                    <a:pt x="512" y="1"/>
                  </a:moveTo>
                  <a:cubicBezTo>
                    <a:pt x="310" y="1"/>
                    <a:pt x="128" y="130"/>
                    <a:pt x="46" y="323"/>
                  </a:cubicBezTo>
                  <a:cubicBezTo>
                    <a:pt x="0" y="414"/>
                    <a:pt x="0" y="520"/>
                    <a:pt x="15" y="625"/>
                  </a:cubicBezTo>
                  <a:cubicBezTo>
                    <a:pt x="63" y="796"/>
                    <a:pt x="217" y="848"/>
                    <a:pt x="378" y="848"/>
                  </a:cubicBezTo>
                  <a:cubicBezTo>
                    <a:pt x="474" y="848"/>
                    <a:pt x="572" y="830"/>
                    <a:pt x="651" y="807"/>
                  </a:cubicBezTo>
                  <a:cubicBezTo>
                    <a:pt x="848" y="777"/>
                    <a:pt x="969" y="610"/>
                    <a:pt x="969" y="429"/>
                  </a:cubicBezTo>
                  <a:cubicBezTo>
                    <a:pt x="954" y="217"/>
                    <a:pt x="787" y="35"/>
                    <a:pt x="575" y="5"/>
                  </a:cubicBezTo>
                  <a:cubicBezTo>
                    <a:pt x="554" y="2"/>
                    <a:pt x="533" y="1"/>
                    <a:pt x="512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8"/>
            <p:cNvSpPr/>
            <p:nvPr/>
          </p:nvSpPr>
          <p:spPr>
            <a:xfrm>
              <a:off x="3943775" y="3192300"/>
              <a:ext cx="37875" cy="43300"/>
            </a:xfrm>
            <a:custGeom>
              <a:avLst/>
              <a:gdLst/>
              <a:ahLst/>
              <a:cxnLst/>
              <a:rect l="l" t="t" r="r" b="b"/>
              <a:pathLst>
                <a:path w="1515" h="1732" extrusionOk="0">
                  <a:moveTo>
                    <a:pt x="433" y="1"/>
                  </a:moveTo>
                  <a:cubicBezTo>
                    <a:pt x="354" y="1"/>
                    <a:pt x="276" y="16"/>
                    <a:pt x="197" y="45"/>
                  </a:cubicBezTo>
                  <a:cubicBezTo>
                    <a:pt x="152" y="75"/>
                    <a:pt x="122" y="105"/>
                    <a:pt x="76" y="135"/>
                  </a:cubicBezTo>
                  <a:cubicBezTo>
                    <a:pt x="0" y="257"/>
                    <a:pt x="16" y="423"/>
                    <a:pt x="106" y="529"/>
                  </a:cubicBezTo>
                  <a:cubicBezTo>
                    <a:pt x="197" y="635"/>
                    <a:pt x="303" y="741"/>
                    <a:pt x="424" y="832"/>
                  </a:cubicBezTo>
                  <a:cubicBezTo>
                    <a:pt x="606" y="998"/>
                    <a:pt x="742" y="1241"/>
                    <a:pt x="803" y="1498"/>
                  </a:cubicBezTo>
                  <a:cubicBezTo>
                    <a:pt x="803" y="1543"/>
                    <a:pt x="818" y="1604"/>
                    <a:pt x="848" y="1634"/>
                  </a:cubicBezTo>
                  <a:cubicBezTo>
                    <a:pt x="879" y="1665"/>
                    <a:pt x="909" y="1695"/>
                    <a:pt x="954" y="1695"/>
                  </a:cubicBezTo>
                  <a:cubicBezTo>
                    <a:pt x="1004" y="1720"/>
                    <a:pt x="1059" y="1731"/>
                    <a:pt x="1115" y="1731"/>
                  </a:cubicBezTo>
                  <a:cubicBezTo>
                    <a:pt x="1162" y="1731"/>
                    <a:pt x="1209" y="1724"/>
                    <a:pt x="1257" y="1710"/>
                  </a:cubicBezTo>
                  <a:cubicBezTo>
                    <a:pt x="1514" y="1619"/>
                    <a:pt x="1469" y="1301"/>
                    <a:pt x="1424" y="1104"/>
                  </a:cubicBezTo>
                  <a:cubicBezTo>
                    <a:pt x="1363" y="832"/>
                    <a:pt x="1242" y="590"/>
                    <a:pt x="1075" y="378"/>
                  </a:cubicBezTo>
                  <a:cubicBezTo>
                    <a:pt x="969" y="257"/>
                    <a:pt x="833" y="135"/>
                    <a:pt x="697" y="60"/>
                  </a:cubicBezTo>
                  <a:cubicBezTo>
                    <a:pt x="609" y="20"/>
                    <a:pt x="521" y="1"/>
                    <a:pt x="433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8"/>
            <p:cNvSpPr/>
            <p:nvPr/>
          </p:nvSpPr>
          <p:spPr>
            <a:xfrm>
              <a:off x="3914625" y="3179675"/>
              <a:ext cx="26750" cy="20225"/>
            </a:xfrm>
            <a:custGeom>
              <a:avLst/>
              <a:gdLst/>
              <a:ahLst/>
              <a:cxnLst/>
              <a:rect l="l" t="t" r="r" b="b"/>
              <a:pathLst>
                <a:path w="1070" h="809" extrusionOk="0">
                  <a:moveTo>
                    <a:pt x="454" y="1"/>
                  </a:moveTo>
                  <a:cubicBezTo>
                    <a:pt x="350" y="1"/>
                    <a:pt x="240" y="32"/>
                    <a:pt x="152" y="95"/>
                  </a:cubicBezTo>
                  <a:cubicBezTo>
                    <a:pt x="46" y="186"/>
                    <a:pt x="1" y="307"/>
                    <a:pt x="16" y="444"/>
                  </a:cubicBezTo>
                  <a:cubicBezTo>
                    <a:pt x="46" y="534"/>
                    <a:pt x="107" y="625"/>
                    <a:pt x="197" y="671"/>
                  </a:cubicBezTo>
                  <a:cubicBezTo>
                    <a:pt x="288" y="746"/>
                    <a:pt x="394" y="792"/>
                    <a:pt x="515" y="807"/>
                  </a:cubicBezTo>
                  <a:cubicBezTo>
                    <a:pt x="529" y="808"/>
                    <a:pt x="542" y="809"/>
                    <a:pt x="556" y="809"/>
                  </a:cubicBezTo>
                  <a:cubicBezTo>
                    <a:pt x="853" y="809"/>
                    <a:pt x="1069" y="492"/>
                    <a:pt x="924" y="217"/>
                  </a:cubicBezTo>
                  <a:cubicBezTo>
                    <a:pt x="864" y="50"/>
                    <a:pt x="682" y="20"/>
                    <a:pt x="515" y="5"/>
                  </a:cubicBezTo>
                  <a:cubicBezTo>
                    <a:pt x="495" y="2"/>
                    <a:pt x="475" y="1"/>
                    <a:pt x="454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239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4696C-7765-7121-E473-1DB27446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4" y="492696"/>
            <a:ext cx="3377945" cy="841800"/>
          </a:xfrm>
        </p:spPr>
        <p:txBody>
          <a:bodyPr/>
          <a:lstStyle/>
          <a:p>
            <a:r>
              <a:rPr lang="en-VN" dirty="0"/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7B3DE-9951-0BD5-316C-25C6FB07B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83" b="88153" l="4393" r="95866">
                        <a14:foregroundMark x1="17829" y1="43206" x2="62016" y2="43206"/>
                        <a14:foregroundMark x1="11886" y1="22648" x2="33592" y2="21951"/>
                        <a14:foregroundMark x1="33592" y1="21951" x2="46512" y2="24042"/>
                        <a14:foregroundMark x1="46512" y1="24042" x2="42119" y2="24739"/>
                        <a14:foregroundMark x1="9819" y1="19164" x2="15504" y2="18815"/>
                        <a14:foregroundMark x1="8010" y1="18118" x2="8010" y2="42857"/>
                        <a14:foregroundMark x1="6718" y1="26829" x2="6718" y2="48432"/>
                        <a14:foregroundMark x1="4393" y1="34843" x2="4393" y2="57840"/>
                        <a14:foregroundMark x1="10078" y1="15679" x2="33592" y2="16028"/>
                        <a14:foregroundMark x1="36434" y1="23345" x2="73902" y2="23345"/>
                        <a14:foregroundMark x1="58398" y1="20209" x2="83721" y2="20209"/>
                        <a14:foregroundMark x1="84755" y1="14286" x2="90439" y2="25784"/>
                        <a14:foregroundMark x1="90439" y1="25784" x2="91990" y2="56098"/>
                        <a14:foregroundMark x1="92765" y1="59233" x2="90956" y2="77352"/>
                        <a14:foregroundMark x1="90956" y1="77352" x2="64599" y2="73868"/>
                        <a14:foregroundMark x1="64599" y1="73868" x2="62274" y2="72474"/>
                        <a14:foregroundMark x1="80620" y1="55401" x2="80620" y2="70383"/>
                        <a14:foregroundMark x1="90181" y1="14983" x2="95866" y2="28571"/>
                        <a14:foregroundMark x1="95866" y1="28571" x2="95866" y2="29268"/>
                        <a14:foregroundMark x1="18863" y1="86063" x2="64858" y2="86411"/>
                        <a14:foregroundMark x1="89664" y1="88153" x2="89664" y2="88153"/>
                        <a14:foregroundMark x1="89664" y1="86411" x2="85788" y2="86760"/>
                      </a14:backgroundRemoval>
                    </a14:imgEffect>
                  </a14:imgLayer>
                </a14:imgProps>
              </a:ext>
            </a:extLst>
          </a:blip>
          <a:srcRect l="1094" t="9412" r="1497" b="6557"/>
          <a:stretch/>
        </p:blipFill>
        <p:spPr>
          <a:xfrm>
            <a:off x="3772390" y="1612589"/>
            <a:ext cx="4749055" cy="303821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9F83AA2-697A-04CC-76A8-6ED27BC328C9}"/>
              </a:ext>
            </a:extLst>
          </p:cNvPr>
          <p:cNvSpPr/>
          <p:nvPr/>
        </p:nvSpPr>
        <p:spPr>
          <a:xfrm>
            <a:off x="612165" y="3685191"/>
            <a:ext cx="2534840" cy="841800"/>
          </a:xfrm>
          <a:prstGeom prst="round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bin" panose="020B0604020202020204" charset="0"/>
                <a:ea typeface="+mn-ea"/>
                <a:cs typeface="Calibri" panose="020F0502020204030204" pitchFamily="34" charset="0"/>
              </a:rPr>
              <a:t>puppet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bin" panose="020B0604020202020204" charset="0"/>
              <a:ea typeface="+mn-ea"/>
              <a:cs typeface="+mn-cs"/>
            </a:endParaRPr>
          </a:p>
        </p:txBody>
      </p:sp>
      <p:pic>
        <p:nvPicPr>
          <p:cNvPr id="5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05E005E-EF4F-39D8-260D-473CF57E6A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2701" b="1"/>
          <a:stretch/>
        </p:blipFill>
        <p:spPr>
          <a:xfrm>
            <a:off x="7599832" y="380314"/>
            <a:ext cx="1056694" cy="9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50074E-0229-8D9C-AECA-192B2795C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478" y="1298183"/>
            <a:ext cx="8411044" cy="841800"/>
          </a:xfrm>
          <a:solidFill>
            <a:schemeClr val="accent6"/>
          </a:solidFill>
        </p:spPr>
        <p:txBody>
          <a:bodyPr/>
          <a:lstStyle/>
          <a:p>
            <a:r>
              <a:rPr lang="en-VN" sz="2800" dirty="0">
                <a:solidFill>
                  <a:schemeClr val="bg1"/>
                </a:solidFill>
                <a:latin typeface="Cabin" panose="020B0604020202020204" charset="0"/>
              </a:rPr>
              <a:t>I always listen to __________ when I have free time.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2D74DD-FA05-C09F-2A1C-2ED7E47B4DA6}"/>
              </a:ext>
            </a:extLst>
          </p:cNvPr>
          <p:cNvSpPr txBox="1">
            <a:spLocks/>
          </p:cNvSpPr>
          <p:nvPr/>
        </p:nvSpPr>
        <p:spPr>
          <a:xfrm>
            <a:off x="487474" y="492696"/>
            <a:ext cx="5488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uez One"/>
              <a:buNone/>
              <a:defRPr sz="4500" b="0" i="0" u="none" strike="noStrike" cap="none">
                <a:solidFill>
                  <a:schemeClr val="accent1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VN" sz="3600" dirty="0"/>
              <a:t>Fill in the blank.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69FE090-E427-345B-901A-CD6BFEE2CDDE}"/>
              </a:ext>
            </a:extLst>
          </p:cNvPr>
          <p:cNvSpPr/>
          <p:nvPr/>
        </p:nvSpPr>
        <p:spPr>
          <a:xfrm>
            <a:off x="2225842" y="2288453"/>
            <a:ext cx="2225842" cy="86382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B07EE-9B26-DB79-4E4A-CF9CB6E69E35}"/>
              </a:ext>
            </a:extLst>
          </p:cNvPr>
          <p:cNvSpPr txBox="1"/>
          <p:nvPr/>
        </p:nvSpPr>
        <p:spPr>
          <a:xfrm>
            <a:off x="2245421" y="2288453"/>
            <a:ext cx="495701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VN" sz="3600" dirty="0">
                <a:latin typeface="Cabin" panose="020B0604020202020204" charset="0"/>
                <a:cs typeface="Calibri" panose="020F0502020204030204" pitchFamily="34" charset="0"/>
              </a:rPr>
              <a:t>A. music</a:t>
            </a:r>
          </a:p>
          <a:p>
            <a:pPr lvl="1">
              <a:lnSpc>
                <a:spcPct val="150000"/>
              </a:lnSpc>
            </a:pPr>
            <a:r>
              <a:rPr lang="en-VN" sz="3600" dirty="0">
                <a:latin typeface="Cabin" panose="020B0604020202020204" charset="0"/>
                <a:cs typeface="Calibri" panose="020F0502020204030204" pitchFamily="34" charset="0"/>
              </a:rPr>
              <a:t>B. games </a:t>
            </a:r>
          </a:p>
          <a:p>
            <a:pPr lvl="1">
              <a:lnSpc>
                <a:spcPct val="150000"/>
              </a:lnSpc>
            </a:pPr>
            <a:r>
              <a:rPr lang="en-VN" sz="3600" dirty="0">
                <a:latin typeface="Cabin" panose="020B0604020202020204" charset="0"/>
                <a:cs typeface="Calibri" panose="020F0502020204030204" pitchFamily="34" charset="0"/>
              </a:rPr>
              <a:t>C. coins</a:t>
            </a:r>
          </a:p>
        </p:txBody>
      </p:sp>
      <p:pic>
        <p:nvPicPr>
          <p:cNvPr id="12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49B50682-F304-5D12-CA71-E3B9DEA7C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2701" b="1"/>
          <a:stretch/>
        </p:blipFill>
        <p:spPr>
          <a:xfrm>
            <a:off x="7720828" y="3816938"/>
            <a:ext cx="1056694" cy="9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9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61833B-425C-D1C4-71F3-B8D02A05288A}"/>
              </a:ext>
            </a:extLst>
          </p:cNvPr>
          <p:cNvSpPr txBox="1">
            <a:spLocks/>
          </p:cNvSpPr>
          <p:nvPr/>
        </p:nvSpPr>
        <p:spPr>
          <a:xfrm>
            <a:off x="487474" y="492696"/>
            <a:ext cx="5488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uez One"/>
              <a:buNone/>
              <a:defRPr sz="4500" b="0" i="0" u="none" strike="noStrike" cap="none">
                <a:solidFill>
                  <a:schemeClr val="accent1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VN" sz="3600" dirty="0"/>
              <a:t>Fill in the blank.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B04CE4E-2F4D-BE6C-3D09-3F4E3AA17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478" y="1298183"/>
            <a:ext cx="8411044" cy="841800"/>
          </a:xfrm>
          <a:solidFill>
            <a:schemeClr val="accent6"/>
          </a:solidFill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Cabin" panose="020B0604020202020204" charset="0"/>
              </a:rPr>
              <a:t>Leonardo da Vinci is a famous </a:t>
            </a:r>
            <a:r>
              <a:rPr lang="en-US" sz="3600" b="1" dirty="0">
                <a:solidFill>
                  <a:schemeClr val="bg1"/>
                </a:solidFill>
                <a:latin typeface="Cabin" panose="020B0604020202020204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latin typeface="Cabin" panose="020B0604020202020204" charset="0"/>
              </a:rPr>
              <a:t> _ _ _ _ _.</a:t>
            </a:r>
            <a:endParaRPr lang="en-VN" sz="3600" dirty="0">
              <a:solidFill>
                <a:schemeClr val="bg1"/>
              </a:solidFill>
              <a:latin typeface="Cabin" panose="020B0604020202020204" charset="0"/>
            </a:endParaRPr>
          </a:p>
        </p:txBody>
      </p:sp>
      <p:pic>
        <p:nvPicPr>
          <p:cNvPr id="1026" name="Picture 2" descr="Leonardo da Vinci - Tiểu Sử, Cuộc Đời &amp; Các Tác Phẩm Nghệ Thuật">
            <a:extLst>
              <a:ext uri="{FF2B5EF4-FFF2-40B4-BE49-F238E27FC236}">
                <a16:creationId xmlns:a16="http://schemas.microsoft.com/office/drawing/2014/main" id="{890C16D4-6763-E6B1-CB8F-43322F4A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70" y="2335728"/>
            <a:ext cx="3472614" cy="231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D909BC-0D5D-DF8F-B581-0B74105A4C79}"/>
              </a:ext>
            </a:extLst>
          </p:cNvPr>
          <p:cNvSpPr/>
          <p:nvPr/>
        </p:nvSpPr>
        <p:spPr>
          <a:xfrm>
            <a:off x="612165" y="3685191"/>
            <a:ext cx="2534840" cy="841800"/>
          </a:xfrm>
          <a:prstGeom prst="round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bin" panose="020B0604020202020204" charset="0"/>
                <a:ea typeface="+mn-ea"/>
                <a:cs typeface="Calibri" panose="020F0502020204030204" pitchFamily="34" charset="0"/>
              </a:rPr>
              <a:t>artist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bin" panose="020B0604020202020204" charset="0"/>
              <a:ea typeface="+mn-ea"/>
              <a:cs typeface="+mn-cs"/>
            </a:endParaRPr>
          </a:p>
        </p:txBody>
      </p:sp>
      <p:pic>
        <p:nvPicPr>
          <p:cNvPr id="9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E58D1B8-09F5-AF3D-C26F-173103D376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2701" b="1"/>
          <a:stretch/>
        </p:blipFill>
        <p:spPr>
          <a:xfrm>
            <a:off x="7850038" y="380314"/>
            <a:ext cx="806488" cy="72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61833B-425C-D1C4-71F3-B8D02A05288A}"/>
              </a:ext>
            </a:extLst>
          </p:cNvPr>
          <p:cNvSpPr txBox="1">
            <a:spLocks/>
          </p:cNvSpPr>
          <p:nvPr/>
        </p:nvSpPr>
        <p:spPr>
          <a:xfrm>
            <a:off x="487473" y="492696"/>
            <a:ext cx="770603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uez One"/>
              <a:buNone/>
              <a:defRPr sz="4500" b="0" i="0" u="none" strike="noStrike" cap="none">
                <a:solidFill>
                  <a:schemeClr val="accent1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VN" sz="4400" dirty="0"/>
              <a:t>What is it?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D909BC-0D5D-DF8F-B581-0B74105A4C79}"/>
              </a:ext>
            </a:extLst>
          </p:cNvPr>
          <p:cNvSpPr/>
          <p:nvPr/>
        </p:nvSpPr>
        <p:spPr>
          <a:xfrm>
            <a:off x="612165" y="3685191"/>
            <a:ext cx="2534840" cy="841800"/>
          </a:xfrm>
          <a:prstGeom prst="round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bin" panose="020B0604020202020204" charset="0"/>
                <a:ea typeface="+mn-ea"/>
                <a:cs typeface="Calibri" panose="020F0502020204030204" pitchFamily="34" charset="0"/>
              </a:rPr>
              <a:t>guitar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bin" panose="020B0604020202020204" charset="0"/>
              <a:ea typeface="+mn-ea"/>
              <a:cs typeface="+mn-cs"/>
            </a:endParaRPr>
          </a:p>
        </p:txBody>
      </p:sp>
      <p:pic>
        <p:nvPicPr>
          <p:cNvPr id="2050" name="Picture 2" descr="Đàn Guitar Classic Yamaha C80 - Nhạc Cụ Tiến Mạnh">
            <a:extLst>
              <a:ext uri="{FF2B5EF4-FFF2-40B4-BE49-F238E27FC236}">
                <a16:creationId xmlns:a16="http://schemas.microsoft.com/office/drawing/2014/main" id="{F5439135-1533-EC90-D600-5B531F247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8" t="57266" r="42982" b="28353"/>
          <a:stretch/>
        </p:blipFill>
        <p:spPr bwMode="auto">
          <a:xfrm>
            <a:off x="5034534" y="1708484"/>
            <a:ext cx="3541407" cy="294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Đàn Guitar Classic Yamaha C80 - Nhạc Cụ Tiến Mạnh">
            <a:extLst>
              <a:ext uri="{FF2B5EF4-FFF2-40B4-BE49-F238E27FC236}">
                <a16:creationId xmlns:a16="http://schemas.microsoft.com/office/drawing/2014/main" id="{1BB81B70-EAA2-441D-7723-7ED8968FE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-351" r="726" b="750"/>
          <a:stretch/>
        </p:blipFill>
        <p:spPr bwMode="auto">
          <a:xfrm>
            <a:off x="4830793" y="1278321"/>
            <a:ext cx="3745148" cy="356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998A756F-9869-C4F5-C577-1C31F5939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2701" b="1"/>
          <a:stretch/>
        </p:blipFill>
        <p:spPr>
          <a:xfrm>
            <a:off x="7874418" y="290857"/>
            <a:ext cx="782109" cy="7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61833B-425C-D1C4-71F3-B8D02A05288A}"/>
              </a:ext>
            </a:extLst>
          </p:cNvPr>
          <p:cNvSpPr txBox="1">
            <a:spLocks/>
          </p:cNvSpPr>
          <p:nvPr/>
        </p:nvSpPr>
        <p:spPr>
          <a:xfrm>
            <a:off x="487473" y="492696"/>
            <a:ext cx="8139692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uez One"/>
              <a:buNone/>
              <a:defRPr sz="4500" b="0" i="0" u="none" strike="noStrike" cap="none">
                <a:solidFill>
                  <a:schemeClr val="accent1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VN" sz="4400" dirty="0"/>
              <a:t>What is the type of this song?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D909BC-0D5D-DF8F-B581-0B74105A4C79}"/>
              </a:ext>
            </a:extLst>
          </p:cNvPr>
          <p:cNvSpPr/>
          <p:nvPr/>
        </p:nvSpPr>
        <p:spPr>
          <a:xfrm>
            <a:off x="4557319" y="2150850"/>
            <a:ext cx="3251519" cy="841800"/>
          </a:xfrm>
          <a:prstGeom prst="round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Cabin" panose="020B060402020202020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bin" panose="020B0604020202020204" charset="0"/>
                <a:ea typeface="+mn-ea"/>
                <a:cs typeface="Calibri" panose="020F0502020204030204" pitchFamily="34" charset="0"/>
              </a:rPr>
              <a:t>olk</a:t>
            </a:r>
            <a:r>
              <a:rPr kumimoji="0" lang="en-VN" sz="4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bin" panose="020B0604020202020204" charset="0"/>
                <a:ea typeface="+mn-ea"/>
                <a:cs typeface="Calibri" panose="020F0502020204030204" pitchFamily="34" charset="0"/>
              </a:rPr>
              <a:t> music</a:t>
            </a:r>
            <a:endParaRPr kumimoji="0" lang="en-VN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bin" panose="020B0604020202020204" charset="0"/>
              <a:ea typeface="+mn-ea"/>
              <a:cs typeface="+mn-cs"/>
            </a:endParaRPr>
          </a:p>
        </p:txBody>
      </p:sp>
      <p:pic>
        <p:nvPicPr>
          <p:cNvPr id="2" name="BÈO DẠT MÂY TRÔI - HỒNG THẮM (Đạo Diễn- Văn Hồng) - Dân Ca Đồng Bằng Bắc Bộ" descr="BÈO DẠT MÂY TRÔI - HỒNG THẮM (Đạo Diễn- Văn Hồng) - Dân Ca Đồng Bằng Bắc Bộ">
            <a:hlinkClick r:id="" action="ppaction://media"/>
            <a:extLst>
              <a:ext uri="{FF2B5EF4-FFF2-40B4-BE49-F238E27FC236}">
                <a16:creationId xmlns:a16="http://schemas.microsoft.com/office/drawing/2014/main" id="{59242EC3-083C-5107-4A72-A010C6FD1A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92.6181" end="206124.74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957633"/>
            <a:ext cx="812800" cy="812800"/>
          </a:xfrm>
          <a:prstGeom prst="rect">
            <a:avLst/>
          </a:prstGeom>
        </p:spPr>
      </p:pic>
      <p:pic>
        <p:nvPicPr>
          <p:cNvPr id="3074" name="Picture 2" descr="Music Icon">
            <a:extLst>
              <a:ext uri="{FF2B5EF4-FFF2-40B4-BE49-F238E27FC236}">
                <a16:creationId xmlns:a16="http://schemas.microsoft.com/office/drawing/2014/main" id="{4E2E2114-EA3F-90DD-851E-54764C3F1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93333" l="4000" r="91556">
                        <a14:foregroundMark x1="35556" y1="16000" x2="20000" y2="24444"/>
                        <a14:foregroundMark x1="20000" y1="24444" x2="20000" y2="27111"/>
                        <a14:foregroundMark x1="91556" y1="45778" x2="91556" y2="45778"/>
                        <a14:foregroundMark x1="41778" y1="5333" x2="41778" y2="5333"/>
                        <a14:foregroundMark x1="8000" y1="40444" x2="8000" y2="57333"/>
                        <a14:foregroundMark x1="8000" y1="57333" x2="8000" y2="57333"/>
                        <a14:foregroundMark x1="4000" y1="45778" x2="4000" y2="45778"/>
                        <a14:foregroundMark x1="44000" y1="93333" x2="44000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3" y="161070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A4B04EB-9124-069A-620E-83EEE50D8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61913">
            <a:off x="3051159" y="3549109"/>
            <a:ext cx="587628" cy="1028670"/>
          </a:xfrm>
          <a:prstGeom prst="rect">
            <a:avLst/>
          </a:prstGeom>
        </p:spPr>
      </p:pic>
      <p:pic>
        <p:nvPicPr>
          <p:cNvPr id="10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938A0D87-0174-1B88-F25E-5B8BDDF509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42701" b="1"/>
          <a:stretch/>
        </p:blipFill>
        <p:spPr>
          <a:xfrm>
            <a:off x="7570471" y="3809004"/>
            <a:ext cx="1056694" cy="9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5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3A">
            <a:alpha val="52810"/>
          </a:srgbClr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6"/>
          <p:cNvSpPr/>
          <p:nvPr/>
        </p:nvSpPr>
        <p:spPr>
          <a:xfrm rot="2036210" flipH="1">
            <a:off x="6992518" y="756646"/>
            <a:ext cx="217373" cy="342880"/>
          </a:xfrm>
          <a:custGeom>
            <a:avLst/>
            <a:gdLst/>
            <a:ahLst/>
            <a:cxnLst/>
            <a:rect l="l" t="t" r="r" b="b"/>
            <a:pathLst>
              <a:path w="64294" h="101416" extrusionOk="0">
                <a:moveTo>
                  <a:pt x="51344" y="1"/>
                </a:moveTo>
                <a:lnTo>
                  <a:pt x="19115" y="32229"/>
                </a:lnTo>
                <a:cubicBezTo>
                  <a:pt x="0" y="51312"/>
                  <a:pt x="0" y="82301"/>
                  <a:pt x="19115" y="101416"/>
                </a:cubicBezTo>
                <a:lnTo>
                  <a:pt x="32098" y="88433"/>
                </a:lnTo>
                <a:cubicBezTo>
                  <a:pt x="20159" y="76494"/>
                  <a:pt x="20159" y="57118"/>
                  <a:pt x="32098" y="45179"/>
                </a:cubicBezTo>
                <a:lnTo>
                  <a:pt x="64294" y="12983"/>
                </a:lnTo>
                <a:lnTo>
                  <a:pt x="5134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36"/>
          <p:cNvGrpSpPr/>
          <p:nvPr/>
        </p:nvGrpSpPr>
        <p:grpSpPr>
          <a:xfrm>
            <a:off x="6538823" y="365694"/>
            <a:ext cx="1124738" cy="1124738"/>
            <a:chOff x="3151611" y="143882"/>
            <a:chExt cx="1124738" cy="1124738"/>
          </a:xfrm>
        </p:grpSpPr>
        <p:sp>
          <p:nvSpPr>
            <p:cNvPr id="557" name="Google Shape;557;p36"/>
            <p:cNvSpPr/>
            <p:nvPr/>
          </p:nvSpPr>
          <p:spPr>
            <a:xfrm rot="2045588" flipH="1">
              <a:off x="3739332" y="775451"/>
              <a:ext cx="253487" cy="400056"/>
            </a:xfrm>
            <a:custGeom>
              <a:avLst/>
              <a:gdLst/>
              <a:ahLst/>
              <a:cxnLst/>
              <a:rect l="l" t="t" r="r" b="b"/>
              <a:pathLst>
                <a:path w="64294" h="101416" extrusionOk="0">
                  <a:moveTo>
                    <a:pt x="51344" y="1"/>
                  </a:moveTo>
                  <a:lnTo>
                    <a:pt x="19115" y="32229"/>
                  </a:lnTo>
                  <a:cubicBezTo>
                    <a:pt x="0" y="51312"/>
                    <a:pt x="0" y="82301"/>
                    <a:pt x="19115" y="101416"/>
                  </a:cubicBezTo>
                  <a:lnTo>
                    <a:pt x="32098" y="88433"/>
                  </a:lnTo>
                  <a:cubicBezTo>
                    <a:pt x="20159" y="76494"/>
                    <a:pt x="20159" y="57118"/>
                    <a:pt x="32098" y="45179"/>
                  </a:cubicBezTo>
                  <a:lnTo>
                    <a:pt x="64294" y="12983"/>
                  </a:lnTo>
                  <a:lnTo>
                    <a:pt x="513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 rot="2036757" flipH="1">
              <a:off x="3294516" y="337794"/>
              <a:ext cx="757924" cy="739378"/>
            </a:xfrm>
            <a:custGeom>
              <a:avLst/>
              <a:gdLst/>
              <a:ahLst/>
              <a:cxnLst/>
              <a:rect l="l" t="t" r="r" b="b"/>
              <a:pathLst>
                <a:path w="195263" h="190485" extrusionOk="0">
                  <a:moveTo>
                    <a:pt x="161012" y="0"/>
                  </a:moveTo>
                  <a:lnTo>
                    <a:pt x="163165" y="15136"/>
                  </a:lnTo>
                  <a:cubicBezTo>
                    <a:pt x="175104" y="27075"/>
                    <a:pt x="175104" y="46451"/>
                    <a:pt x="163165" y="58390"/>
                  </a:cubicBezTo>
                  <a:lnTo>
                    <a:pt x="58390" y="163165"/>
                  </a:lnTo>
                  <a:cubicBezTo>
                    <a:pt x="52421" y="169134"/>
                    <a:pt x="44592" y="172119"/>
                    <a:pt x="36763" y="172119"/>
                  </a:cubicBezTo>
                  <a:cubicBezTo>
                    <a:pt x="28934" y="172119"/>
                    <a:pt x="21106" y="169134"/>
                    <a:pt x="15136" y="163165"/>
                  </a:cubicBezTo>
                  <a:lnTo>
                    <a:pt x="0" y="161012"/>
                  </a:lnTo>
                  <a:lnTo>
                    <a:pt x="2153" y="176148"/>
                  </a:lnTo>
                  <a:cubicBezTo>
                    <a:pt x="11711" y="185705"/>
                    <a:pt x="24237" y="190484"/>
                    <a:pt x="36759" y="190484"/>
                  </a:cubicBezTo>
                  <a:cubicBezTo>
                    <a:pt x="49281" y="190484"/>
                    <a:pt x="61799" y="185705"/>
                    <a:pt x="71340" y="176148"/>
                  </a:cubicBezTo>
                  <a:lnTo>
                    <a:pt x="176148" y="71340"/>
                  </a:lnTo>
                  <a:cubicBezTo>
                    <a:pt x="195263" y="52258"/>
                    <a:pt x="195263" y="21269"/>
                    <a:pt x="176148" y="2153"/>
                  </a:cubicBezTo>
                  <a:lnTo>
                    <a:pt x="1610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 rot="2036757" flipH="1">
              <a:off x="3308807" y="301079"/>
              <a:ext cx="810344" cy="810344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56787" y="24473"/>
                  </a:moveTo>
                  <a:cubicBezTo>
                    <a:pt x="163833" y="24473"/>
                    <a:pt x="170879" y="27156"/>
                    <a:pt x="176245" y="32522"/>
                  </a:cubicBezTo>
                  <a:cubicBezTo>
                    <a:pt x="186977" y="43254"/>
                    <a:pt x="186977" y="60706"/>
                    <a:pt x="176245" y="71438"/>
                  </a:cubicBezTo>
                  <a:lnTo>
                    <a:pt x="71438" y="176245"/>
                  </a:lnTo>
                  <a:cubicBezTo>
                    <a:pt x="66072" y="181611"/>
                    <a:pt x="59026" y="184294"/>
                    <a:pt x="51980" y="184294"/>
                  </a:cubicBezTo>
                  <a:cubicBezTo>
                    <a:pt x="44934" y="184294"/>
                    <a:pt x="37888" y="181611"/>
                    <a:pt x="32522" y="176245"/>
                  </a:cubicBezTo>
                  <a:cubicBezTo>
                    <a:pt x="27335" y="171059"/>
                    <a:pt x="24465" y="164143"/>
                    <a:pt x="24465" y="156771"/>
                  </a:cubicBezTo>
                  <a:cubicBezTo>
                    <a:pt x="24465" y="149432"/>
                    <a:pt x="27335" y="142516"/>
                    <a:pt x="32522" y="137330"/>
                  </a:cubicBezTo>
                  <a:lnTo>
                    <a:pt x="40286" y="129566"/>
                  </a:lnTo>
                  <a:cubicBezTo>
                    <a:pt x="42014" y="133252"/>
                    <a:pt x="44396" y="136677"/>
                    <a:pt x="47429" y="139711"/>
                  </a:cubicBezTo>
                  <a:cubicBezTo>
                    <a:pt x="54589" y="146855"/>
                    <a:pt x="63992" y="150427"/>
                    <a:pt x="73391" y="150427"/>
                  </a:cubicBezTo>
                  <a:cubicBezTo>
                    <a:pt x="82789" y="150427"/>
                    <a:pt x="92184" y="146855"/>
                    <a:pt x="99327" y="139711"/>
                  </a:cubicBezTo>
                  <a:lnTo>
                    <a:pt x="165415" y="73623"/>
                  </a:lnTo>
                  <a:cubicBezTo>
                    <a:pt x="170210" y="68828"/>
                    <a:pt x="170210" y="61097"/>
                    <a:pt x="165415" y="56302"/>
                  </a:cubicBezTo>
                  <a:cubicBezTo>
                    <a:pt x="163034" y="53921"/>
                    <a:pt x="159903" y="52730"/>
                    <a:pt x="156771" y="52730"/>
                  </a:cubicBezTo>
                  <a:cubicBezTo>
                    <a:pt x="153640" y="52730"/>
                    <a:pt x="150508" y="53921"/>
                    <a:pt x="148127" y="56302"/>
                  </a:cubicBezTo>
                  <a:lnTo>
                    <a:pt x="82039" y="122390"/>
                  </a:lnTo>
                  <a:cubicBezTo>
                    <a:pt x="79723" y="124706"/>
                    <a:pt x="76657" y="125978"/>
                    <a:pt x="73395" y="125978"/>
                  </a:cubicBezTo>
                  <a:cubicBezTo>
                    <a:pt x="70133" y="125978"/>
                    <a:pt x="67034" y="124706"/>
                    <a:pt x="64750" y="122390"/>
                  </a:cubicBezTo>
                  <a:cubicBezTo>
                    <a:pt x="59955" y="117627"/>
                    <a:pt x="59955" y="109864"/>
                    <a:pt x="64750" y="105101"/>
                  </a:cubicBezTo>
                  <a:lnTo>
                    <a:pt x="137330" y="32522"/>
                  </a:lnTo>
                  <a:cubicBezTo>
                    <a:pt x="142696" y="27156"/>
                    <a:pt x="149741" y="24473"/>
                    <a:pt x="156787" y="24473"/>
                  </a:cubicBezTo>
                  <a:close/>
                  <a:moveTo>
                    <a:pt x="156771" y="0"/>
                  </a:moveTo>
                  <a:cubicBezTo>
                    <a:pt x="142908" y="0"/>
                    <a:pt x="129827" y="5415"/>
                    <a:pt x="120008" y="15233"/>
                  </a:cubicBezTo>
                  <a:lnTo>
                    <a:pt x="47429" y="87813"/>
                  </a:lnTo>
                  <a:cubicBezTo>
                    <a:pt x="37839" y="97403"/>
                    <a:pt x="34675" y="111005"/>
                    <a:pt x="37937" y="123238"/>
                  </a:cubicBezTo>
                  <a:lnTo>
                    <a:pt x="28216" y="132991"/>
                  </a:lnTo>
                  <a:cubicBezTo>
                    <a:pt x="21855" y="139352"/>
                    <a:pt x="18365" y="147801"/>
                    <a:pt x="18365" y="156771"/>
                  </a:cubicBezTo>
                  <a:cubicBezTo>
                    <a:pt x="18365" y="165774"/>
                    <a:pt x="21855" y="174223"/>
                    <a:pt x="28216" y="180551"/>
                  </a:cubicBezTo>
                  <a:cubicBezTo>
                    <a:pt x="34773" y="187124"/>
                    <a:pt x="43384" y="190410"/>
                    <a:pt x="51996" y="190410"/>
                  </a:cubicBezTo>
                  <a:cubicBezTo>
                    <a:pt x="60608" y="190410"/>
                    <a:pt x="69219" y="187124"/>
                    <a:pt x="75776" y="180551"/>
                  </a:cubicBezTo>
                  <a:lnTo>
                    <a:pt x="180551" y="75776"/>
                  </a:lnTo>
                  <a:cubicBezTo>
                    <a:pt x="193697" y="62663"/>
                    <a:pt x="193697" y="41329"/>
                    <a:pt x="180551" y="28216"/>
                  </a:cubicBezTo>
                  <a:cubicBezTo>
                    <a:pt x="173994" y="21643"/>
                    <a:pt x="165383" y="18357"/>
                    <a:pt x="156771" y="18357"/>
                  </a:cubicBezTo>
                  <a:cubicBezTo>
                    <a:pt x="148159" y="18357"/>
                    <a:pt x="139548" y="21643"/>
                    <a:pt x="132991" y="28216"/>
                  </a:cubicBezTo>
                  <a:lnTo>
                    <a:pt x="60412" y="100795"/>
                  </a:lnTo>
                  <a:cubicBezTo>
                    <a:pt x="56954" y="104253"/>
                    <a:pt x="55030" y="108852"/>
                    <a:pt x="55030" y="113745"/>
                  </a:cubicBezTo>
                  <a:cubicBezTo>
                    <a:pt x="55030" y="118671"/>
                    <a:pt x="56954" y="123270"/>
                    <a:pt x="60412" y="126728"/>
                  </a:cubicBezTo>
                  <a:cubicBezTo>
                    <a:pt x="63870" y="130186"/>
                    <a:pt x="68502" y="132110"/>
                    <a:pt x="73395" y="132110"/>
                  </a:cubicBezTo>
                  <a:cubicBezTo>
                    <a:pt x="78288" y="132110"/>
                    <a:pt x="82887" y="130186"/>
                    <a:pt x="86377" y="126728"/>
                  </a:cubicBezTo>
                  <a:lnTo>
                    <a:pt x="152465" y="60640"/>
                  </a:lnTo>
                  <a:cubicBezTo>
                    <a:pt x="153656" y="59450"/>
                    <a:pt x="155222" y="58854"/>
                    <a:pt x="156787" y="58854"/>
                  </a:cubicBezTo>
                  <a:cubicBezTo>
                    <a:pt x="158353" y="58854"/>
                    <a:pt x="159919" y="59450"/>
                    <a:pt x="161110" y="60640"/>
                  </a:cubicBezTo>
                  <a:cubicBezTo>
                    <a:pt x="163491" y="63022"/>
                    <a:pt x="163491" y="66903"/>
                    <a:pt x="161110" y="69285"/>
                  </a:cubicBezTo>
                  <a:lnTo>
                    <a:pt x="95022" y="135372"/>
                  </a:lnTo>
                  <a:cubicBezTo>
                    <a:pt x="89052" y="141342"/>
                    <a:pt x="81215" y="144327"/>
                    <a:pt x="73382" y="144327"/>
                  </a:cubicBezTo>
                  <a:cubicBezTo>
                    <a:pt x="65550" y="144327"/>
                    <a:pt x="57721" y="141342"/>
                    <a:pt x="51768" y="135372"/>
                  </a:cubicBezTo>
                  <a:cubicBezTo>
                    <a:pt x="39829" y="123466"/>
                    <a:pt x="39829" y="104057"/>
                    <a:pt x="51768" y="92118"/>
                  </a:cubicBezTo>
                  <a:lnTo>
                    <a:pt x="124347" y="19539"/>
                  </a:lnTo>
                  <a:cubicBezTo>
                    <a:pt x="132991" y="10895"/>
                    <a:pt x="144539" y="6133"/>
                    <a:pt x="156771" y="6133"/>
                  </a:cubicBezTo>
                  <a:cubicBezTo>
                    <a:pt x="169036" y="6133"/>
                    <a:pt x="180551" y="10895"/>
                    <a:pt x="189228" y="19539"/>
                  </a:cubicBezTo>
                  <a:cubicBezTo>
                    <a:pt x="197872" y="28216"/>
                    <a:pt x="202667" y="39731"/>
                    <a:pt x="202667" y="51996"/>
                  </a:cubicBezTo>
                  <a:cubicBezTo>
                    <a:pt x="202667" y="64229"/>
                    <a:pt x="197872" y="75776"/>
                    <a:pt x="189228" y="84420"/>
                  </a:cubicBezTo>
                  <a:lnTo>
                    <a:pt x="84420" y="189228"/>
                  </a:lnTo>
                  <a:cubicBezTo>
                    <a:pt x="75776" y="197872"/>
                    <a:pt x="64229" y="202667"/>
                    <a:pt x="51996" y="202667"/>
                  </a:cubicBezTo>
                  <a:cubicBezTo>
                    <a:pt x="39731" y="202667"/>
                    <a:pt x="28216" y="197872"/>
                    <a:pt x="19539" y="189228"/>
                  </a:cubicBezTo>
                  <a:cubicBezTo>
                    <a:pt x="10895" y="180551"/>
                    <a:pt x="6133" y="169036"/>
                    <a:pt x="6133" y="156771"/>
                  </a:cubicBezTo>
                  <a:cubicBezTo>
                    <a:pt x="6133" y="144539"/>
                    <a:pt x="10895" y="132991"/>
                    <a:pt x="19539" y="124347"/>
                  </a:cubicBezTo>
                  <a:lnTo>
                    <a:pt x="29749" y="114170"/>
                  </a:lnTo>
                  <a:cubicBezTo>
                    <a:pt x="30924" y="112963"/>
                    <a:pt x="30924" y="111038"/>
                    <a:pt x="29749" y="109831"/>
                  </a:cubicBezTo>
                  <a:cubicBezTo>
                    <a:pt x="29146" y="109228"/>
                    <a:pt x="28363" y="108926"/>
                    <a:pt x="27580" y="108926"/>
                  </a:cubicBezTo>
                  <a:cubicBezTo>
                    <a:pt x="26797" y="108926"/>
                    <a:pt x="26014" y="109228"/>
                    <a:pt x="25411" y="109831"/>
                  </a:cubicBezTo>
                  <a:lnTo>
                    <a:pt x="15233" y="120008"/>
                  </a:lnTo>
                  <a:cubicBezTo>
                    <a:pt x="5415" y="129827"/>
                    <a:pt x="0" y="142908"/>
                    <a:pt x="0" y="156771"/>
                  </a:cubicBezTo>
                  <a:cubicBezTo>
                    <a:pt x="0" y="170667"/>
                    <a:pt x="5415" y="183715"/>
                    <a:pt x="15233" y="193534"/>
                  </a:cubicBezTo>
                  <a:cubicBezTo>
                    <a:pt x="25052" y="203352"/>
                    <a:pt x="38100" y="208767"/>
                    <a:pt x="51996" y="208767"/>
                  </a:cubicBezTo>
                  <a:cubicBezTo>
                    <a:pt x="65860" y="208767"/>
                    <a:pt x="78940" y="203352"/>
                    <a:pt x="88759" y="193534"/>
                  </a:cubicBezTo>
                  <a:lnTo>
                    <a:pt x="193534" y="88759"/>
                  </a:lnTo>
                  <a:cubicBezTo>
                    <a:pt x="203352" y="78940"/>
                    <a:pt x="208767" y="65860"/>
                    <a:pt x="208767" y="51996"/>
                  </a:cubicBezTo>
                  <a:cubicBezTo>
                    <a:pt x="208767" y="38100"/>
                    <a:pt x="203352" y="25052"/>
                    <a:pt x="193534" y="15233"/>
                  </a:cubicBezTo>
                  <a:cubicBezTo>
                    <a:pt x="183715" y="5415"/>
                    <a:pt x="170667" y="0"/>
                    <a:pt x="156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" name="Google Shape;560;p36"/>
          <p:cNvSpPr/>
          <p:nvPr/>
        </p:nvSpPr>
        <p:spPr>
          <a:xfrm>
            <a:off x="6926669" y="728195"/>
            <a:ext cx="1821005" cy="399700"/>
          </a:xfrm>
          <a:custGeom>
            <a:avLst/>
            <a:gdLst/>
            <a:ahLst/>
            <a:cxnLst/>
            <a:rect l="l" t="t" r="r" b="b"/>
            <a:pathLst>
              <a:path w="56531" h="18595" extrusionOk="0">
                <a:moveTo>
                  <a:pt x="854" y="3719"/>
                </a:moveTo>
                <a:cubicBezTo>
                  <a:pt x="261" y="5552"/>
                  <a:pt x="692" y="10510"/>
                  <a:pt x="854" y="12774"/>
                </a:cubicBezTo>
                <a:cubicBezTo>
                  <a:pt x="1016" y="15038"/>
                  <a:pt x="-1625" y="16332"/>
                  <a:pt x="1824" y="17302"/>
                </a:cubicBezTo>
                <a:cubicBezTo>
                  <a:pt x="5274" y="18272"/>
                  <a:pt x="13682" y="18595"/>
                  <a:pt x="21551" y="18595"/>
                </a:cubicBezTo>
                <a:cubicBezTo>
                  <a:pt x="29420" y="18595"/>
                  <a:pt x="43488" y="17787"/>
                  <a:pt x="49040" y="17302"/>
                </a:cubicBezTo>
                <a:cubicBezTo>
                  <a:pt x="54592" y="16817"/>
                  <a:pt x="53837" y="16979"/>
                  <a:pt x="54861" y="15685"/>
                </a:cubicBezTo>
                <a:cubicBezTo>
                  <a:pt x="55885" y="14391"/>
                  <a:pt x="54969" y="11912"/>
                  <a:pt x="55184" y="9540"/>
                </a:cubicBezTo>
                <a:cubicBezTo>
                  <a:pt x="55400" y="7168"/>
                  <a:pt x="57286" y="3018"/>
                  <a:pt x="56154" y="1455"/>
                </a:cubicBezTo>
                <a:cubicBezTo>
                  <a:pt x="55022" y="-108"/>
                  <a:pt x="53837" y="324"/>
                  <a:pt x="48393" y="162"/>
                </a:cubicBezTo>
                <a:cubicBezTo>
                  <a:pt x="42949" y="0"/>
                  <a:pt x="30821" y="216"/>
                  <a:pt x="23491" y="485"/>
                </a:cubicBezTo>
                <a:cubicBezTo>
                  <a:pt x="16161" y="755"/>
                  <a:pt x="8184" y="1240"/>
                  <a:pt x="4411" y="1779"/>
                </a:cubicBezTo>
                <a:cubicBezTo>
                  <a:pt x="638" y="2318"/>
                  <a:pt x="1447" y="1887"/>
                  <a:pt x="854" y="3719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sp>
      <p:sp>
        <p:nvSpPr>
          <p:cNvPr id="561" name="Google Shape;561;p36"/>
          <p:cNvSpPr txBox="1">
            <a:spLocks noGrp="1"/>
          </p:cNvSpPr>
          <p:nvPr>
            <p:ph type="ctrTitle"/>
          </p:nvPr>
        </p:nvSpPr>
        <p:spPr>
          <a:xfrm>
            <a:off x="940861" y="1477109"/>
            <a:ext cx="7310124" cy="268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ts val="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1"/>
                </a:solidFill>
                <a:latin typeface="Arvo" panose="020B0604020202020204" charset="0"/>
              </a:rPr>
              <a:t>Unit 4</a:t>
            </a:r>
            <a:br>
              <a:rPr lang="en" sz="5400" dirty="0">
                <a:solidFill>
                  <a:schemeClr val="accent1"/>
                </a:solidFill>
              </a:rPr>
            </a:br>
            <a:r>
              <a:rPr lang="en" sz="7200" dirty="0">
                <a:solidFill>
                  <a:schemeClr val="accent4">
                    <a:lumMod val="50000"/>
                  </a:schemeClr>
                </a:solidFill>
                <a:latin typeface="Arvo" panose="020B0604020202020204" charset="0"/>
                <a:ea typeface="Arvo"/>
                <a:cs typeface="Arvo"/>
                <a:sym typeface="Arvo"/>
              </a:rPr>
              <a:t>Music</a:t>
            </a:r>
            <a:r>
              <a:rPr lang="en" sz="7200" dirty="0">
                <a:solidFill>
                  <a:schemeClr val="dk1"/>
                </a:solidFill>
                <a:latin typeface="Arvo" panose="020B0604020202020204" charset="0"/>
                <a:ea typeface="Arvo"/>
                <a:cs typeface="Arvo"/>
                <a:sym typeface="Arvo"/>
              </a:rPr>
              <a:t> and </a:t>
            </a:r>
            <a:r>
              <a:rPr lang="en" sz="7200" dirty="0">
                <a:solidFill>
                  <a:schemeClr val="accent1">
                    <a:lumMod val="75000"/>
                  </a:schemeClr>
                </a:solidFill>
                <a:latin typeface="Arvo" panose="020B0604020202020204" charset="0"/>
                <a:ea typeface="Arvo"/>
                <a:cs typeface="Arvo"/>
                <a:sym typeface="Arvo"/>
              </a:rPr>
              <a:t>Arts</a:t>
            </a:r>
            <a:br>
              <a:rPr lang="en" sz="45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</a:br>
            <a:r>
              <a:rPr lang="en" sz="4400" dirty="0">
                <a:solidFill>
                  <a:schemeClr val="accent3"/>
                </a:solidFill>
                <a:latin typeface="+mj-lt"/>
              </a:rPr>
              <a:t>Lesson 5: Skills 1</a:t>
            </a:r>
            <a:endParaRPr sz="4400" dirty="0">
              <a:solidFill>
                <a:schemeClr val="dk1"/>
              </a:solidFill>
              <a:latin typeface="+mj-lt"/>
              <a:ea typeface="Arvo"/>
              <a:cs typeface="Arvo"/>
              <a:sym typeface="Arv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562" name="Google Shape;562;p36"/>
          <p:cNvSpPr txBox="1">
            <a:spLocks noGrp="1"/>
          </p:cNvSpPr>
          <p:nvPr>
            <p:ph type="subTitle" idx="1"/>
          </p:nvPr>
        </p:nvSpPr>
        <p:spPr>
          <a:xfrm>
            <a:off x="2392500" y="4370976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School year 2022 - 2023</a:t>
            </a:r>
            <a:endParaRPr b="1" dirty="0"/>
          </a:p>
        </p:txBody>
      </p:sp>
      <p:sp>
        <p:nvSpPr>
          <p:cNvPr id="563" name="Google Shape;563;p36"/>
          <p:cNvSpPr txBox="1">
            <a:spLocks noGrp="1"/>
          </p:cNvSpPr>
          <p:nvPr>
            <p:ph type="subTitle" idx="2"/>
          </p:nvPr>
        </p:nvSpPr>
        <p:spPr>
          <a:xfrm>
            <a:off x="7248849" y="700195"/>
            <a:ext cx="1467600" cy="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7th Grade</a:t>
            </a:r>
            <a:endParaRPr/>
          </a:p>
        </p:txBody>
      </p:sp>
      <p:grpSp>
        <p:nvGrpSpPr>
          <p:cNvPr id="564" name="Google Shape;564;p36"/>
          <p:cNvGrpSpPr/>
          <p:nvPr/>
        </p:nvGrpSpPr>
        <p:grpSpPr>
          <a:xfrm rot="-4296605">
            <a:off x="1037659" y="165152"/>
            <a:ext cx="773582" cy="1237852"/>
            <a:chOff x="3684125" y="1884625"/>
            <a:chExt cx="384575" cy="608975"/>
          </a:xfrm>
        </p:grpSpPr>
        <p:sp>
          <p:nvSpPr>
            <p:cNvPr id="565" name="Google Shape;565;p36"/>
            <p:cNvSpPr/>
            <p:nvPr/>
          </p:nvSpPr>
          <p:spPr>
            <a:xfrm>
              <a:off x="3684125" y="1884625"/>
              <a:ext cx="384575" cy="608975"/>
            </a:xfrm>
            <a:custGeom>
              <a:avLst/>
              <a:gdLst/>
              <a:ahLst/>
              <a:cxnLst/>
              <a:rect l="l" t="t" r="r" b="b"/>
              <a:pathLst>
                <a:path w="15383" h="24359" extrusionOk="0">
                  <a:moveTo>
                    <a:pt x="8867" y="0"/>
                  </a:moveTo>
                  <a:cubicBezTo>
                    <a:pt x="6307" y="0"/>
                    <a:pt x="3959" y="1714"/>
                    <a:pt x="3256" y="4313"/>
                  </a:cubicBezTo>
                  <a:lnTo>
                    <a:pt x="76" y="15804"/>
                  </a:lnTo>
                  <a:cubicBezTo>
                    <a:pt x="1" y="16092"/>
                    <a:pt x="16" y="16410"/>
                    <a:pt x="122" y="16682"/>
                  </a:cubicBezTo>
                  <a:lnTo>
                    <a:pt x="2226" y="21663"/>
                  </a:lnTo>
                  <a:lnTo>
                    <a:pt x="2044" y="22239"/>
                  </a:lnTo>
                  <a:cubicBezTo>
                    <a:pt x="1699" y="23276"/>
                    <a:pt x="2473" y="24358"/>
                    <a:pt x="3566" y="24358"/>
                  </a:cubicBezTo>
                  <a:cubicBezTo>
                    <a:pt x="3573" y="24358"/>
                    <a:pt x="3581" y="24358"/>
                    <a:pt x="3589" y="24358"/>
                  </a:cubicBezTo>
                  <a:cubicBezTo>
                    <a:pt x="3600" y="24358"/>
                    <a:pt x="3612" y="24358"/>
                    <a:pt x="3623" y="24358"/>
                  </a:cubicBezTo>
                  <a:cubicBezTo>
                    <a:pt x="4320" y="24358"/>
                    <a:pt x="4925" y="23908"/>
                    <a:pt x="5148" y="23253"/>
                  </a:cubicBezTo>
                  <a:lnTo>
                    <a:pt x="5315" y="22708"/>
                  </a:lnTo>
                  <a:lnTo>
                    <a:pt x="9735" y="20104"/>
                  </a:lnTo>
                  <a:lnTo>
                    <a:pt x="9872" y="20104"/>
                  </a:lnTo>
                  <a:cubicBezTo>
                    <a:pt x="10992" y="20104"/>
                    <a:pt x="11779" y="18999"/>
                    <a:pt x="11416" y="17939"/>
                  </a:cubicBezTo>
                  <a:lnTo>
                    <a:pt x="14459" y="7492"/>
                  </a:lnTo>
                  <a:cubicBezTo>
                    <a:pt x="15383" y="4374"/>
                    <a:pt x="13581" y="1103"/>
                    <a:pt x="10462" y="225"/>
                  </a:cubicBezTo>
                  <a:cubicBezTo>
                    <a:pt x="9930" y="73"/>
                    <a:pt x="9394" y="0"/>
                    <a:pt x="8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3797300" y="1918350"/>
              <a:ext cx="221050" cy="144125"/>
            </a:xfrm>
            <a:custGeom>
              <a:avLst/>
              <a:gdLst/>
              <a:ahLst/>
              <a:cxnLst/>
              <a:rect l="l" t="t" r="r" b="b"/>
              <a:pathLst>
                <a:path w="8842" h="5765" extrusionOk="0">
                  <a:moveTo>
                    <a:pt x="4329" y="1"/>
                  </a:moveTo>
                  <a:cubicBezTo>
                    <a:pt x="2338" y="1"/>
                    <a:pt x="550" y="1330"/>
                    <a:pt x="0" y="3297"/>
                  </a:cubicBezTo>
                  <a:lnTo>
                    <a:pt x="8660" y="5765"/>
                  </a:lnTo>
                  <a:cubicBezTo>
                    <a:pt x="8781" y="5356"/>
                    <a:pt x="8842" y="4932"/>
                    <a:pt x="8842" y="4508"/>
                  </a:cubicBezTo>
                  <a:lnTo>
                    <a:pt x="8842" y="4493"/>
                  </a:lnTo>
                  <a:cubicBezTo>
                    <a:pt x="8827" y="2237"/>
                    <a:pt x="7161" y="345"/>
                    <a:pt x="4936" y="42"/>
                  </a:cubicBezTo>
                  <a:cubicBezTo>
                    <a:pt x="4732" y="14"/>
                    <a:pt x="4529" y="1"/>
                    <a:pt x="43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3839675" y="1931200"/>
              <a:ext cx="89350" cy="40100"/>
            </a:xfrm>
            <a:custGeom>
              <a:avLst/>
              <a:gdLst/>
              <a:ahLst/>
              <a:cxnLst/>
              <a:rect l="l" t="t" r="r" b="b"/>
              <a:pathLst>
                <a:path w="3574" h="1604" extrusionOk="0">
                  <a:moveTo>
                    <a:pt x="2536" y="1"/>
                  </a:moveTo>
                  <a:cubicBezTo>
                    <a:pt x="2477" y="1"/>
                    <a:pt x="2420" y="4"/>
                    <a:pt x="2363" y="12"/>
                  </a:cubicBezTo>
                  <a:cubicBezTo>
                    <a:pt x="1878" y="28"/>
                    <a:pt x="1409" y="164"/>
                    <a:pt x="970" y="391"/>
                  </a:cubicBezTo>
                  <a:cubicBezTo>
                    <a:pt x="652" y="542"/>
                    <a:pt x="1" y="860"/>
                    <a:pt x="243" y="1315"/>
                  </a:cubicBezTo>
                  <a:cubicBezTo>
                    <a:pt x="334" y="1451"/>
                    <a:pt x="485" y="1557"/>
                    <a:pt x="652" y="1587"/>
                  </a:cubicBezTo>
                  <a:cubicBezTo>
                    <a:pt x="716" y="1599"/>
                    <a:pt x="779" y="1604"/>
                    <a:pt x="842" y="1604"/>
                  </a:cubicBezTo>
                  <a:cubicBezTo>
                    <a:pt x="944" y="1604"/>
                    <a:pt x="1043" y="1591"/>
                    <a:pt x="1136" y="1572"/>
                  </a:cubicBezTo>
                  <a:cubicBezTo>
                    <a:pt x="1424" y="1496"/>
                    <a:pt x="1697" y="1375"/>
                    <a:pt x="1984" y="1330"/>
                  </a:cubicBezTo>
                  <a:cubicBezTo>
                    <a:pt x="2348" y="1269"/>
                    <a:pt x="2696" y="1315"/>
                    <a:pt x="3044" y="1239"/>
                  </a:cubicBezTo>
                  <a:cubicBezTo>
                    <a:pt x="3165" y="1224"/>
                    <a:pt x="3286" y="1163"/>
                    <a:pt x="3392" y="1087"/>
                  </a:cubicBezTo>
                  <a:cubicBezTo>
                    <a:pt x="3544" y="921"/>
                    <a:pt x="3574" y="694"/>
                    <a:pt x="3483" y="482"/>
                  </a:cubicBezTo>
                  <a:cubicBezTo>
                    <a:pt x="3392" y="285"/>
                    <a:pt x="3211" y="149"/>
                    <a:pt x="2999" y="73"/>
                  </a:cubicBezTo>
                  <a:cubicBezTo>
                    <a:pt x="2855" y="29"/>
                    <a:pt x="2694" y="1"/>
                    <a:pt x="2536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3717800" y="2001150"/>
              <a:ext cx="295650" cy="345575"/>
            </a:xfrm>
            <a:custGeom>
              <a:avLst/>
              <a:gdLst/>
              <a:ahLst/>
              <a:cxnLst/>
              <a:rect l="l" t="t" r="r" b="b"/>
              <a:pathLst>
                <a:path w="11826" h="13823" extrusionOk="0">
                  <a:moveTo>
                    <a:pt x="3180" y="0"/>
                  </a:moveTo>
                  <a:lnTo>
                    <a:pt x="1" y="11537"/>
                  </a:lnTo>
                  <a:lnTo>
                    <a:pt x="8525" y="13823"/>
                  </a:lnTo>
                  <a:lnTo>
                    <a:pt x="11825" y="2453"/>
                  </a:lnTo>
                  <a:cubicBezTo>
                    <a:pt x="7813" y="76"/>
                    <a:pt x="3180" y="0"/>
                    <a:pt x="3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3796150" y="2010975"/>
              <a:ext cx="155975" cy="320625"/>
            </a:xfrm>
            <a:custGeom>
              <a:avLst/>
              <a:gdLst/>
              <a:ahLst/>
              <a:cxnLst/>
              <a:rect l="l" t="t" r="r" b="b"/>
              <a:pathLst>
                <a:path w="6239" h="12825" extrusionOk="0">
                  <a:moveTo>
                    <a:pt x="3150" y="1"/>
                  </a:moveTo>
                  <a:lnTo>
                    <a:pt x="1" y="11976"/>
                  </a:lnTo>
                  <a:lnTo>
                    <a:pt x="3150" y="12824"/>
                  </a:lnTo>
                  <a:lnTo>
                    <a:pt x="6238" y="879"/>
                  </a:lnTo>
                  <a:cubicBezTo>
                    <a:pt x="5239" y="500"/>
                    <a:pt x="4210" y="213"/>
                    <a:pt x="3150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3818500" y="2175475"/>
              <a:ext cx="19775" cy="25150"/>
            </a:xfrm>
            <a:custGeom>
              <a:avLst/>
              <a:gdLst/>
              <a:ahLst/>
              <a:cxnLst/>
              <a:rect l="l" t="t" r="r" b="b"/>
              <a:pathLst>
                <a:path w="791" h="1006" extrusionOk="0">
                  <a:moveTo>
                    <a:pt x="424" y="0"/>
                  </a:moveTo>
                  <a:cubicBezTo>
                    <a:pt x="305" y="0"/>
                    <a:pt x="188" y="67"/>
                    <a:pt x="152" y="219"/>
                  </a:cubicBezTo>
                  <a:lnTo>
                    <a:pt x="46" y="627"/>
                  </a:lnTo>
                  <a:cubicBezTo>
                    <a:pt x="0" y="794"/>
                    <a:pt x="91" y="960"/>
                    <a:pt x="258" y="1006"/>
                  </a:cubicBezTo>
                  <a:lnTo>
                    <a:pt x="333" y="1006"/>
                  </a:lnTo>
                  <a:cubicBezTo>
                    <a:pt x="469" y="1006"/>
                    <a:pt x="591" y="915"/>
                    <a:pt x="636" y="779"/>
                  </a:cubicBezTo>
                  <a:lnTo>
                    <a:pt x="727" y="385"/>
                  </a:lnTo>
                  <a:cubicBezTo>
                    <a:pt x="790" y="149"/>
                    <a:pt x="604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3798800" y="2216700"/>
              <a:ext cx="28425" cy="58125"/>
            </a:xfrm>
            <a:custGeom>
              <a:avLst/>
              <a:gdLst/>
              <a:ahLst/>
              <a:cxnLst/>
              <a:rect l="l" t="t" r="r" b="b"/>
              <a:pathLst>
                <a:path w="1137" h="2325" extrusionOk="0">
                  <a:moveTo>
                    <a:pt x="786" y="1"/>
                  </a:moveTo>
                  <a:cubicBezTo>
                    <a:pt x="667" y="1"/>
                    <a:pt x="549" y="67"/>
                    <a:pt x="500" y="220"/>
                  </a:cubicBezTo>
                  <a:lnTo>
                    <a:pt x="46" y="1946"/>
                  </a:lnTo>
                  <a:cubicBezTo>
                    <a:pt x="1" y="2112"/>
                    <a:pt x="92" y="2279"/>
                    <a:pt x="258" y="2324"/>
                  </a:cubicBezTo>
                  <a:lnTo>
                    <a:pt x="349" y="2324"/>
                  </a:lnTo>
                  <a:cubicBezTo>
                    <a:pt x="485" y="2324"/>
                    <a:pt x="606" y="2233"/>
                    <a:pt x="637" y="2097"/>
                  </a:cubicBezTo>
                  <a:lnTo>
                    <a:pt x="1091" y="371"/>
                  </a:lnTo>
                  <a:cubicBezTo>
                    <a:pt x="1136" y="146"/>
                    <a:pt x="961" y="1"/>
                    <a:pt x="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3921075" y="2024950"/>
              <a:ext cx="40400" cy="103025"/>
            </a:xfrm>
            <a:custGeom>
              <a:avLst/>
              <a:gdLst/>
              <a:ahLst/>
              <a:cxnLst/>
              <a:rect l="l" t="t" r="r" b="b"/>
              <a:pathLst>
                <a:path w="1616" h="4121" extrusionOk="0">
                  <a:moveTo>
                    <a:pt x="1240" y="1"/>
                  </a:moveTo>
                  <a:cubicBezTo>
                    <a:pt x="1111" y="1"/>
                    <a:pt x="985" y="79"/>
                    <a:pt x="954" y="259"/>
                  </a:cubicBezTo>
                  <a:lnTo>
                    <a:pt x="45" y="3726"/>
                  </a:lnTo>
                  <a:cubicBezTo>
                    <a:pt x="0" y="3893"/>
                    <a:pt x="91" y="4075"/>
                    <a:pt x="257" y="4105"/>
                  </a:cubicBezTo>
                  <a:cubicBezTo>
                    <a:pt x="288" y="4120"/>
                    <a:pt x="318" y="4120"/>
                    <a:pt x="333" y="4120"/>
                  </a:cubicBezTo>
                  <a:cubicBezTo>
                    <a:pt x="469" y="4120"/>
                    <a:pt x="590" y="4029"/>
                    <a:pt x="636" y="3893"/>
                  </a:cubicBezTo>
                  <a:lnTo>
                    <a:pt x="1544" y="411"/>
                  </a:lnTo>
                  <a:cubicBezTo>
                    <a:pt x="1616" y="161"/>
                    <a:pt x="1424" y="1"/>
                    <a:pt x="1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3780650" y="2057000"/>
              <a:ext cx="37100" cy="66925"/>
            </a:xfrm>
            <a:custGeom>
              <a:avLst/>
              <a:gdLst/>
              <a:ahLst/>
              <a:cxnLst/>
              <a:rect l="l" t="t" r="r" b="b"/>
              <a:pathLst>
                <a:path w="1484" h="2677" extrusionOk="0">
                  <a:moveTo>
                    <a:pt x="1079" y="0"/>
                  </a:moveTo>
                  <a:cubicBezTo>
                    <a:pt x="1000" y="0"/>
                    <a:pt x="919" y="26"/>
                    <a:pt x="848" y="83"/>
                  </a:cubicBezTo>
                  <a:cubicBezTo>
                    <a:pt x="348" y="385"/>
                    <a:pt x="106" y="1657"/>
                    <a:pt x="46" y="2066"/>
                  </a:cubicBezTo>
                  <a:cubicBezTo>
                    <a:pt x="0" y="2338"/>
                    <a:pt x="30" y="2611"/>
                    <a:pt x="379" y="2671"/>
                  </a:cubicBezTo>
                  <a:cubicBezTo>
                    <a:pt x="402" y="2675"/>
                    <a:pt x="425" y="2677"/>
                    <a:pt x="447" y="2677"/>
                  </a:cubicBezTo>
                  <a:cubicBezTo>
                    <a:pt x="987" y="2677"/>
                    <a:pt x="1202" y="1654"/>
                    <a:pt x="1348" y="1203"/>
                  </a:cubicBezTo>
                  <a:cubicBezTo>
                    <a:pt x="1454" y="915"/>
                    <a:pt x="1484" y="612"/>
                    <a:pt x="1469" y="325"/>
                  </a:cubicBezTo>
                  <a:cubicBezTo>
                    <a:pt x="1427" y="127"/>
                    <a:pt x="1256" y="0"/>
                    <a:pt x="1079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3802600" y="2022950"/>
              <a:ext cx="31050" cy="26875"/>
            </a:xfrm>
            <a:custGeom>
              <a:avLst/>
              <a:gdLst/>
              <a:ahLst/>
              <a:cxnLst/>
              <a:rect l="l" t="t" r="r" b="b"/>
              <a:pathLst>
                <a:path w="1242" h="1075" extrusionOk="0">
                  <a:moveTo>
                    <a:pt x="613" y="0"/>
                  </a:moveTo>
                  <a:cubicBezTo>
                    <a:pt x="502" y="0"/>
                    <a:pt x="396" y="31"/>
                    <a:pt x="303" y="82"/>
                  </a:cubicBezTo>
                  <a:cubicBezTo>
                    <a:pt x="91" y="233"/>
                    <a:pt x="0" y="506"/>
                    <a:pt x="91" y="748"/>
                  </a:cubicBezTo>
                  <a:cubicBezTo>
                    <a:pt x="179" y="974"/>
                    <a:pt x="365" y="1074"/>
                    <a:pt x="561" y="1074"/>
                  </a:cubicBezTo>
                  <a:cubicBezTo>
                    <a:pt x="772" y="1074"/>
                    <a:pt x="995" y="959"/>
                    <a:pt x="1121" y="763"/>
                  </a:cubicBezTo>
                  <a:cubicBezTo>
                    <a:pt x="1227" y="612"/>
                    <a:pt x="1242" y="415"/>
                    <a:pt x="1151" y="249"/>
                  </a:cubicBezTo>
                  <a:cubicBezTo>
                    <a:pt x="1060" y="127"/>
                    <a:pt x="924" y="37"/>
                    <a:pt x="772" y="21"/>
                  </a:cubicBezTo>
                  <a:cubicBezTo>
                    <a:pt x="719" y="7"/>
                    <a:pt x="666" y="0"/>
                    <a:pt x="613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3717800" y="2288625"/>
              <a:ext cx="213125" cy="147050"/>
            </a:xfrm>
            <a:custGeom>
              <a:avLst/>
              <a:gdLst/>
              <a:ahLst/>
              <a:cxnLst/>
              <a:rect l="l" t="t" r="r" b="b"/>
              <a:pathLst>
                <a:path w="8525" h="5882" extrusionOk="0">
                  <a:moveTo>
                    <a:pt x="886" y="1"/>
                  </a:moveTo>
                  <a:cubicBezTo>
                    <a:pt x="593" y="1"/>
                    <a:pt x="298" y="13"/>
                    <a:pt x="1" y="38"/>
                  </a:cubicBezTo>
                  <a:lnTo>
                    <a:pt x="2469" y="5882"/>
                  </a:lnTo>
                  <a:lnTo>
                    <a:pt x="8525" y="2324"/>
                  </a:lnTo>
                  <a:cubicBezTo>
                    <a:pt x="8525" y="2324"/>
                    <a:pt x="5001" y="1"/>
                    <a:pt x="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3802150" y="2290075"/>
              <a:ext cx="30625" cy="17300"/>
            </a:xfrm>
            <a:custGeom>
              <a:avLst/>
              <a:gdLst/>
              <a:ahLst/>
              <a:cxnLst/>
              <a:rect l="l" t="t" r="r" b="b"/>
              <a:pathLst>
                <a:path w="1225" h="692" extrusionOk="0">
                  <a:moveTo>
                    <a:pt x="438" y="1"/>
                  </a:moveTo>
                  <a:cubicBezTo>
                    <a:pt x="106" y="1"/>
                    <a:pt x="1" y="516"/>
                    <a:pt x="366" y="600"/>
                  </a:cubicBezTo>
                  <a:cubicBezTo>
                    <a:pt x="488" y="631"/>
                    <a:pt x="609" y="661"/>
                    <a:pt x="715" y="691"/>
                  </a:cubicBezTo>
                  <a:lnTo>
                    <a:pt x="806" y="691"/>
                  </a:lnTo>
                  <a:cubicBezTo>
                    <a:pt x="811" y="692"/>
                    <a:pt x="816" y="692"/>
                    <a:pt x="820" y="692"/>
                  </a:cubicBezTo>
                  <a:cubicBezTo>
                    <a:pt x="1156" y="692"/>
                    <a:pt x="1224" y="190"/>
                    <a:pt x="881" y="101"/>
                  </a:cubicBezTo>
                  <a:cubicBezTo>
                    <a:pt x="760" y="71"/>
                    <a:pt x="639" y="40"/>
                    <a:pt x="518" y="10"/>
                  </a:cubicBezTo>
                  <a:cubicBezTo>
                    <a:pt x="490" y="4"/>
                    <a:pt x="463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3858575" y="2308600"/>
              <a:ext cx="83225" cy="45725"/>
            </a:xfrm>
            <a:custGeom>
              <a:avLst/>
              <a:gdLst/>
              <a:ahLst/>
              <a:cxnLst/>
              <a:rect l="l" t="t" r="r" b="b"/>
              <a:pathLst>
                <a:path w="3329" h="1829" extrusionOk="0">
                  <a:moveTo>
                    <a:pt x="436" y="0"/>
                  </a:moveTo>
                  <a:cubicBezTo>
                    <a:pt x="139" y="0"/>
                    <a:pt x="1" y="453"/>
                    <a:pt x="335" y="586"/>
                  </a:cubicBezTo>
                  <a:cubicBezTo>
                    <a:pt x="1168" y="934"/>
                    <a:pt x="1970" y="1328"/>
                    <a:pt x="2742" y="1782"/>
                  </a:cubicBezTo>
                  <a:cubicBezTo>
                    <a:pt x="2788" y="1812"/>
                    <a:pt x="2833" y="1828"/>
                    <a:pt x="2894" y="1828"/>
                  </a:cubicBezTo>
                  <a:cubicBezTo>
                    <a:pt x="2899" y="1828"/>
                    <a:pt x="2904" y="1828"/>
                    <a:pt x="2910" y="1828"/>
                  </a:cubicBezTo>
                  <a:cubicBezTo>
                    <a:pt x="3216" y="1828"/>
                    <a:pt x="3328" y="1401"/>
                    <a:pt x="3060" y="1252"/>
                  </a:cubicBezTo>
                  <a:cubicBezTo>
                    <a:pt x="2258" y="783"/>
                    <a:pt x="1425" y="374"/>
                    <a:pt x="562" y="26"/>
                  </a:cubicBezTo>
                  <a:cubicBezTo>
                    <a:pt x="518" y="8"/>
                    <a:pt x="475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3749225" y="2326250"/>
              <a:ext cx="50375" cy="67275"/>
            </a:xfrm>
            <a:custGeom>
              <a:avLst/>
              <a:gdLst/>
              <a:ahLst/>
              <a:cxnLst/>
              <a:rect l="l" t="t" r="r" b="b"/>
              <a:pathLst>
                <a:path w="2015" h="2691" extrusionOk="0">
                  <a:moveTo>
                    <a:pt x="435" y="1"/>
                  </a:moveTo>
                  <a:cubicBezTo>
                    <a:pt x="427" y="1"/>
                    <a:pt x="418" y="1"/>
                    <a:pt x="409" y="1"/>
                  </a:cubicBezTo>
                  <a:cubicBezTo>
                    <a:pt x="288" y="1"/>
                    <a:pt x="152" y="77"/>
                    <a:pt x="91" y="183"/>
                  </a:cubicBezTo>
                  <a:cubicBezTo>
                    <a:pt x="1" y="365"/>
                    <a:pt x="1" y="577"/>
                    <a:pt x="91" y="758"/>
                  </a:cubicBezTo>
                  <a:cubicBezTo>
                    <a:pt x="288" y="1318"/>
                    <a:pt x="546" y="1863"/>
                    <a:pt x="864" y="2378"/>
                  </a:cubicBezTo>
                  <a:cubicBezTo>
                    <a:pt x="924" y="2484"/>
                    <a:pt x="1015" y="2590"/>
                    <a:pt x="1121" y="2651"/>
                  </a:cubicBezTo>
                  <a:cubicBezTo>
                    <a:pt x="1188" y="2680"/>
                    <a:pt x="1261" y="2690"/>
                    <a:pt x="1333" y="2690"/>
                  </a:cubicBezTo>
                  <a:cubicBezTo>
                    <a:pt x="1374" y="2690"/>
                    <a:pt x="1415" y="2687"/>
                    <a:pt x="1454" y="2681"/>
                  </a:cubicBezTo>
                  <a:cubicBezTo>
                    <a:pt x="1636" y="2651"/>
                    <a:pt x="1802" y="2530"/>
                    <a:pt x="1893" y="2363"/>
                  </a:cubicBezTo>
                  <a:cubicBezTo>
                    <a:pt x="2014" y="2121"/>
                    <a:pt x="1908" y="1848"/>
                    <a:pt x="1802" y="1606"/>
                  </a:cubicBezTo>
                  <a:cubicBezTo>
                    <a:pt x="1621" y="1258"/>
                    <a:pt x="1424" y="910"/>
                    <a:pt x="1197" y="607"/>
                  </a:cubicBezTo>
                  <a:cubicBezTo>
                    <a:pt x="1004" y="326"/>
                    <a:pt x="812" y="1"/>
                    <a:pt x="435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3765500" y="2417775"/>
              <a:ext cx="25775" cy="42875"/>
            </a:xfrm>
            <a:custGeom>
              <a:avLst/>
              <a:gdLst/>
              <a:ahLst/>
              <a:cxnLst/>
              <a:rect l="l" t="t" r="r" b="b"/>
              <a:pathLst>
                <a:path w="1031" h="1715" extrusionOk="0">
                  <a:moveTo>
                    <a:pt x="690" y="0"/>
                  </a:moveTo>
                  <a:cubicBezTo>
                    <a:pt x="570" y="0"/>
                    <a:pt x="457" y="82"/>
                    <a:pt x="409" y="201"/>
                  </a:cubicBezTo>
                  <a:lnTo>
                    <a:pt x="46" y="1321"/>
                  </a:lnTo>
                  <a:cubicBezTo>
                    <a:pt x="1" y="1473"/>
                    <a:pt x="76" y="1639"/>
                    <a:pt x="243" y="1700"/>
                  </a:cubicBezTo>
                  <a:cubicBezTo>
                    <a:pt x="273" y="1715"/>
                    <a:pt x="303" y="1715"/>
                    <a:pt x="334" y="1715"/>
                  </a:cubicBezTo>
                  <a:cubicBezTo>
                    <a:pt x="455" y="1715"/>
                    <a:pt x="576" y="1624"/>
                    <a:pt x="621" y="1503"/>
                  </a:cubicBezTo>
                  <a:lnTo>
                    <a:pt x="985" y="398"/>
                  </a:lnTo>
                  <a:cubicBezTo>
                    <a:pt x="1030" y="231"/>
                    <a:pt x="939" y="65"/>
                    <a:pt x="788" y="19"/>
                  </a:cubicBezTo>
                  <a:cubicBezTo>
                    <a:pt x="756" y="6"/>
                    <a:pt x="722" y="0"/>
                    <a:pt x="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36"/>
          <p:cNvGrpSpPr/>
          <p:nvPr/>
        </p:nvGrpSpPr>
        <p:grpSpPr>
          <a:xfrm rot="-1131544">
            <a:off x="614268" y="4046900"/>
            <a:ext cx="574914" cy="536242"/>
            <a:chOff x="3641725" y="827800"/>
            <a:chExt cx="450075" cy="419800"/>
          </a:xfrm>
        </p:grpSpPr>
        <p:sp>
          <p:nvSpPr>
            <p:cNvPr id="581" name="Google Shape;581;p36"/>
            <p:cNvSpPr/>
            <p:nvPr/>
          </p:nvSpPr>
          <p:spPr>
            <a:xfrm>
              <a:off x="3641725" y="827800"/>
              <a:ext cx="450075" cy="419800"/>
            </a:xfrm>
            <a:custGeom>
              <a:avLst/>
              <a:gdLst/>
              <a:ahLst/>
              <a:cxnLst/>
              <a:rect l="l" t="t" r="r" b="b"/>
              <a:pathLst>
                <a:path w="18003" h="16792" extrusionOk="0">
                  <a:moveTo>
                    <a:pt x="9364" y="0"/>
                  </a:moveTo>
                  <a:cubicBezTo>
                    <a:pt x="8686" y="0"/>
                    <a:pt x="8006" y="339"/>
                    <a:pt x="7631" y="1030"/>
                  </a:cubicBezTo>
                  <a:lnTo>
                    <a:pt x="5890" y="4240"/>
                  </a:lnTo>
                  <a:lnTo>
                    <a:pt x="1969" y="5315"/>
                  </a:lnTo>
                  <a:cubicBezTo>
                    <a:pt x="425" y="5739"/>
                    <a:pt x="1" y="7722"/>
                    <a:pt x="1227" y="8736"/>
                  </a:cubicBezTo>
                  <a:lnTo>
                    <a:pt x="3604" y="10690"/>
                  </a:lnTo>
                  <a:lnTo>
                    <a:pt x="3589" y="10856"/>
                  </a:lnTo>
                  <a:cubicBezTo>
                    <a:pt x="3559" y="11129"/>
                    <a:pt x="3589" y="11401"/>
                    <a:pt x="3695" y="11643"/>
                  </a:cubicBezTo>
                  <a:cubicBezTo>
                    <a:pt x="3544" y="11870"/>
                    <a:pt x="3453" y="12128"/>
                    <a:pt x="3422" y="12385"/>
                  </a:cubicBezTo>
                  <a:lnTo>
                    <a:pt x="3241" y="14005"/>
                  </a:lnTo>
                  <a:cubicBezTo>
                    <a:pt x="3150" y="14702"/>
                    <a:pt x="3301" y="15640"/>
                    <a:pt x="4013" y="16261"/>
                  </a:cubicBezTo>
                  <a:cubicBezTo>
                    <a:pt x="4407" y="16597"/>
                    <a:pt x="4900" y="16792"/>
                    <a:pt x="5423" y="16792"/>
                  </a:cubicBezTo>
                  <a:cubicBezTo>
                    <a:pt x="5442" y="16792"/>
                    <a:pt x="5462" y="16791"/>
                    <a:pt x="5481" y="16791"/>
                  </a:cubicBezTo>
                  <a:cubicBezTo>
                    <a:pt x="5754" y="16791"/>
                    <a:pt x="6027" y="16745"/>
                    <a:pt x="6284" y="16670"/>
                  </a:cubicBezTo>
                  <a:cubicBezTo>
                    <a:pt x="6799" y="16518"/>
                    <a:pt x="7207" y="16140"/>
                    <a:pt x="7374" y="15640"/>
                  </a:cubicBezTo>
                  <a:lnTo>
                    <a:pt x="9297" y="14293"/>
                  </a:lnTo>
                  <a:lnTo>
                    <a:pt x="12188" y="16216"/>
                  </a:lnTo>
                  <a:cubicBezTo>
                    <a:pt x="12506" y="16427"/>
                    <a:pt x="12885" y="16549"/>
                    <a:pt x="13278" y="16549"/>
                  </a:cubicBezTo>
                  <a:cubicBezTo>
                    <a:pt x="13793" y="16549"/>
                    <a:pt x="14308" y="16337"/>
                    <a:pt x="14671" y="15973"/>
                  </a:cubicBezTo>
                  <a:cubicBezTo>
                    <a:pt x="15035" y="15595"/>
                    <a:pt x="15247" y="15095"/>
                    <a:pt x="15247" y="14565"/>
                  </a:cubicBezTo>
                  <a:lnTo>
                    <a:pt x="15231" y="10750"/>
                  </a:lnTo>
                  <a:lnTo>
                    <a:pt x="16322" y="9630"/>
                  </a:lnTo>
                  <a:cubicBezTo>
                    <a:pt x="16655" y="9569"/>
                    <a:pt x="16957" y="9403"/>
                    <a:pt x="17200" y="9160"/>
                  </a:cubicBezTo>
                  <a:cubicBezTo>
                    <a:pt x="17745" y="8631"/>
                    <a:pt x="18002" y="7858"/>
                    <a:pt x="17851" y="7117"/>
                  </a:cubicBezTo>
                  <a:cubicBezTo>
                    <a:pt x="17608" y="6011"/>
                    <a:pt x="16594" y="5542"/>
                    <a:pt x="16291" y="5436"/>
                  </a:cubicBezTo>
                  <a:cubicBezTo>
                    <a:pt x="16216" y="5406"/>
                    <a:pt x="16155" y="5391"/>
                    <a:pt x="16094" y="5375"/>
                  </a:cubicBezTo>
                  <a:lnTo>
                    <a:pt x="12552" y="4543"/>
                  </a:lnTo>
                  <a:lnTo>
                    <a:pt x="11189" y="1212"/>
                  </a:lnTo>
                  <a:cubicBezTo>
                    <a:pt x="10856" y="411"/>
                    <a:pt x="10111" y="0"/>
                    <a:pt x="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3683375" y="861100"/>
              <a:ext cx="367925" cy="347625"/>
            </a:xfrm>
            <a:custGeom>
              <a:avLst/>
              <a:gdLst/>
              <a:ahLst/>
              <a:cxnLst/>
              <a:rect l="l" t="t" r="r" b="b"/>
              <a:pathLst>
                <a:path w="14717" h="13905" extrusionOk="0">
                  <a:moveTo>
                    <a:pt x="7698" y="0"/>
                  </a:moveTo>
                  <a:cubicBezTo>
                    <a:pt x="7476" y="0"/>
                    <a:pt x="7254" y="111"/>
                    <a:pt x="7131" y="334"/>
                  </a:cubicBezTo>
                  <a:lnTo>
                    <a:pt x="5239" y="3801"/>
                  </a:lnTo>
                  <a:cubicBezTo>
                    <a:pt x="5148" y="3953"/>
                    <a:pt x="5012" y="4074"/>
                    <a:pt x="4845" y="4119"/>
                  </a:cubicBezTo>
                  <a:lnTo>
                    <a:pt x="636" y="5255"/>
                  </a:lnTo>
                  <a:cubicBezTo>
                    <a:pt x="137" y="5406"/>
                    <a:pt x="0" y="6042"/>
                    <a:pt x="394" y="6375"/>
                  </a:cubicBezTo>
                  <a:lnTo>
                    <a:pt x="3331" y="8797"/>
                  </a:lnTo>
                  <a:cubicBezTo>
                    <a:pt x="3498" y="8949"/>
                    <a:pt x="3588" y="9161"/>
                    <a:pt x="3558" y="9373"/>
                  </a:cubicBezTo>
                  <a:lnTo>
                    <a:pt x="3149" y="13188"/>
                  </a:lnTo>
                  <a:cubicBezTo>
                    <a:pt x="3104" y="13592"/>
                    <a:pt x="3435" y="13897"/>
                    <a:pt x="3794" y="13897"/>
                  </a:cubicBezTo>
                  <a:cubicBezTo>
                    <a:pt x="3919" y="13897"/>
                    <a:pt x="4047" y="13860"/>
                    <a:pt x="4164" y="13778"/>
                  </a:cubicBezTo>
                  <a:lnTo>
                    <a:pt x="7237" y="11628"/>
                  </a:lnTo>
                  <a:cubicBezTo>
                    <a:pt x="7348" y="11549"/>
                    <a:pt x="7480" y="11507"/>
                    <a:pt x="7614" y="11507"/>
                  </a:cubicBezTo>
                  <a:cubicBezTo>
                    <a:pt x="7734" y="11507"/>
                    <a:pt x="7856" y="11541"/>
                    <a:pt x="7964" y="11613"/>
                  </a:cubicBezTo>
                  <a:lnTo>
                    <a:pt x="11234" y="13793"/>
                  </a:lnTo>
                  <a:cubicBezTo>
                    <a:pt x="11351" y="13870"/>
                    <a:pt x="11477" y="13905"/>
                    <a:pt x="11600" y="13905"/>
                  </a:cubicBezTo>
                  <a:cubicBezTo>
                    <a:pt x="11939" y="13905"/>
                    <a:pt x="12248" y="13641"/>
                    <a:pt x="12248" y="13264"/>
                  </a:cubicBezTo>
                  <a:lnTo>
                    <a:pt x="12233" y="9161"/>
                  </a:lnTo>
                  <a:cubicBezTo>
                    <a:pt x="12233" y="8994"/>
                    <a:pt x="12294" y="8828"/>
                    <a:pt x="12415" y="8707"/>
                  </a:cubicBezTo>
                  <a:lnTo>
                    <a:pt x="14368" y="6708"/>
                  </a:lnTo>
                  <a:cubicBezTo>
                    <a:pt x="14716" y="6345"/>
                    <a:pt x="14550" y="5739"/>
                    <a:pt x="14050" y="5633"/>
                  </a:cubicBezTo>
                  <a:lnTo>
                    <a:pt x="10386" y="4770"/>
                  </a:lnTo>
                  <a:cubicBezTo>
                    <a:pt x="10174" y="4725"/>
                    <a:pt x="10008" y="4588"/>
                    <a:pt x="9917" y="4392"/>
                  </a:cubicBezTo>
                  <a:lnTo>
                    <a:pt x="8297" y="395"/>
                  </a:lnTo>
                  <a:cubicBezTo>
                    <a:pt x="8186" y="133"/>
                    <a:pt x="7942" y="0"/>
                    <a:pt x="7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3753400" y="1134525"/>
              <a:ext cx="45275" cy="80125"/>
            </a:xfrm>
            <a:custGeom>
              <a:avLst/>
              <a:gdLst/>
              <a:ahLst/>
              <a:cxnLst/>
              <a:rect l="l" t="t" r="r" b="b"/>
              <a:pathLst>
                <a:path w="1811" h="3205" extrusionOk="0">
                  <a:moveTo>
                    <a:pt x="560" y="1"/>
                  </a:moveTo>
                  <a:cubicBezTo>
                    <a:pt x="423" y="1"/>
                    <a:pt x="285" y="86"/>
                    <a:pt x="257" y="268"/>
                  </a:cubicBezTo>
                  <a:lnTo>
                    <a:pt x="91" y="1888"/>
                  </a:lnTo>
                  <a:cubicBezTo>
                    <a:pt x="76" y="1963"/>
                    <a:pt x="0" y="2629"/>
                    <a:pt x="409" y="2993"/>
                  </a:cubicBezTo>
                  <a:cubicBezTo>
                    <a:pt x="575" y="3129"/>
                    <a:pt x="787" y="3205"/>
                    <a:pt x="1014" y="3205"/>
                  </a:cubicBezTo>
                  <a:cubicBezTo>
                    <a:pt x="1166" y="3205"/>
                    <a:pt x="1302" y="3174"/>
                    <a:pt x="1454" y="3129"/>
                  </a:cubicBezTo>
                  <a:cubicBezTo>
                    <a:pt x="1811" y="3033"/>
                    <a:pt x="1694" y="2537"/>
                    <a:pt x="1386" y="2537"/>
                  </a:cubicBezTo>
                  <a:cubicBezTo>
                    <a:pt x="1355" y="2537"/>
                    <a:pt x="1322" y="2543"/>
                    <a:pt x="1287" y="2554"/>
                  </a:cubicBezTo>
                  <a:cubicBezTo>
                    <a:pt x="1202" y="2579"/>
                    <a:pt x="1102" y="2610"/>
                    <a:pt x="1009" y="2610"/>
                  </a:cubicBezTo>
                  <a:cubicBezTo>
                    <a:pt x="938" y="2610"/>
                    <a:pt x="871" y="2591"/>
                    <a:pt x="818" y="2539"/>
                  </a:cubicBezTo>
                  <a:cubicBezTo>
                    <a:pt x="681" y="2417"/>
                    <a:pt x="681" y="2115"/>
                    <a:pt x="697" y="1963"/>
                  </a:cubicBezTo>
                  <a:lnTo>
                    <a:pt x="863" y="328"/>
                  </a:lnTo>
                  <a:cubicBezTo>
                    <a:pt x="879" y="116"/>
                    <a:pt x="720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3763600" y="1087975"/>
              <a:ext cx="16900" cy="23350"/>
            </a:xfrm>
            <a:custGeom>
              <a:avLst/>
              <a:gdLst/>
              <a:ahLst/>
              <a:cxnLst/>
              <a:rect l="l" t="t" r="r" b="b"/>
              <a:pathLst>
                <a:path w="676" h="934" extrusionOk="0">
                  <a:moveTo>
                    <a:pt x="353" y="1"/>
                  </a:moveTo>
                  <a:cubicBezTo>
                    <a:pt x="216" y="1"/>
                    <a:pt x="82" y="86"/>
                    <a:pt x="61" y="267"/>
                  </a:cubicBezTo>
                  <a:lnTo>
                    <a:pt x="16" y="600"/>
                  </a:lnTo>
                  <a:cubicBezTo>
                    <a:pt x="1" y="767"/>
                    <a:pt x="122" y="918"/>
                    <a:pt x="289" y="934"/>
                  </a:cubicBezTo>
                  <a:lnTo>
                    <a:pt x="319" y="934"/>
                  </a:lnTo>
                  <a:cubicBezTo>
                    <a:pt x="470" y="934"/>
                    <a:pt x="606" y="812"/>
                    <a:pt x="622" y="661"/>
                  </a:cubicBezTo>
                  <a:lnTo>
                    <a:pt x="667" y="328"/>
                  </a:lnTo>
                  <a:cubicBezTo>
                    <a:pt x="675" y="116"/>
                    <a:pt x="512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3931975" y="972925"/>
              <a:ext cx="125000" cy="63450"/>
            </a:xfrm>
            <a:custGeom>
              <a:avLst/>
              <a:gdLst/>
              <a:ahLst/>
              <a:cxnLst/>
              <a:rect l="l" t="t" r="r" b="b"/>
              <a:pathLst>
                <a:path w="5000" h="2538" extrusionOk="0">
                  <a:moveTo>
                    <a:pt x="423" y="0"/>
                  </a:moveTo>
                  <a:cubicBezTo>
                    <a:pt x="92" y="0"/>
                    <a:pt x="1" y="516"/>
                    <a:pt x="366" y="600"/>
                  </a:cubicBezTo>
                  <a:lnTo>
                    <a:pt x="4015" y="1448"/>
                  </a:lnTo>
                  <a:cubicBezTo>
                    <a:pt x="4151" y="1508"/>
                    <a:pt x="4333" y="1645"/>
                    <a:pt x="4363" y="1735"/>
                  </a:cubicBezTo>
                  <a:cubicBezTo>
                    <a:pt x="4378" y="1841"/>
                    <a:pt x="4272" y="1963"/>
                    <a:pt x="4212" y="2023"/>
                  </a:cubicBezTo>
                  <a:cubicBezTo>
                    <a:pt x="4015" y="2220"/>
                    <a:pt x="4151" y="2538"/>
                    <a:pt x="4424" y="2538"/>
                  </a:cubicBezTo>
                  <a:cubicBezTo>
                    <a:pt x="4500" y="2538"/>
                    <a:pt x="4590" y="2508"/>
                    <a:pt x="4636" y="2447"/>
                  </a:cubicBezTo>
                  <a:cubicBezTo>
                    <a:pt x="4969" y="2114"/>
                    <a:pt x="4999" y="1796"/>
                    <a:pt x="4954" y="1614"/>
                  </a:cubicBezTo>
                  <a:cubicBezTo>
                    <a:pt x="4848" y="1130"/>
                    <a:pt x="4288" y="903"/>
                    <a:pt x="4212" y="872"/>
                  </a:cubicBezTo>
                  <a:lnTo>
                    <a:pt x="4182" y="872"/>
                  </a:lnTo>
                  <a:lnTo>
                    <a:pt x="503" y="9"/>
                  </a:lnTo>
                  <a:cubicBezTo>
                    <a:pt x="475" y="3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3841200" y="890875"/>
              <a:ext cx="42800" cy="64850"/>
            </a:xfrm>
            <a:custGeom>
              <a:avLst/>
              <a:gdLst/>
              <a:ahLst/>
              <a:cxnLst/>
              <a:rect l="l" t="t" r="r" b="b"/>
              <a:pathLst>
                <a:path w="1712" h="2594" extrusionOk="0">
                  <a:moveTo>
                    <a:pt x="1394" y="0"/>
                  </a:moveTo>
                  <a:cubicBezTo>
                    <a:pt x="1379" y="0"/>
                    <a:pt x="1364" y="2"/>
                    <a:pt x="1348" y="6"/>
                  </a:cubicBezTo>
                  <a:cubicBezTo>
                    <a:pt x="1091" y="6"/>
                    <a:pt x="909" y="233"/>
                    <a:pt x="773" y="445"/>
                  </a:cubicBezTo>
                  <a:cubicBezTo>
                    <a:pt x="500" y="884"/>
                    <a:pt x="303" y="1338"/>
                    <a:pt x="152" y="1838"/>
                  </a:cubicBezTo>
                  <a:cubicBezTo>
                    <a:pt x="91" y="2020"/>
                    <a:pt x="1" y="2232"/>
                    <a:pt x="137" y="2398"/>
                  </a:cubicBezTo>
                  <a:cubicBezTo>
                    <a:pt x="234" y="2520"/>
                    <a:pt x="381" y="2593"/>
                    <a:pt x="537" y="2593"/>
                  </a:cubicBezTo>
                  <a:cubicBezTo>
                    <a:pt x="575" y="2593"/>
                    <a:pt x="613" y="2589"/>
                    <a:pt x="652" y="2580"/>
                  </a:cubicBezTo>
                  <a:cubicBezTo>
                    <a:pt x="879" y="2504"/>
                    <a:pt x="1075" y="2323"/>
                    <a:pt x="1166" y="2095"/>
                  </a:cubicBezTo>
                  <a:cubicBezTo>
                    <a:pt x="1348" y="1672"/>
                    <a:pt x="1515" y="1248"/>
                    <a:pt x="1651" y="809"/>
                  </a:cubicBezTo>
                  <a:cubicBezTo>
                    <a:pt x="1711" y="597"/>
                    <a:pt x="1696" y="370"/>
                    <a:pt x="1605" y="158"/>
                  </a:cubicBezTo>
                  <a:cubicBezTo>
                    <a:pt x="1590" y="112"/>
                    <a:pt x="1545" y="82"/>
                    <a:pt x="1515" y="36"/>
                  </a:cubicBezTo>
                  <a:cubicBezTo>
                    <a:pt x="1470" y="14"/>
                    <a:pt x="1434" y="0"/>
                    <a:pt x="1394" y="0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3708725" y="988075"/>
              <a:ext cx="74975" cy="33025"/>
            </a:xfrm>
            <a:custGeom>
              <a:avLst/>
              <a:gdLst/>
              <a:ahLst/>
              <a:cxnLst/>
              <a:rect l="l" t="t" r="r" b="b"/>
              <a:pathLst>
                <a:path w="2999" h="1321" extrusionOk="0">
                  <a:moveTo>
                    <a:pt x="2165" y="1"/>
                  </a:moveTo>
                  <a:cubicBezTo>
                    <a:pt x="1956" y="1"/>
                    <a:pt x="1737" y="43"/>
                    <a:pt x="1560" y="70"/>
                  </a:cubicBezTo>
                  <a:cubicBezTo>
                    <a:pt x="1182" y="130"/>
                    <a:pt x="818" y="251"/>
                    <a:pt x="485" y="418"/>
                  </a:cubicBezTo>
                  <a:cubicBezTo>
                    <a:pt x="273" y="509"/>
                    <a:pt x="1" y="721"/>
                    <a:pt x="1" y="917"/>
                  </a:cubicBezTo>
                  <a:cubicBezTo>
                    <a:pt x="1" y="1114"/>
                    <a:pt x="273" y="1266"/>
                    <a:pt x="470" y="1311"/>
                  </a:cubicBezTo>
                  <a:cubicBezTo>
                    <a:pt x="539" y="1317"/>
                    <a:pt x="609" y="1320"/>
                    <a:pt x="678" y="1320"/>
                  </a:cubicBezTo>
                  <a:cubicBezTo>
                    <a:pt x="941" y="1320"/>
                    <a:pt x="1202" y="1277"/>
                    <a:pt x="1454" y="1205"/>
                  </a:cubicBezTo>
                  <a:cubicBezTo>
                    <a:pt x="1787" y="1145"/>
                    <a:pt x="2105" y="1054"/>
                    <a:pt x="2408" y="963"/>
                  </a:cubicBezTo>
                  <a:cubicBezTo>
                    <a:pt x="2817" y="842"/>
                    <a:pt x="2998" y="297"/>
                    <a:pt x="2574" y="85"/>
                  </a:cubicBezTo>
                  <a:cubicBezTo>
                    <a:pt x="2455" y="22"/>
                    <a:pt x="2312" y="1"/>
                    <a:pt x="2165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36"/>
          <p:cNvGrpSpPr/>
          <p:nvPr/>
        </p:nvGrpSpPr>
        <p:grpSpPr>
          <a:xfrm>
            <a:off x="2831788" y="651025"/>
            <a:ext cx="403825" cy="421825"/>
            <a:chOff x="5141775" y="398925"/>
            <a:chExt cx="403825" cy="421825"/>
          </a:xfrm>
        </p:grpSpPr>
        <p:sp>
          <p:nvSpPr>
            <p:cNvPr id="589" name="Google Shape;589;p36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36"/>
          <p:cNvGrpSpPr/>
          <p:nvPr/>
        </p:nvGrpSpPr>
        <p:grpSpPr>
          <a:xfrm>
            <a:off x="6005650" y="573163"/>
            <a:ext cx="403825" cy="421825"/>
            <a:chOff x="5141775" y="398925"/>
            <a:chExt cx="403825" cy="421825"/>
          </a:xfrm>
        </p:grpSpPr>
        <p:sp>
          <p:nvSpPr>
            <p:cNvPr id="594" name="Google Shape;594;p36"/>
            <p:cNvSpPr/>
            <p:nvPr/>
          </p:nvSpPr>
          <p:spPr>
            <a:xfrm>
              <a:off x="5141775" y="398925"/>
              <a:ext cx="403825" cy="421825"/>
            </a:xfrm>
            <a:custGeom>
              <a:avLst/>
              <a:gdLst/>
              <a:ahLst/>
              <a:cxnLst/>
              <a:rect l="l" t="t" r="r" b="b"/>
              <a:pathLst>
                <a:path w="16153" h="16873" extrusionOk="0">
                  <a:moveTo>
                    <a:pt x="8361" y="1"/>
                  </a:moveTo>
                  <a:cubicBezTo>
                    <a:pt x="8177" y="1"/>
                    <a:pt x="7993" y="17"/>
                    <a:pt x="7825" y="84"/>
                  </a:cubicBezTo>
                  <a:cubicBezTo>
                    <a:pt x="6854" y="369"/>
                    <a:pt x="6317" y="1408"/>
                    <a:pt x="6602" y="2363"/>
                  </a:cubicBezTo>
                  <a:lnTo>
                    <a:pt x="6636" y="2447"/>
                  </a:lnTo>
                  <a:lnTo>
                    <a:pt x="5597" y="5781"/>
                  </a:lnTo>
                  <a:lnTo>
                    <a:pt x="2581" y="6937"/>
                  </a:lnTo>
                  <a:cubicBezTo>
                    <a:pt x="2414" y="6887"/>
                    <a:pt x="2246" y="6870"/>
                    <a:pt x="2078" y="6870"/>
                  </a:cubicBezTo>
                  <a:cubicBezTo>
                    <a:pt x="1291" y="6870"/>
                    <a:pt x="587" y="7373"/>
                    <a:pt x="336" y="8127"/>
                  </a:cubicBezTo>
                  <a:cubicBezTo>
                    <a:pt x="1" y="9082"/>
                    <a:pt x="537" y="10137"/>
                    <a:pt x="1492" y="10455"/>
                  </a:cubicBezTo>
                  <a:lnTo>
                    <a:pt x="5145" y="11662"/>
                  </a:lnTo>
                  <a:lnTo>
                    <a:pt x="6652" y="15683"/>
                  </a:lnTo>
                  <a:cubicBezTo>
                    <a:pt x="6921" y="16387"/>
                    <a:pt x="7607" y="16872"/>
                    <a:pt x="8361" y="16872"/>
                  </a:cubicBezTo>
                  <a:cubicBezTo>
                    <a:pt x="9115" y="16872"/>
                    <a:pt x="9819" y="16403"/>
                    <a:pt x="10104" y="15733"/>
                  </a:cubicBezTo>
                  <a:lnTo>
                    <a:pt x="10975" y="13354"/>
                  </a:lnTo>
                  <a:cubicBezTo>
                    <a:pt x="11126" y="12985"/>
                    <a:pt x="11126" y="12583"/>
                    <a:pt x="11025" y="12215"/>
                  </a:cubicBezTo>
                  <a:lnTo>
                    <a:pt x="11310" y="11410"/>
                  </a:lnTo>
                  <a:lnTo>
                    <a:pt x="15130" y="10137"/>
                  </a:lnTo>
                  <a:cubicBezTo>
                    <a:pt x="15717" y="9953"/>
                    <a:pt x="16119" y="9400"/>
                    <a:pt x="16136" y="8780"/>
                  </a:cubicBezTo>
                  <a:cubicBezTo>
                    <a:pt x="16152" y="8143"/>
                    <a:pt x="15784" y="7607"/>
                    <a:pt x="15197" y="7373"/>
                  </a:cubicBezTo>
                  <a:lnTo>
                    <a:pt x="13070" y="6552"/>
                  </a:lnTo>
                  <a:cubicBezTo>
                    <a:pt x="12868" y="6233"/>
                    <a:pt x="12550" y="5965"/>
                    <a:pt x="12182" y="5814"/>
                  </a:cubicBezTo>
                  <a:lnTo>
                    <a:pt x="11428" y="5530"/>
                  </a:lnTo>
                  <a:lnTo>
                    <a:pt x="10121" y="1291"/>
                  </a:lnTo>
                  <a:cubicBezTo>
                    <a:pt x="9869" y="520"/>
                    <a:pt x="9182" y="1"/>
                    <a:pt x="8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5201275" y="443325"/>
              <a:ext cx="314575" cy="330500"/>
            </a:xfrm>
            <a:custGeom>
              <a:avLst/>
              <a:gdLst/>
              <a:ahLst/>
              <a:cxnLst/>
              <a:rect l="l" t="t" r="r" b="b"/>
              <a:pathLst>
                <a:path w="12583" h="13220" extrusionOk="0">
                  <a:moveTo>
                    <a:pt x="6283" y="1"/>
                  </a:moveTo>
                  <a:lnTo>
                    <a:pt x="4708" y="5077"/>
                  </a:lnTo>
                  <a:lnTo>
                    <a:pt x="0" y="6887"/>
                  </a:lnTo>
                  <a:lnTo>
                    <a:pt x="4474" y="8378"/>
                  </a:lnTo>
                  <a:lnTo>
                    <a:pt x="6283" y="13220"/>
                  </a:lnTo>
                  <a:lnTo>
                    <a:pt x="8109" y="8378"/>
                  </a:lnTo>
                  <a:lnTo>
                    <a:pt x="12583" y="6887"/>
                  </a:lnTo>
                  <a:lnTo>
                    <a:pt x="7875" y="5077"/>
                  </a:lnTo>
                  <a:lnTo>
                    <a:pt x="62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5348700" y="434475"/>
              <a:ext cx="100150" cy="160075"/>
            </a:xfrm>
            <a:custGeom>
              <a:avLst/>
              <a:gdLst/>
              <a:ahLst/>
              <a:cxnLst/>
              <a:rect l="l" t="t" r="r" b="b"/>
              <a:pathLst>
                <a:path w="4006" h="6403" extrusionOk="0">
                  <a:moveTo>
                    <a:pt x="427" y="1"/>
                  </a:moveTo>
                  <a:cubicBezTo>
                    <a:pt x="391" y="1"/>
                    <a:pt x="354" y="7"/>
                    <a:pt x="319" y="19"/>
                  </a:cubicBezTo>
                  <a:cubicBezTo>
                    <a:pt x="118" y="87"/>
                    <a:pt x="1" y="288"/>
                    <a:pt x="68" y="489"/>
                  </a:cubicBezTo>
                  <a:lnTo>
                    <a:pt x="1643" y="5549"/>
                  </a:lnTo>
                  <a:cubicBezTo>
                    <a:pt x="1659" y="5649"/>
                    <a:pt x="1743" y="5733"/>
                    <a:pt x="1844" y="5783"/>
                  </a:cubicBezTo>
                  <a:lnTo>
                    <a:pt x="3419" y="6386"/>
                  </a:lnTo>
                  <a:cubicBezTo>
                    <a:pt x="3452" y="6403"/>
                    <a:pt x="3502" y="6403"/>
                    <a:pt x="3536" y="6403"/>
                  </a:cubicBezTo>
                  <a:cubicBezTo>
                    <a:pt x="3687" y="6403"/>
                    <a:pt x="3837" y="6302"/>
                    <a:pt x="3921" y="6202"/>
                  </a:cubicBezTo>
                  <a:cubicBezTo>
                    <a:pt x="4005" y="6018"/>
                    <a:pt x="3905" y="5783"/>
                    <a:pt x="3720" y="5716"/>
                  </a:cubicBezTo>
                  <a:lnTo>
                    <a:pt x="2313" y="5180"/>
                  </a:lnTo>
                  <a:lnTo>
                    <a:pt x="788" y="271"/>
                  </a:lnTo>
                  <a:cubicBezTo>
                    <a:pt x="734" y="108"/>
                    <a:pt x="58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5191200" y="606200"/>
              <a:ext cx="200675" cy="176425"/>
            </a:xfrm>
            <a:custGeom>
              <a:avLst/>
              <a:gdLst/>
              <a:ahLst/>
              <a:cxnLst/>
              <a:rect l="l" t="t" r="r" b="b"/>
              <a:pathLst>
                <a:path w="8027" h="7057" extrusionOk="0">
                  <a:moveTo>
                    <a:pt x="412" y="1"/>
                  </a:moveTo>
                  <a:cubicBezTo>
                    <a:pt x="263" y="1"/>
                    <a:pt x="122" y="106"/>
                    <a:pt x="68" y="254"/>
                  </a:cubicBezTo>
                  <a:cubicBezTo>
                    <a:pt x="1" y="439"/>
                    <a:pt x="101" y="657"/>
                    <a:pt x="303" y="707"/>
                  </a:cubicBezTo>
                  <a:lnTo>
                    <a:pt x="4608" y="2164"/>
                  </a:lnTo>
                  <a:lnTo>
                    <a:pt x="6351" y="6822"/>
                  </a:lnTo>
                  <a:cubicBezTo>
                    <a:pt x="6384" y="6956"/>
                    <a:pt x="6535" y="7057"/>
                    <a:pt x="6686" y="7057"/>
                  </a:cubicBezTo>
                  <a:cubicBezTo>
                    <a:pt x="6854" y="7057"/>
                    <a:pt x="6971" y="6973"/>
                    <a:pt x="7055" y="6822"/>
                  </a:cubicBezTo>
                  <a:lnTo>
                    <a:pt x="7943" y="4460"/>
                  </a:lnTo>
                  <a:cubicBezTo>
                    <a:pt x="8026" y="4259"/>
                    <a:pt x="7926" y="4041"/>
                    <a:pt x="7725" y="3974"/>
                  </a:cubicBezTo>
                  <a:cubicBezTo>
                    <a:pt x="7676" y="3954"/>
                    <a:pt x="7627" y="3944"/>
                    <a:pt x="7579" y="3944"/>
                  </a:cubicBezTo>
                  <a:cubicBezTo>
                    <a:pt x="7429" y="3944"/>
                    <a:pt x="7294" y="4039"/>
                    <a:pt x="7256" y="4192"/>
                  </a:cubicBezTo>
                  <a:lnTo>
                    <a:pt x="6703" y="5633"/>
                  </a:lnTo>
                  <a:lnTo>
                    <a:pt x="5245" y="1712"/>
                  </a:lnTo>
                  <a:cubicBezTo>
                    <a:pt x="5195" y="1628"/>
                    <a:pt x="5111" y="1545"/>
                    <a:pt x="5011" y="1511"/>
                  </a:cubicBezTo>
                  <a:lnTo>
                    <a:pt x="520" y="20"/>
                  </a:lnTo>
                  <a:cubicBezTo>
                    <a:pt x="485" y="7"/>
                    <a:pt x="448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36"/>
          <p:cNvGrpSpPr/>
          <p:nvPr/>
        </p:nvGrpSpPr>
        <p:grpSpPr>
          <a:xfrm>
            <a:off x="1463525" y="4133838"/>
            <a:ext cx="362375" cy="362375"/>
            <a:chOff x="3866175" y="1376150"/>
            <a:chExt cx="362375" cy="362375"/>
          </a:xfrm>
        </p:grpSpPr>
        <p:sp>
          <p:nvSpPr>
            <p:cNvPr id="599" name="Google Shape;599;p36"/>
            <p:cNvSpPr/>
            <p:nvPr/>
          </p:nvSpPr>
          <p:spPr>
            <a:xfrm>
              <a:off x="3866175" y="1376150"/>
              <a:ext cx="362375" cy="362375"/>
            </a:xfrm>
            <a:custGeom>
              <a:avLst/>
              <a:gdLst/>
              <a:ahLst/>
              <a:cxnLst/>
              <a:rect l="l" t="t" r="r" b="b"/>
              <a:pathLst>
                <a:path w="14495" h="14495" extrusionOk="0">
                  <a:moveTo>
                    <a:pt x="7247" y="1"/>
                  </a:moveTo>
                  <a:cubicBezTo>
                    <a:pt x="5974" y="1"/>
                    <a:pt x="4919" y="1055"/>
                    <a:pt x="4919" y="2350"/>
                  </a:cubicBezTo>
                  <a:cubicBezTo>
                    <a:pt x="4919" y="3778"/>
                    <a:pt x="3778" y="4920"/>
                    <a:pt x="2350" y="4920"/>
                  </a:cubicBezTo>
                  <a:cubicBezTo>
                    <a:pt x="1054" y="4920"/>
                    <a:pt x="0" y="5974"/>
                    <a:pt x="0" y="7248"/>
                  </a:cubicBezTo>
                  <a:cubicBezTo>
                    <a:pt x="0" y="8543"/>
                    <a:pt x="1054" y="9597"/>
                    <a:pt x="2350" y="9597"/>
                  </a:cubicBezTo>
                  <a:cubicBezTo>
                    <a:pt x="3778" y="9597"/>
                    <a:pt x="4919" y="10739"/>
                    <a:pt x="4919" y="12167"/>
                  </a:cubicBezTo>
                  <a:cubicBezTo>
                    <a:pt x="4919" y="13463"/>
                    <a:pt x="5974" y="14495"/>
                    <a:pt x="7247" y="14495"/>
                  </a:cubicBezTo>
                  <a:cubicBezTo>
                    <a:pt x="8543" y="14495"/>
                    <a:pt x="9597" y="13463"/>
                    <a:pt x="9597" y="12167"/>
                  </a:cubicBezTo>
                  <a:cubicBezTo>
                    <a:pt x="9597" y="10739"/>
                    <a:pt x="10739" y="9597"/>
                    <a:pt x="12167" y="9597"/>
                  </a:cubicBezTo>
                  <a:cubicBezTo>
                    <a:pt x="13462" y="9597"/>
                    <a:pt x="14494" y="8543"/>
                    <a:pt x="14494" y="7248"/>
                  </a:cubicBezTo>
                  <a:cubicBezTo>
                    <a:pt x="14494" y="5974"/>
                    <a:pt x="13462" y="4920"/>
                    <a:pt x="12167" y="4920"/>
                  </a:cubicBezTo>
                  <a:cubicBezTo>
                    <a:pt x="10739" y="4920"/>
                    <a:pt x="9597" y="3778"/>
                    <a:pt x="9597" y="2350"/>
                  </a:cubicBezTo>
                  <a:cubicBezTo>
                    <a:pt x="9597" y="1055"/>
                    <a:pt x="8543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3914475" y="1421000"/>
              <a:ext cx="266300" cy="266300"/>
            </a:xfrm>
            <a:custGeom>
              <a:avLst/>
              <a:gdLst/>
              <a:ahLst/>
              <a:cxnLst/>
              <a:rect l="l" t="t" r="r" b="b"/>
              <a:pathLst>
                <a:path w="10652" h="10652" extrusionOk="0">
                  <a:moveTo>
                    <a:pt x="5315" y="2460"/>
                  </a:moveTo>
                  <a:cubicBezTo>
                    <a:pt x="5842" y="3756"/>
                    <a:pt x="6875" y="4766"/>
                    <a:pt x="8170" y="5315"/>
                  </a:cubicBezTo>
                  <a:cubicBezTo>
                    <a:pt x="6875" y="5864"/>
                    <a:pt x="5864" y="6896"/>
                    <a:pt x="5315" y="8170"/>
                  </a:cubicBezTo>
                  <a:cubicBezTo>
                    <a:pt x="4766" y="6896"/>
                    <a:pt x="3756" y="5864"/>
                    <a:pt x="2460" y="5315"/>
                  </a:cubicBezTo>
                  <a:cubicBezTo>
                    <a:pt x="3756" y="4810"/>
                    <a:pt x="4766" y="3756"/>
                    <a:pt x="5315" y="2460"/>
                  </a:cubicBezTo>
                  <a:close/>
                  <a:moveTo>
                    <a:pt x="5315" y="1"/>
                  </a:moveTo>
                  <a:cubicBezTo>
                    <a:pt x="5096" y="1"/>
                    <a:pt x="4920" y="198"/>
                    <a:pt x="4920" y="418"/>
                  </a:cubicBezTo>
                  <a:cubicBezTo>
                    <a:pt x="4920" y="2877"/>
                    <a:pt x="2878" y="4920"/>
                    <a:pt x="418" y="4920"/>
                  </a:cubicBezTo>
                  <a:cubicBezTo>
                    <a:pt x="198" y="4920"/>
                    <a:pt x="1" y="5095"/>
                    <a:pt x="1" y="5315"/>
                  </a:cubicBezTo>
                  <a:cubicBezTo>
                    <a:pt x="1" y="5535"/>
                    <a:pt x="198" y="5732"/>
                    <a:pt x="418" y="5732"/>
                  </a:cubicBezTo>
                  <a:cubicBezTo>
                    <a:pt x="2878" y="5732"/>
                    <a:pt x="4920" y="7775"/>
                    <a:pt x="4920" y="10234"/>
                  </a:cubicBezTo>
                  <a:cubicBezTo>
                    <a:pt x="4920" y="10454"/>
                    <a:pt x="5096" y="10652"/>
                    <a:pt x="5315" y="10652"/>
                  </a:cubicBezTo>
                  <a:cubicBezTo>
                    <a:pt x="5535" y="10652"/>
                    <a:pt x="5733" y="10476"/>
                    <a:pt x="5733" y="10234"/>
                  </a:cubicBezTo>
                  <a:cubicBezTo>
                    <a:pt x="5733" y="7775"/>
                    <a:pt x="7775" y="5732"/>
                    <a:pt x="10235" y="5732"/>
                  </a:cubicBezTo>
                  <a:cubicBezTo>
                    <a:pt x="10454" y="5732"/>
                    <a:pt x="10652" y="5535"/>
                    <a:pt x="10652" y="5315"/>
                  </a:cubicBezTo>
                  <a:cubicBezTo>
                    <a:pt x="10652" y="5095"/>
                    <a:pt x="10454" y="4920"/>
                    <a:pt x="10235" y="4920"/>
                  </a:cubicBezTo>
                  <a:cubicBezTo>
                    <a:pt x="7775" y="4920"/>
                    <a:pt x="5733" y="2877"/>
                    <a:pt x="5733" y="418"/>
                  </a:cubicBezTo>
                  <a:cubicBezTo>
                    <a:pt x="5733" y="198"/>
                    <a:pt x="5535" y="1"/>
                    <a:pt x="5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601;p36"/>
          <p:cNvGrpSpPr/>
          <p:nvPr/>
        </p:nvGrpSpPr>
        <p:grpSpPr>
          <a:xfrm>
            <a:off x="8296626" y="2491902"/>
            <a:ext cx="362391" cy="362368"/>
            <a:chOff x="3846950" y="732063"/>
            <a:chExt cx="399725" cy="399700"/>
          </a:xfrm>
        </p:grpSpPr>
        <p:sp>
          <p:nvSpPr>
            <p:cNvPr id="602" name="Google Shape;602;p36"/>
            <p:cNvSpPr/>
            <p:nvPr/>
          </p:nvSpPr>
          <p:spPr>
            <a:xfrm>
              <a:off x="3846950" y="732063"/>
              <a:ext cx="399725" cy="399700"/>
            </a:xfrm>
            <a:custGeom>
              <a:avLst/>
              <a:gdLst/>
              <a:ahLst/>
              <a:cxnLst/>
              <a:rect l="l" t="t" r="r" b="b"/>
              <a:pathLst>
                <a:path w="15989" h="15988" extrusionOk="0">
                  <a:moveTo>
                    <a:pt x="8008" y="8000"/>
                  </a:moveTo>
                  <a:lnTo>
                    <a:pt x="8008" y="8000"/>
                  </a:lnTo>
                  <a:cubicBezTo>
                    <a:pt x="8011" y="8000"/>
                    <a:pt x="8016" y="8005"/>
                    <a:pt x="8016" y="8016"/>
                  </a:cubicBezTo>
                  <a:cubicBezTo>
                    <a:pt x="8005" y="8005"/>
                    <a:pt x="8005" y="8000"/>
                    <a:pt x="8008" y="8000"/>
                  </a:cubicBezTo>
                  <a:close/>
                  <a:moveTo>
                    <a:pt x="7994" y="0"/>
                  </a:moveTo>
                  <a:cubicBezTo>
                    <a:pt x="6699" y="0"/>
                    <a:pt x="5667" y="1055"/>
                    <a:pt x="5667" y="2328"/>
                  </a:cubicBezTo>
                  <a:cubicBezTo>
                    <a:pt x="5667" y="4173"/>
                    <a:pt x="4173" y="5644"/>
                    <a:pt x="2350" y="5644"/>
                  </a:cubicBezTo>
                  <a:cubicBezTo>
                    <a:pt x="1055" y="5644"/>
                    <a:pt x="1" y="6698"/>
                    <a:pt x="1" y="7994"/>
                  </a:cubicBezTo>
                  <a:cubicBezTo>
                    <a:pt x="1" y="9268"/>
                    <a:pt x="1055" y="10322"/>
                    <a:pt x="2350" y="10322"/>
                  </a:cubicBezTo>
                  <a:cubicBezTo>
                    <a:pt x="4173" y="10322"/>
                    <a:pt x="5667" y="11815"/>
                    <a:pt x="5667" y="13638"/>
                  </a:cubicBezTo>
                  <a:cubicBezTo>
                    <a:pt x="5667" y="14934"/>
                    <a:pt x="6699" y="15988"/>
                    <a:pt x="7994" y="15988"/>
                  </a:cubicBezTo>
                  <a:cubicBezTo>
                    <a:pt x="9290" y="15988"/>
                    <a:pt x="10322" y="14934"/>
                    <a:pt x="10322" y="13638"/>
                  </a:cubicBezTo>
                  <a:cubicBezTo>
                    <a:pt x="10322" y="11815"/>
                    <a:pt x="11816" y="10322"/>
                    <a:pt x="13660" y="10322"/>
                  </a:cubicBezTo>
                  <a:cubicBezTo>
                    <a:pt x="14934" y="10322"/>
                    <a:pt x="15988" y="9268"/>
                    <a:pt x="15988" y="7994"/>
                  </a:cubicBezTo>
                  <a:cubicBezTo>
                    <a:pt x="15988" y="6698"/>
                    <a:pt x="14934" y="5644"/>
                    <a:pt x="13660" y="5644"/>
                  </a:cubicBezTo>
                  <a:cubicBezTo>
                    <a:pt x="11816" y="5644"/>
                    <a:pt x="10322" y="4173"/>
                    <a:pt x="10322" y="2328"/>
                  </a:cubicBezTo>
                  <a:cubicBezTo>
                    <a:pt x="10322" y="1055"/>
                    <a:pt x="9290" y="0"/>
                    <a:pt x="7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3895813" y="780288"/>
              <a:ext cx="303625" cy="303075"/>
            </a:xfrm>
            <a:custGeom>
              <a:avLst/>
              <a:gdLst/>
              <a:ahLst/>
              <a:cxnLst/>
              <a:rect l="l" t="t" r="r" b="b"/>
              <a:pathLst>
                <a:path w="12145" h="12123" extrusionOk="0">
                  <a:moveTo>
                    <a:pt x="6061" y="2592"/>
                  </a:moveTo>
                  <a:cubicBezTo>
                    <a:pt x="6698" y="4195"/>
                    <a:pt x="7972" y="5447"/>
                    <a:pt x="9531" y="6062"/>
                  </a:cubicBezTo>
                  <a:cubicBezTo>
                    <a:pt x="7928" y="6676"/>
                    <a:pt x="6676" y="7950"/>
                    <a:pt x="6061" y="9509"/>
                  </a:cubicBezTo>
                  <a:cubicBezTo>
                    <a:pt x="5446" y="7928"/>
                    <a:pt x="4173" y="6655"/>
                    <a:pt x="2613" y="6062"/>
                  </a:cubicBezTo>
                  <a:cubicBezTo>
                    <a:pt x="4195" y="5447"/>
                    <a:pt x="5468" y="4195"/>
                    <a:pt x="6061" y="2592"/>
                  </a:cubicBezTo>
                  <a:close/>
                  <a:moveTo>
                    <a:pt x="6061" y="0"/>
                  </a:moveTo>
                  <a:cubicBezTo>
                    <a:pt x="5842" y="0"/>
                    <a:pt x="5666" y="176"/>
                    <a:pt x="5666" y="396"/>
                  </a:cubicBezTo>
                  <a:cubicBezTo>
                    <a:pt x="5666" y="3295"/>
                    <a:pt x="3294" y="5644"/>
                    <a:pt x="417" y="5644"/>
                  </a:cubicBezTo>
                  <a:cubicBezTo>
                    <a:pt x="198" y="5644"/>
                    <a:pt x="0" y="5842"/>
                    <a:pt x="0" y="6062"/>
                  </a:cubicBezTo>
                  <a:cubicBezTo>
                    <a:pt x="0" y="6281"/>
                    <a:pt x="198" y="6479"/>
                    <a:pt x="417" y="6479"/>
                  </a:cubicBezTo>
                  <a:cubicBezTo>
                    <a:pt x="3294" y="6479"/>
                    <a:pt x="5666" y="8829"/>
                    <a:pt x="5666" y="11705"/>
                  </a:cubicBezTo>
                  <a:cubicBezTo>
                    <a:pt x="5666" y="11925"/>
                    <a:pt x="5842" y="12123"/>
                    <a:pt x="6061" y="12123"/>
                  </a:cubicBezTo>
                  <a:cubicBezTo>
                    <a:pt x="6281" y="12123"/>
                    <a:pt x="6479" y="11925"/>
                    <a:pt x="6479" y="11705"/>
                  </a:cubicBezTo>
                  <a:cubicBezTo>
                    <a:pt x="6479" y="8829"/>
                    <a:pt x="8850" y="6479"/>
                    <a:pt x="11727" y="6479"/>
                  </a:cubicBezTo>
                  <a:cubicBezTo>
                    <a:pt x="11947" y="6479"/>
                    <a:pt x="12144" y="6281"/>
                    <a:pt x="12144" y="6062"/>
                  </a:cubicBezTo>
                  <a:cubicBezTo>
                    <a:pt x="12144" y="5842"/>
                    <a:pt x="11947" y="5644"/>
                    <a:pt x="11727" y="5644"/>
                  </a:cubicBezTo>
                  <a:cubicBezTo>
                    <a:pt x="8850" y="5644"/>
                    <a:pt x="6479" y="3295"/>
                    <a:pt x="6479" y="396"/>
                  </a:cubicBezTo>
                  <a:cubicBezTo>
                    <a:pt x="6479" y="176"/>
                    <a:pt x="6281" y="0"/>
                    <a:pt x="6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36"/>
          <p:cNvGrpSpPr/>
          <p:nvPr/>
        </p:nvGrpSpPr>
        <p:grpSpPr>
          <a:xfrm>
            <a:off x="630100" y="1569468"/>
            <a:ext cx="289350" cy="289925"/>
            <a:chOff x="3902950" y="2067418"/>
            <a:chExt cx="289350" cy="289925"/>
          </a:xfrm>
        </p:grpSpPr>
        <p:sp>
          <p:nvSpPr>
            <p:cNvPr id="605" name="Google Shape;605;p36"/>
            <p:cNvSpPr/>
            <p:nvPr/>
          </p:nvSpPr>
          <p:spPr>
            <a:xfrm>
              <a:off x="3902950" y="2067418"/>
              <a:ext cx="289350" cy="289925"/>
            </a:xfrm>
            <a:custGeom>
              <a:avLst/>
              <a:gdLst/>
              <a:ahLst/>
              <a:cxnLst/>
              <a:rect l="l" t="t" r="r" b="b"/>
              <a:pathLst>
                <a:path w="11574" h="11597" extrusionOk="0">
                  <a:moveTo>
                    <a:pt x="5776" y="1"/>
                  </a:moveTo>
                  <a:cubicBezTo>
                    <a:pt x="4503" y="1"/>
                    <a:pt x="3448" y="1055"/>
                    <a:pt x="3448" y="2329"/>
                  </a:cubicBezTo>
                  <a:cubicBezTo>
                    <a:pt x="3448" y="2966"/>
                    <a:pt x="2965" y="3471"/>
                    <a:pt x="2328" y="3471"/>
                  </a:cubicBezTo>
                  <a:cubicBezTo>
                    <a:pt x="1033" y="3471"/>
                    <a:pt x="1" y="4503"/>
                    <a:pt x="1" y="5799"/>
                  </a:cubicBezTo>
                  <a:cubicBezTo>
                    <a:pt x="1" y="7094"/>
                    <a:pt x="1033" y="8126"/>
                    <a:pt x="2328" y="8126"/>
                  </a:cubicBezTo>
                  <a:cubicBezTo>
                    <a:pt x="2965" y="8126"/>
                    <a:pt x="3448" y="8632"/>
                    <a:pt x="3448" y="9268"/>
                  </a:cubicBezTo>
                  <a:cubicBezTo>
                    <a:pt x="3448" y="10542"/>
                    <a:pt x="4503" y="11596"/>
                    <a:pt x="5776" y="11596"/>
                  </a:cubicBezTo>
                  <a:cubicBezTo>
                    <a:pt x="7072" y="11596"/>
                    <a:pt x="8126" y="10542"/>
                    <a:pt x="8126" y="9268"/>
                  </a:cubicBezTo>
                  <a:cubicBezTo>
                    <a:pt x="8126" y="8632"/>
                    <a:pt x="8609" y="8126"/>
                    <a:pt x="9246" y="8126"/>
                  </a:cubicBezTo>
                  <a:cubicBezTo>
                    <a:pt x="10542" y="8126"/>
                    <a:pt x="11574" y="7094"/>
                    <a:pt x="11574" y="5799"/>
                  </a:cubicBezTo>
                  <a:cubicBezTo>
                    <a:pt x="11574" y="4503"/>
                    <a:pt x="10542" y="3471"/>
                    <a:pt x="9246" y="3471"/>
                  </a:cubicBezTo>
                  <a:cubicBezTo>
                    <a:pt x="8609" y="3471"/>
                    <a:pt x="8126" y="2966"/>
                    <a:pt x="8126" y="2329"/>
                  </a:cubicBezTo>
                  <a:cubicBezTo>
                    <a:pt x="8126" y="1055"/>
                    <a:pt x="7072" y="1"/>
                    <a:pt x="5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3950725" y="2115500"/>
              <a:ext cx="193825" cy="193300"/>
            </a:xfrm>
            <a:custGeom>
              <a:avLst/>
              <a:gdLst/>
              <a:ahLst/>
              <a:cxnLst/>
              <a:rect l="l" t="t" r="r" b="b"/>
              <a:pathLst>
                <a:path w="7753" h="7732" extrusionOk="0">
                  <a:moveTo>
                    <a:pt x="3865" y="2131"/>
                  </a:moveTo>
                  <a:cubicBezTo>
                    <a:pt x="4261" y="2878"/>
                    <a:pt x="4854" y="3493"/>
                    <a:pt x="5600" y="3866"/>
                  </a:cubicBezTo>
                  <a:cubicBezTo>
                    <a:pt x="4854" y="4261"/>
                    <a:pt x="4261" y="4854"/>
                    <a:pt x="3865" y="5601"/>
                  </a:cubicBezTo>
                  <a:cubicBezTo>
                    <a:pt x="3492" y="4854"/>
                    <a:pt x="2877" y="4261"/>
                    <a:pt x="2152" y="3866"/>
                  </a:cubicBezTo>
                  <a:cubicBezTo>
                    <a:pt x="2877" y="3515"/>
                    <a:pt x="3492" y="2878"/>
                    <a:pt x="3865" y="2131"/>
                  </a:cubicBezTo>
                  <a:close/>
                  <a:moveTo>
                    <a:pt x="3865" y="1"/>
                  </a:moveTo>
                  <a:cubicBezTo>
                    <a:pt x="3646" y="1"/>
                    <a:pt x="3470" y="177"/>
                    <a:pt x="3470" y="396"/>
                  </a:cubicBezTo>
                  <a:cubicBezTo>
                    <a:pt x="3470" y="2087"/>
                    <a:pt x="2086" y="3449"/>
                    <a:pt x="417" y="3449"/>
                  </a:cubicBezTo>
                  <a:cubicBezTo>
                    <a:pt x="198" y="3449"/>
                    <a:pt x="0" y="3646"/>
                    <a:pt x="0" y="3866"/>
                  </a:cubicBezTo>
                  <a:cubicBezTo>
                    <a:pt x="0" y="4086"/>
                    <a:pt x="198" y="4283"/>
                    <a:pt x="417" y="4283"/>
                  </a:cubicBezTo>
                  <a:cubicBezTo>
                    <a:pt x="2086" y="4283"/>
                    <a:pt x="3470" y="5645"/>
                    <a:pt x="3470" y="7336"/>
                  </a:cubicBezTo>
                  <a:cubicBezTo>
                    <a:pt x="3470" y="7555"/>
                    <a:pt x="3646" y="7731"/>
                    <a:pt x="3865" y="7731"/>
                  </a:cubicBezTo>
                  <a:cubicBezTo>
                    <a:pt x="4085" y="7731"/>
                    <a:pt x="4283" y="7577"/>
                    <a:pt x="4283" y="7336"/>
                  </a:cubicBezTo>
                  <a:cubicBezTo>
                    <a:pt x="4283" y="5645"/>
                    <a:pt x="5666" y="4283"/>
                    <a:pt x="7335" y="4283"/>
                  </a:cubicBezTo>
                  <a:cubicBezTo>
                    <a:pt x="7555" y="4283"/>
                    <a:pt x="7752" y="4086"/>
                    <a:pt x="7752" y="3866"/>
                  </a:cubicBezTo>
                  <a:cubicBezTo>
                    <a:pt x="7752" y="3646"/>
                    <a:pt x="7555" y="3449"/>
                    <a:pt x="7335" y="3449"/>
                  </a:cubicBezTo>
                  <a:cubicBezTo>
                    <a:pt x="5666" y="3449"/>
                    <a:pt x="4283" y="2087"/>
                    <a:pt x="4283" y="396"/>
                  </a:cubicBezTo>
                  <a:cubicBezTo>
                    <a:pt x="4283" y="177"/>
                    <a:pt x="4085" y="1"/>
                    <a:pt x="3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36"/>
          <p:cNvGrpSpPr/>
          <p:nvPr/>
        </p:nvGrpSpPr>
        <p:grpSpPr>
          <a:xfrm>
            <a:off x="7444288" y="3968365"/>
            <a:ext cx="966916" cy="1102414"/>
            <a:chOff x="854575" y="4179825"/>
            <a:chExt cx="792100" cy="903100"/>
          </a:xfrm>
        </p:grpSpPr>
        <p:sp>
          <p:nvSpPr>
            <p:cNvPr id="608" name="Google Shape;608;p36"/>
            <p:cNvSpPr/>
            <p:nvPr/>
          </p:nvSpPr>
          <p:spPr>
            <a:xfrm>
              <a:off x="854575" y="4179825"/>
              <a:ext cx="792100" cy="903100"/>
            </a:xfrm>
            <a:custGeom>
              <a:avLst/>
              <a:gdLst/>
              <a:ahLst/>
              <a:cxnLst/>
              <a:rect l="l" t="t" r="r" b="b"/>
              <a:pathLst>
                <a:path w="31684" h="36124" extrusionOk="0">
                  <a:moveTo>
                    <a:pt x="4926" y="0"/>
                  </a:moveTo>
                  <a:cubicBezTo>
                    <a:pt x="4273" y="0"/>
                    <a:pt x="3636" y="118"/>
                    <a:pt x="3050" y="402"/>
                  </a:cubicBezTo>
                  <a:lnTo>
                    <a:pt x="2966" y="436"/>
                  </a:lnTo>
                  <a:cubicBezTo>
                    <a:pt x="1073" y="1324"/>
                    <a:pt x="0" y="3385"/>
                    <a:pt x="403" y="5479"/>
                  </a:cubicBezTo>
                  <a:cubicBezTo>
                    <a:pt x="1157" y="9450"/>
                    <a:pt x="2698" y="14594"/>
                    <a:pt x="3469" y="17140"/>
                  </a:cubicBezTo>
                  <a:cubicBezTo>
                    <a:pt x="1324" y="18028"/>
                    <a:pt x="17" y="20173"/>
                    <a:pt x="67" y="22770"/>
                  </a:cubicBezTo>
                  <a:cubicBezTo>
                    <a:pt x="151" y="27830"/>
                    <a:pt x="3033" y="34649"/>
                    <a:pt x="3167" y="34934"/>
                  </a:cubicBezTo>
                  <a:cubicBezTo>
                    <a:pt x="3385" y="35453"/>
                    <a:pt x="3921" y="35788"/>
                    <a:pt x="4474" y="35822"/>
                  </a:cubicBezTo>
                  <a:cubicBezTo>
                    <a:pt x="12416" y="36006"/>
                    <a:pt x="25233" y="36123"/>
                    <a:pt x="25367" y="36123"/>
                  </a:cubicBezTo>
                  <a:cubicBezTo>
                    <a:pt x="26004" y="36123"/>
                    <a:pt x="26573" y="35738"/>
                    <a:pt x="26741" y="35151"/>
                  </a:cubicBezTo>
                  <a:cubicBezTo>
                    <a:pt x="29773" y="25987"/>
                    <a:pt x="30980" y="15431"/>
                    <a:pt x="31482" y="10908"/>
                  </a:cubicBezTo>
                  <a:lnTo>
                    <a:pt x="31566" y="10170"/>
                  </a:lnTo>
                  <a:cubicBezTo>
                    <a:pt x="31683" y="8998"/>
                    <a:pt x="31332" y="7808"/>
                    <a:pt x="30561" y="6937"/>
                  </a:cubicBezTo>
                  <a:cubicBezTo>
                    <a:pt x="29807" y="6049"/>
                    <a:pt x="28718" y="5529"/>
                    <a:pt x="27562" y="5513"/>
                  </a:cubicBezTo>
                  <a:lnTo>
                    <a:pt x="27411" y="5513"/>
                  </a:lnTo>
                  <a:cubicBezTo>
                    <a:pt x="25618" y="5513"/>
                    <a:pt x="24027" y="6669"/>
                    <a:pt x="23457" y="8378"/>
                  </a:cubicBezTo>
                  <a:cubicBezTo>
                    <a:pt x="22703" y="10640"/>
                    <a:pt x="22050" y="13236"/>
                    <a:pt x="21647" y="15012"/>
                  </a:cubicBezTo>
                  <a:cubicBezTo>
                    <a:pt x="20927" y="14711"/>
                    <a:pt x="20140" y="14560"/>
                    <a:pt x="19352" y="14560"/>
                  </a:cubicBezTo>
                  <a:cubicBezTo>
                    <a:pt x="18297" y="14560"/>
                    <a:pt x="17409" y="14811"/>
                    <a:pt x="16789" y="15063"/>
                  </a:cubicBezTo>
                  <a:cubicBezTo>
                    <a:pt x="15817" y="14493"/>
                    <a:pt x="14745" y="14208"/>
                    <a:pt x="13639" y="14208"/>
                  </a:cubicBezTo>
                  <a:cubicBezTo>
                    <a:pt x="13069" y="14208"/>
                    <a:pt x="12566" y="14275"/>
                    <a:pt x="12097" y="14393"/>
                  </a:cubicBezTo>
                  <a:cubicBezTo>
                    <a:pt x="11729" y="12885"/>
                    <a:pt x="11327" y="11226"/>
                    <a:pt x="10924" y="9601"/>
                  </a:cubicBezTo>
                  <a:cubicBezTo>
                    <a:pt x="10372" y="7272"/>
                    <a:pt x="9835" y="5043"/>
                    <a:pt x="9366" y="3368"/>
                  </a:cubicBezTo>
                  <a:cubicBezTo>
                    <a:pt x="8797" y="1374"/>
                    <a:pt x="6970" y="0"/>
                    <a:pt x="4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894775" y="4221600"/>
              <a:ext cx="720475" cy="831150"/>
            </a:xfrm>
            <a:custGeom>
              <a:avLst/>
              <a:gdLst/>
              <a:ahLst/>
              <a:cxnLst/>
              <a:rect l="l" t="t" r="r" b="b"/>
              <a:pathLst>
                <a:path w="28819" h="33246" extrusionOk="0">
                  <a:moveTo>
                    <a:pt x="3455" y="0"/>
                  </a:moveTo>
                  <a:cubicBezTo>
                    <a:pt x="3035" y="0"/>
                    <a:pt x="2607" y="87"/>
                    <a:pt x="2196" y="273"/>
                  </a:cubicBezTo>
                  <a:cubicBezTo>
                    <a:pt x="2162" y="306"/>
                    <a:pt x="2146" y="306"/>
                    <a:pt x="2112" y="323"/>
                  </a:cubicBezTo>
                  <a:cubicBezTo>
                    <a:pt x="805" y="926"/>
                    <a:pt x="85" y="2350"/>
                    <a:pt x="353" y="3775"/>
                  </a:cubicBezTo>
                  <a:cubicBezTo>
                    <a:pt x="1358" y="9036"/>
                    <a:pt x="3838" y="16609"/>
                    <a:pt x="3838" y="16609"/>
                  </a:cubicBezTo>
                  <a:cubicBezTo>
                    <a:pt x="3436" y="16743"/>
                    <a:pt x="3067" y="16860"/>
                    <a:pt x="2732" y="16994"/>
                  </a:cubicBezTo>
                  <a:cubicBezTo>
                    <a:pt x="906" y="17664"/>
                    <a:pt x="1" y="19356"/>
                    <a:pt x="51" y="21300"/>
                  </a:cubicBezTo>
                  <a:cubicBezTo>
                    <a:pt x="135" y="26125"/>
                    <a:pt x="3017" y="32911"/>
                    <a:pt x="3017" y="32911"/>
                  </a:cubicBezTo>
                  <a:cubicBezTo>
                    <a:pt x="11042" y="33112"/>
                    <a:pt x="23876" y="33229"/>
                    <a:pt x="23893" y="33246"/>
                  </a:cubicBezTo>
                  <a:cubicBezTo>
                    <a:pt x="27060" y="23696"/>
                    <a:pt x="28199" y="12621"/>
                    <a:pt x="28651" y="8550"/>
                  </a:cubicBezTo>
                  <a:cubicBezTo>
                    <a:pt x="28819" y="6975"/>
                    <a:pt x="27646" y="5551"/>
                    <a:pt x="26054" y="5517"/>
                  </a:cubicBezTo>
                  <a:lnTo>
                    <a:pt x="25987" y="5517"/>
                  </a:lnTo>
                  <a:cubicBezTo>
                    <a:pt x="25974" y="5517"/>
                    <a:pt x="25961" y="5517"/>
                    <a:pt x="25948" y="5517"/>
                  </a:cubicBezTo>
                  <a:cubicBezTo>
                    <a:pt x="24775" y="5517"/>
                    <a:pt x="23755" y="6267"/>
                    <a:pt x="23374" y="7377"/>
                  </a:cubicBezTo>
                  <a:cubicBezTo>
                    <a:pt x="22167" y="11113"/>
                    <a:pt x="21179" y="15922"/>
                    <a:pt x="21179" y="15922"/>
                  </a:cubicBezTo>
                  <a:cubicBezTo>
                    <a:pt x="20073" y="14876"/>
                    <a:pt x="18900" y="14563"/>
                    <a:pt x="17891" y="14563"/>
                  </a:cubicBezTo>
                  <a:cubicBezTo>
                    <a:pt x="16377" y="14563"/>
                    <a:pt x="15231" y="15268"/>
                    <a:pt x="15231" y="15268"/>
                  </a:cubicBezTo>
                  <a:cubicBezTo>
                    <a:pt x="14136" y="14450"/>
                    <a:pt x="13076" y="14194"/>
                    <a:pt x="12179" y="14194"/>
                  </a:cubicBezTo>
                  <a:cubicBezTo>
                    <a:pt x="10690" y="14194"/>
                    <a:pt x="9652" y="14900"/>
                    <a:pt x="9652" y="14900"/>
                  </a:cubicBezTo>
                  <a:cubicBezTo>
                    <a:pt x="8613" y="11130"/>
                    <a:pt x="7440" y="5601"/>
                    <a:pt x="6502" y="2317"/>
                  </a:cubicBezTo>
                  <a:cubicBezTo>
                    <a:pt x="6092" y="909"/>
                    <a:pt x="4813" y="0"/>
                    <a:pt x="3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1017100" y="4323375"/>
              <a:ext cx="57825" cy="97850"/>
            </a:xfrm>
            <a:custGeom>
              <a:avLst/>
              <a:gdLst/>
              <a:ahLst/>
              <a:cxnLst/>
              <a:rect l="l" t="t" r="r" b="b"/>
              <a:pathLst>
                <a:path w="2313" h="3914" extrusionOk="0">
                  <a:moveTo>
                    <a:pt x="904" y="1"/>
                  </a:moveTo>
                  <a:cubicBezTo>
                    <a:pt x="844" y="1"/>
                    <a:pt x="783" y="8"/>
                    <a:pt x="721" y="22"/>
                  </a:cubicBezTo>
                  <a:cubicBezTo>
                    <a:pt x="285" y="122"/>
                    <a:pt x="0" y="541"/>
                    <a:pt x="118" y="977"/>
                  </a:cubicBezTo>
                  <a:lnTo>
                    <a:pt x="637" y="3289"/>
                  </a:lnTo>
                  <a:cubicBezTo>
                    <a:pt x="723" y="3663"/>
                    <a:pt x="1044" y="3913"/>
                    <a:pt x="1419" y="3913"/>
                  </a:cubicBezTo>
                  <a:cubicBezTo>
                    <a:pt x="1481" y="3913"/>
                    <a:pt x="1545" y="3907"/>
                    <a:pt x="1609" y="3892"/>
                  </a:cubicBezTo>
                  <a:cubicBezTo>
                    <a:pt x="2044" y="3792"/>
                    <a:pt x="2312" y="3356"/>
                    <a:pt x="2212" y="2937"/>
                  </a:cubicBezTo>
                  <a:lnTo>
                    <a:pt x="1676" y="625"/>
                  </a:lnTo>
                  <a:cubicBezTo>
                    <a:pt x="1589" y="251"/>
                    <a:pt x="1269" y="1"/>
                    <a:pt x="904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1004950" y="4269800"/>
              <a:ext cx="46100" cy="42075"/>
            </a:xfrm>
            <a:custGeom>
              <a:avLst/>
              <a:gdLst/>
              <a:ahLst/>
              <a:cxnLst/>
              <a:rect l="l" t="t" r="r" b="b"/>
              <a:pathLst>
                <a:path w="1844" h="1683" extrusionOk="0">
                  <a:moveTo>
                    <a:pt x="897" y="1"/>
                  </a:moveTo>
                  <a:cubicBezTo>
                    <a:pt x="839" y="1"/>
                    <a:pt x="780" y="7"/>
                    <a:pt x="721" y="20"/>
                  </a:cubicBezTo>
                  <a:cubicBezTo>
                    <a:pt x="285" y="138"/>
                    <a:pt x="0" y="590"/>
                    <a:pt x="101" y="1026"/>
                  </a:cubicBezTo>
                  <a:cubicBezTo>
                    <a:pt x="188" y="1417"/>
                    <a:pt x="550" y="1682"/>
                    <a:pt x="928" y="1682"/>
                  </a:cubicBezTo>
                  <a:cubicBezTo>
                    <a:pt x="987" y="1682"/>
                    <a:pt x="1047" y="1676"/>
                    <a:pt x="1106" y="1662"/>
                  </a:cubicBezTo>
                  <a:cubicBezTo>
                    <a:pt x="1542" y="1562"/>
                    <a:pt x="1843" y="1093"/>
                    <a:pt x="1726" y="657"/>
                  </a:cubicBezTo>
                  <a:cubicBezTo>
                    <a:pt x="1639" y="278"/>
                    <a:pt x="1285" y="1"/>
                    <a:pt x="897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1469475" y="4862550"/>
              <a:ext cx="42325" cy="41950"/>
            </a:xfrm>
            <a:custGeom>
              <a:avLst/>
              <a:gdLst/>
              <a:ahLst/>
              <a:cxnLst/>
              <a:rect l="l" t="t" r="r" b="b"/>
              <a:pathLst>
                <a:path w="1693" h="1678" extrusionOk="0">
                  <a:moveTo>
                    <a:pt x="851" y="1"/>
                  </a:moveTo>
                  <a:cubicBezTo>
                    <a:pt x="841" y="1"/>
                    <a:pt x="831" y="1"/>
                    <a:pt x="821" y="1"/>
                  </a:cubicBezTo>
                  <a:cubicBezTo>
                    <a:pt x="352" y="18"/>
                    <a:pt x="0" y="403"/>
                    <a:pt x="17" y="873"/>
                  </a:cubicBezTo>
                  <a:cubicBezTo>
                    <a:pt x="17" y="1315"/>
                    <a:pt x="402" y="1677"/>
                    <a:pt x="842" y="1677"/>
                  </a:cubicBezTo>
                  <a:cubicBezTo>
                    <a:pt x="852" y="1677"/>
                    <a:pt x="862" y="1677"/>
                    <a:pt x="871" y="1677"/>
                  </a:cubicBezTo>
                  <a:cubicBezTo>
                    <a:pt x="1341" y="1660"/>
                    <a:pt x="1692" y="1275"/>
                    <a:pt x="1676" y="806"/>
                  </a:cubicBezTo>
                  <a:cubicBezTo>
                    <a:pt x="1676" y="363"/>
                    <a:pt x="1291" y="1"/>
                    <a:pt x="851" y="1"/>
                  </a:cubicBezTo>
                  <a:close/>
                </a:path>
              </a:pathLst>
            </a:custGeom>
            <a:solidFill>
              <a:srgbClr val="FFFFFF">
                <a:alpha val="4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980650" y="4608625"/>
              <a:ext cx="183075" cy="291675"/>
            </a:xfrm>
            <a:custGeom>
              <a:avLst/>
              <a:gdLst/>
              <a:ahLst/>
              <a:cxnLst/>
              <a:rect l="l" t="t" r="r" b="b"/>
              <a:pathLst>
                <a:path w="7323" h="11667" extrusionOk="0">
                  <a:moveTo>
                    <a:pt x="4989" y="1"/>
                  </a:moveTo>
                  <a:cubicBezTo>
                    <a:pt x="4884" y="1"/>
                    <a:pt x="4779" y="8"/>
                    <a:pt x="4675" y="22"/>
                  </a:cubicBezTo>
                  <a:cubicBezTo>
                    <a:pt x="2195" y="374"/>
                    <a:pt x="336" y="776"/>
                    <a:pt x="319" y="776"/>
                  </a:cubicBezTo>
                  <a:cubicBezTo>
                    <a:pt x="118" y="826"/>
                    <a:pt x="1" y="1027"/>
                    <a:pt x="34" y="1211"/>
                  </a:cubicBezTo>
                  <a:cubicBezTo>
                    <a:pt x="77" y="1369"/>
                    <a:pt x="231" y="1490"/>
                    <a:pt x="400" y="1490"/>
                  </a:cubicBezTo>
                  <a:cubicBezTo>
                    <a:pt x="429" y="1490"/>
                    <a:pt x="458" y="1487"/>
                    <a:pt x="486" y="1479"/>
                  </a:cubicBezTo>
                  <a:cubicBezTo>
                    <a:pt x="503" y="1479"/>
                    <a:pt x="2346" y="1094"/>
                    <a:pt x="4792" y="726"/>
                  </a:cubicBezTo>
                  <a:cubicBezTo>
                    <a:pt x="4858" y="718"/>
                    <a:pt x="4925" y="714"/>
                    <a:pt x="4991" y="714"/>
                  </a:cubicBezTo>
                  <a:cubicBezTo>
                    <a:pt x="5362" y="714"/>
                    <a:pt x="5731" y="833"/>
                    <a:pt x="6016" y="1061"/>
                  </a:cubicBezTo>
                  <a:cubicBezTo>
                    <a:pt x="6317" y="1312"/>
                    <a:pt x="6518" y="1681"/>
                    <a:pt x="6552" y="2066"/>
                  </a:cubicBezTo>
                  <a:cubicBezTo>
                    <a:pt x="6602" y="2535"/>
                    <a:pt x="6485" y="3038"/>
                    <a:pt x="6267" y="3540"/>
                  </a:cubicBezTo>
                  <a:cubicBezTo>
                    <a:pt x="5714" y="4696"/>
                    <a:pt x="4608" y="5534"/>
                    <a:pt x="3285" y="5819"/>
                  </a:cubicBezTo>
                  <a:lnTo>
                    <a:pt x="1190" y="6288"/>
                  </a:lnTo>
                  <a:cubicBezTo>
                    <a:pt x="1023" y="6322"/>
                    <a:pt x="905" y="6472"/>
                    <a:pt x="905" y="6640"/>
                  </a:cubicBezTo>
                  <a:cubicBezTo>
                    <a:pt x="905" y="6807"/>
                    <a:pt x="1006" y="6958"/>
                    <a:pt x="1173" y="6992"/>
                  </a:cubicBezTo>
                  <a:cubicBezTo>
                    <a:pt x="1190" y="6992"/>
                    <a:pt x="3737" y="7645"/>
                    <a:pt x="5446" y="10896"/>
                  </a:cubicBezTo>
                  <a:cubicBezTo>
                    <a:pt x="5530" y="11080"/>
                    <a:pt x="5630" y="11264"/>
                    <a:pt x="5714" y="11465"/>
                  </a:cubicBezTo>
                  <a:cubicBezTo>
                    <a:pt x="5781" y="11582"/>
                    <a:pt x="5915" y="11666"/>
                    <a:pt x="6049" y="11666"/>
                  </a:cubicBezTo>
                  <a:cubicBezTo>
                    <a:pt x="6116" y="11666"/>
                    <a:pt x="6166" y="11666"/>
                    <a:pt x="6200" y="11649"/>
                  </a:cubicBezTo>
                  <a:cubicBezTo>
                    <a:pt x="6384" y="11566"/>
                    <a:pt x="6468" y="11348"/>
                    <a:pt x="6384" y="11164"/>
                  </a:cubicBezTo>
                  <a:cubicBezTo>
                    <a:pt x="6300" y="10946"/>
                    <a:pt x="6200" y="10745"/>
                    <a:pt x="6099" y="10560"/>
                  </a:cubicBezTo>
                  <a:cubicBezTo>
                    <a:pt x="4943" y="8399"/>
                    <a:pt x="3469" y="7310"/>
                    <a:pt x="2464" y="6757"/>
                  </a:cubicBezTo>
                  <a:lnTo>
                    <a:pt x="3435" y="6556"/>
                  </a:lnTo>
                  <a:cubicBezTo>
                    <a:pt x="4977" y="6238"/>
                    <a:pt x="6284" y="5232"/>
                    <a:pt x="6904" y="3875"/>
                  </a:cubicBezTo>
                  <a:cubicBezTo>
                    <a:pt x="7222" y="3239"/>
                    <a:pt x="7322" y="2619"/>
                    <a:pt x="7289" y="2032"/>
                  </a:cubicBezTo>
                  <a:cubicBezTo>
                    <a:pt x="7222" y="1429"/>
                    <a:pt x="6937" y="876"/>
                    <a:pt x="6451" y="508"/>
                  </a:cubicBezTo>
                  <a:cubicBezTo>
                    <a:pt x="6033" y="173"/>
                    <a:pt x="5510" y="1"/>
                    <a:pt x="4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1126425" y="4584025"/>
              <a:ext cx="18875" cy="52800"/>
            </a:xfrm>
            <a:custGeom>
              <a:avLst/>
              <a:gdLst/>
              <a:ahLst/>
              <a:cxnLst/>
              <a:rect l="l" t="t" r="r" b="b"/>
              <a:pathLst>
                <a:path w="755" h="2112" extrusionOk="0">
                  <a:moveTo>
                    <a:pt x="369" y="1"/>
                  </a:moveTo>
                  <a:cubicBezTo>
                    <a:pt x="168" y="1"/>
                    <a:pt x="0" y="168"/>
                    <a:pt x="0" y="386"/>
                  </a:cubicBezTo>
                  <a:lnTo>
                    <a:pt x="0" y="1743"/>
                  </a:lnTo>
                  <a:cubicBezTo>
                    <a:pt x="0" y="1944"/>
                    <a:pt x="168" y="2112"/>
                    <a:pt x="369" y="2112"/>
                  </a:cubicBezTo>
                  <a:cubicBezTo>
                    <a:pt x="553" y="2112"/>
                    <a:pt x="721" y="1944"/>
                    <a:pt x="754" y="1743"/>
                  </a:cubicBezTo>
                  <a:lnTo>
                    <a:pt x="754" y="386"/>
                  </a:lnTo>
                  <a:cubicBezTo>
                    <a:pt x="754" y="168"/>
                    <a:pt x="587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1402875" y="4686925"/>
              <a:ext cx="22225" cy="29475"/>
            </a:xfrm>
            <a:custGeom>
              <a:avLst/>
              <a:gdLst/>
              <a:ahLst/>
              <a:cxnLst/>
              <a:rect l="l" t="t" r="r" b="b"/>
              <a:pathLst>
                <a:path w="889" h="1179" extrusionOk="0">
                  <a:moveTo>
                    <a:pt x="518" y="0"/>
                  </a:moveTo>
                  <a:cubicBezTo>
                    <a:pt x="341" y="0"/>
                    <a:pt x="179" y="111"/>
                    <a:pt x="134" y="274"/>
                  </a:cubicBezTo>
                  <a:cubicBezTo>
                    <a:pt x="101" y="425"/>
                    <a:pt x="84" y="576"/>
                    <a:pt x="34" y="743"/>
                  </a:cubicBezTo>
                  <a:cubicBezTo>
                    <a:pt x="0" y="961"/>
                    <a:pt x="118" y="1145"/>
                    <a:pt x="302" y="1179"/>
                  </a:cubicBezTo>
                  <a:lnTo>
                    <a:pt x="386" y="1179"/>
                  </a:lnTo>
                  <a:cubicBezTo>
                    <a:pt x="553" y="1179"/>
                    <a:pt x="704" y="1062"/>
                    <a:pt x="754" y="894"/>
                  </a:cubicBezTo>
                  <a:cubicBezTo>
                    <a:pt x="788" y="727"/>
                    <a:pt x="838" y="576"/>
                    <a:pt x="855" y="459"/>
                  </a:cubicBezTo>
                  <a:cubicBezTo>
                    <a:pt x="888" y="257"/>
                    <a:pt x="771" y="56"/>
                    <a:pt x="587" y="6"/>
                  </a:cubicBezTo>
                  <a:cubicBezTo>
                    <a:pt x="564" y="2"/>
                    <a:pt x="54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1124325" y="4710100"/>
              <a:ext cx="289875" cy="155000"/>
            </a:xfrm>
            <a:custGeom>
              <a:avLst/>
              <a:gdLst/>
              <a:ahLst/>
              <a:cxnLst/>
              <a:rect l="l" t="t" r="r" b="b"/>
              <a:pathLst>
                <a:path w="11595" h="6200" extrusionOk="0">
                  <a:moveTo>
                    <a:pt x="352" y="1"/>
                  </a:moveTo>
                  <a:cubicBezTo>
                    <a:pt x="134" y="1"/>
                    <a:pt x="0" y="168"/>
                    <a:pt x="0" y="386"/>
                  </a:cubicBezTo>
                  <a:lnTo>
                    <a:pt x="34" y="2497"/>
                  </a:lnTo>
                  <a:cubicBezTo>
                    <a:pt x="51" y="4189"/>
                    <a:pt x="1391" y="5530"/>
                    <a:pt x="3050" y="5597"/>
                  </a:cubicBezTo>
                  <a:cubicBezTo>
                    <a:pt x="3095" y="5598"/>
                    <a:pt x="3139" y="5598"/>
                    <a:pt x="3184" y="5598"/>
                  </a:cubicBezTo>
                  <a:cubicBezTo>
                    <a:pt x="3953" y="5598"/>
                    <a:pt x="4663" y="5459"/>
                    <a:pt x="5328" y="5111"/>
                  </a:cubicBezTo>
                  <a:cubicBezTo>
                    <a:pt x="5647" y="5429"/>
                    <a:pt x="6283" y="5932"/>
                    <a:pt x="7372" y="6150"/>
                  </a:cubicBezTo>
                  <a:cubicBezTo>
                    <a:pt x="7574" y="6183"/>
                    <a:pt x="7758" y="6200"/>
                    <a:pt x="7976" y="6200"/>
                  </a:cubicBezTo>
                  <a:cubicBezTo>
                    <a:pt x="8646" y="6200"/>
                    <a:pt x="9299" y="6016"/>
                    <a:pt x="9819" y="5597"/>
                  </a:cubicBezTo>
                  <a:cubicBezTo>
                    <a:pt x="10556" y="5077"/>
                    <a:pt x="11058" y="4307"/>
                    <a:pt x="11193" y="3419"/>
                  </a:cubicBezTo>
                  <a:cubicBezTo>
                    <a:pt x="11327" y="2665"/>
                    <a:pt x="11444" y="1978"/>
                    <a:pt x="11561" y="1391"/>
                  </a:cubicBezTo>
                  <a:cubicBezTo>
                    <a:pt x="11595" y="1207"/>
                    <a:pt x="11477" y="1006"/>
                    <a:pt x="11260" y="972"/>
                  </a:cubicBezTo>
                  <a:cubicBezTo>
                    <a:pt x="11233" y="965"/>
                    <a:pt x="11207" y="962"/>
                    <a:pt x="11181" y="962"/>
                  </a:cubicBezTo>
                  <a:cubicBezTo>
                    <a:pt x="11025" y="962"/>
                    <a:pt x="10884" y="1085"/>
                    <a:pt x="10841" y="1257"/>
                  </a:cubicBezTo>
                  <a:cubicBezTo>
                    <a:pt x="10740" y="1844"/>
                    <a:pt x="10606" y="2547"/>
                    <a:pt x="10489" y="3301"/>
                  </a:cubicBezTo>
                  <a:cubicBezTo>
                    <a:pt x="10355" y="3988"/>
                    <a:pt x="9986" y="4591"/>
                    <a:pt x="9400" y="4994"/>
                  </a:cubicBezTo>
                  <a:cubicBezTo>
                    <a:pt x="8962" y="5303"/>
                    <a:pt x="8455" y="5453"/>
                    <a:pt x="7940" y="5453"/>
                  </a:cubicBezTo>
                  <a:cubicBezTo>
                    <a:pt x="7784" y="5453"/>
                    <a:pt x="7628" y="5440"/>
                    <a:pt x="7473" y="5412"/>
                  </a:cubicBezTo>
                  <a:cubicBezTo>
                    <a:pt x="6200" y="5178"/>
                    <a:pt x="5714" y="4474"/>
                    <a:pt x="5697" y="4441"/>
                  </a:cubicBezTo>
                  <a:cubicBezTo>
                    <a:pt x="5620" y="4331"/>
                    <a:pt x="5508" y="4272"/>
                    <a:pt x="5393" y="4272"/>
                  </a:cubicBezTo>
                  <a:cubicBezTo>
                    <a:pt x="5331" y="4272"/>
                    <a:pt x="5269" y="4288"/>
                    <a:pt x="5211" y="4323"/>
                  </a:cubicBezTo>
                  <a:cubicBezTo>
                    <a:pt x="4587" y="4675"/>
                    <a:pt x="3887" y="4844"/>
                    <a:pt x="3154" y="4844"/>
                  </a:cubicBezTo>
                  <a:cubicBezTo>
                    <a:pt x="3120" y="4844"/>
                    <a:pt x="3085" y="4844"/>
                    <a:pt x="3050" y="4843"/>
                  </a:cubicBezTo>
                  <a:cubicBezTo>
                    <a:pt x="1793" y="4826"/>
                    <a:pt x="771" y="3770"/>
                    <a:pt x="754" y="2480"/>
                  </a:cubicBezTo>
                  <a:lnTo>
                    <a:pt x="704" y="369"/>
                  </a:lnTo>
                  <a:cubicBezTo>
                    <a:pt x="704" y="168"/>
                    <a:pt x="553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1250825" y="4652175"/>
              <a:ext cx="42325" cy="183625"/>
            </a:xfrm>
            <a:custGeom>
              <a:avLst/>
              <a:gdLst/>
              <a:ahLst/>
              <a:cxnLst/>
              <a:rect l="l" t="t" r="r" b="b"/>
              <a:pathLst>
                <a:path w="1693" h="7345" extrusionOk="0">
                  <a:moveTo>
                    <a:pt x="1296" y="0"/>
                  </a:moveTo>
                  <a:cubicBezTo>
                    <a:pt x="1120" y="0"/>
                    <a:pt x="969" y="127"/>
                    <a:pt x="939" y="307"/>
                  </a:cubicBezTo>
                  <a:lnTo>
                    <a:pt x="17" y="6925"/>
                  </a:lnTo>
                  <a:cubicBezTo>
                    <a:pt x="0" y="7143"/>
                    <a:pt x="134" y="7327"/>
                    <a:pt x="335" y="7344"/>
                  </a:cubicBezTo>
                  <a:lnTo>
                    <a:pt x="386" y="7344"/>
                  </a:lnTo>
                  <a:cubicBezTo>
                    <a:pt x="553" y="7344"/>
                    <a:pt x="721" y="7210"/>
                    <a:pt x="754" y="7042"/>
                  </a:cubicBezTo>
                  <a:lnTo>
                    <a:pt x="1676" y="424"/>
                  </a:lnTo>
                  <a:cubicBezTo>
                    <a:pt x="1693" y="207"/>
                    <a:pt x="1575" y="22"/>
                    <a:pt x="1357" y="6"/>
                  </a:cubicBezTo>
                  <a:cubicBezTo>
                    <a:pt x="1337" y="2"/>
                    <a:pt x="1316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36"/>
          <p:cNvGrpSpPr/>
          <p:nvPr/>
        </p:nvGrpSpPr>
        <p:grpSpPr>
          <a:xfrm>
            <a:off x="4268827" y="525773"/>
            <a:ext cx="897454" cy="804641"/>
            <a:chOff x="7225209" y="1844659"/>
            <a:chExt cx="1520594" cy="1292181"/>
          </a:xfrm>
        </p:grpSpPr>
        <p:grpSp>
          <p:nvGrpSpPr>
            <p:cNvPr id="619" name="Google Shape;619;p36"/>
            <p:cNvGrpSpPr/>
            <p:nvPr/>
          </p:nvGrpSpPr>
          <p:grpSpPr>
            <a:xfrm flipH="1">
              <a:off x="7225209" y="1844659"/>
              <a:ext cx="1520594" cy="1292181"/>
              <a:chOff x="3413245" y="3145175"/>
              <a:chExt cx="581400" cy="524850"/>
            </a:xfrm>
          </p:grpSpPr>
          <p:sp>
            <p:nvSpPr>
              <p:cNvPr id="620" name="Google Shape;620;p36"/>
              <p:cNvSpPr/>
              <p:nvPr/>
            </p:nvSpPr>
            <p:spPr>
              <a:xfrm>
                <a:off x="3413245" y="3145175"/>
                <a:ext cx="581400" cy="52485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20994" extrusionOk="0">
                    <a:moveTo>
                      <a:pt x="11963" y="0"/>
                    </a:moveTo>
                    <a:cubicBezTo>
                      <a:pt x="6015" y="0"/>
                      <a:pt x="3335" y="3318"/>
                      <a:pt x="3033" y="3703"/>
                    </a:cubicBezTo>
                    <a:cubicBezTo>
                      <a:pt x="2782" y="3988"/>
                      <a:pt x="2681" y="4356"/>
                      <a:pt x="2665" y="4725"/>
                    </a:cubicBezTo>
                    <a:cubicBezTo>
                      <a:pt x="1693" y="6065"/>
                      <a:pt x="1056" y="7674"/>
                      <a:pt x="738" y="9517"/>
                    </a:cubicBezTo>
                    <a:lnTo>
                      <a:pt x="738" y="9534"/>
                    </a:lnTo>
                    <a:cubicBezTo>
                      <a:pt x="687" y="9751"/>
                      <a:pt x="1" y="14476"/>
                      <a:pt x="3653" y="17643"/>
                    </a:cubicBezTo>
                    <a:cubicBezTo>
                      <a:pt x="3754" y="18062"/>
                      <a:pt x="4005" y="18414"/>
                      <a:pt x="4374" y="18665"/>
                    </a:cubicBezTo>
                    <a:cubicBezTo>
                      <a:pt x="4407" y="18698"/>
                      <a:pt x="4524" y="18782"/>
                      <a:pt x="4742" y="18899"/>
                    </a:cubicBezTo>
                    <a:cubicBezTo>
                      <a:pt x="5010" y="19067"/>
                      <a:pt x="5329" y="19151"/>
                      <a:pt x="5630" y="19151"/>
                    </a:cubicBezTo>
                    <a:lnTo>
                      <a:pt x="5697" y="19151"/>
                    </a:lnTo>
                    <a:cubicBezTo>
                      <a:pt x="5915" y="19419"/>
                      <a:pt x="6183" y="19620"/>
                      <a:pt x="6501" y="19737"/>
                    </a:cubicBezTo>
                    <a:cubicBezTo>
                      <a:pt x="7557" y="20139"/>
                      <a:pt x="9283" y="20625"/>
                      <a:pt x="11394" y="20625"/>
                    </a:cubicBezTo>
                    <a:cubicBezTo>
                      <a:pt x="13404" y="20625"/>
                      <a:pt x="15415" y="20206"/>
                      <a:pt x="17358" y="19335"/>
                    </a:cubicBezTo>
                    <a:lnTo>
                      <a:pt x="19704" y="20793"/>
                    </a:lnTo>
                    <a:cubicBezTo>
                      <a:pt x="19939" y="20927"/>
                      <a:pt x="20207" y="20994"/>
                      <a:pt x="20491" y="20994"/>
                    </a:cubicBezTo>
                    <a:cubicBezTo>
                      <a:pt x="20827" y="20994"/>
                      <a:pt x="21128" y="20893"/>
                      <a:pt x="21379" y="20675"/>
                    </a:cubicBezTo>
                    <a:cubicBezTo>
                      <a:pt x="21865" y="20307"/>
                      <a:pt x="22083" y="19670"/>
                      <a:pt x="21882" y="19084"/>
                    </a:cubicBezTo>
                    <a:lnTo>
                      <a:pt x="20961" y="16152"/>
                    </a:lnTo>
                    <a:cubicBezTo>
                      <a:pt x="21178" y="15884"/>
                      <a:pt x="21363" y="15632"/>
                      <a:pt x="21530" y="15364"/>
                    </a:cubicBezTo>
                    <a:cubicBezTo>
                      <a:pt x="22837" y="13287"/>
                      <a:pt x="23256" y="10706"/>
                      <a:pt x="22636" y="8260"/>
                    </a:cubicBezTo>
                    <a:cubicBezTo>
                      <a:pt x="22016" y="5730"/>
                      <a:pt x="20006" y="1475"/>
                      <a:pt x="13538" y="503"/>
                    </a:cubicBezTo>
                    <a:cubicBezTo>
                      <a:pt x="13203" y="201"/>
                      <a:pt x="12784" y="0"/>
                      <a:pt x="12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6"/>
              <p:cNvSpPr/>
              <p:nvPr/>
            </p:nvSpPr>
            <p:spPr>
              <a:xfrm>
                <a:off x="3435700" y="3188525"/>
                <a:ext cx="522350" cy="424275"/>
              </a:xfrm>
              <a:custGeom>
                <a:avLst/>
                <a:gdLst/>
                <a:ahLst/>
                <a:cxnLst/>
                <a:rect l="l" t="t" r="r" b="b"/>
                <a:pathLst>
                  <a:path w="20894" h="16971" extrusionOk="0">
                    <a:moveTo>
                      <a:pt x="11074" y="0"/>
                    </a:moveTo>
                    <a:cubicBezTo>
                      <a:pt x="9434" y="0"/>
                      <a:pt x="2588" y="453"/>
                      <a:pt x="1307" y="7934"/>
                    </a:cubicBezTo>
                    <a:cubicBezTo>
                      <a:pt x="1307" y="7934"/>
                      <a:pt x="0" y="16378"/>
                      <a:pt x="10187" y="16964"/>
                    </a:cubicBezTo>
                    <a:cubicBezTo>
                      <a:pt x="10187" y="16964"/>
                      <a:pt x="10300" y="16971"/>
                      <a:pt x="10502" y="16971"/>
                    </a:cubicBezTo>
                    <a:cubicBezTo>
                      <a:pt x="11819" y="16971"/>
                      <a:pt x="16923" y="16706"/>
                      <a:pt x="19435" y="12742"/>
                    </a:cubicBezTo>
                    <a:cubicBezTo>
                      <a:pt x="20575" y="10983"/>
                      <a:pt x="20893" y="8805"/>
                      <a:pt x="20391" y="6778"/>
                    </a:cubicBezTo>
                    <a:cubicBezTo>
                      <a:pt x="19720" y="4130"/>
                      <a:pt x="17660" y="511"/>
                      <a:pt x="11427" y="9"/>
                    </a:cubicBezTo>
                    <a:cubicBezTo>
                      <a:pt x="11427" y="9"/>
                      <a:pt x="11300" y="0"/>
                      <a:pt x="110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6"/>
              <p:cNvSpPr/>
              <p:nvPr/>
            </p:nvSpPr>
            <p:spPr>
              <a:xfrm>
                <a:off x="3810150" y="3499950"/>
                <a:ext cx="116475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4659" h="5228" extrusionOk="0">
                    <a:moveTo>
                      <a:pt x="3000" y="0"/>
                    </a:moveTo>
                    <a:lnTo>
                      <a:pt x="1" y="2346"/>
                    </a:lnTo>
                    <a:lnTo>
                      <a:pt x="4659" y="5228"/>
                    </a:lnTo>
                    <a:lnTo>
                      <a:pt x="300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6"/>
              <p:cNvSpPr/>
              <p:nvPr/>
            </p:nvSpPr>
            <p:spPr>
              <a:xfrm>
                <a:off x="3880525" y="3321275"/>
                <a:ext cx="574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3244" extrusionOk="0">
                    <a:moveTo>
                      <a:pt x="780" y="1"/>
                    </a:moveTo>
                    <a:cubicBezTo>
                      <a:pt x="648" y="1"/>
                      <a:pt x="512" y="36"/>
                      <a:pt x="386" y="111"/>
                    </a:cubicBezTo>
                    <a:cubicBezTo>
                      <a:pt x="101" y="312"/>
                      <a:pt x="1" y="714"/>
                      <a:pt x="168" y="1032"/>
                    </a:cubicBezTo>
                    <a:cubicBezTo>
                      <a:pt x="453" y="1602"/>
                      <a:pt x="687" y="2238"/>
                      <a:pt x="805" y="2724"/>
                    </a:cubicBezTo>
                    <a:cubicBezTo>
                      <a:pt x="900" y="3050"/>
                      <a:pt x="1192" y="3243"/>
                      <a:pt x="1495" y="3243"/>
                    </a:cubicBezTo>
                    <a:cubicBezTo>
                      <a:pt x="1567" y="3243"/>
                      <a:pt x="1639" y="3232"/>
                      <a:pt x="1710" y="3210"/>
                    </a:cubicBezTo>
                    <a:lnTo>
                      <a:pt x="1726" y="3210"/>
                    </a:lnTo>
                    <a:cubicBezTo>
                      <a:pt x="2095" y="3076"/>
                      <a:pt x="2296" y="2707"/>
                      <a:pt x="2195" y="2356"/>
                    </a:cubicBezTo>
                    <a:cubicBezTo>
                      <a:pt x="1944" y="1384"/>
                      <a:pt x="1626" y="764"/>
                      <a:pt x="1391" y="362"/>
                    </a:cubicBezTo>
                    <a:cubicBezTo>
                      <a:pt x="1270" y="131"/>
                      <a:pt x="1033" y="1"/>
                      <a:pt x="780" y="1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6"/>
              <p:cNvSpPr/>
              <p:nvPr/>
            </p:nvSpPr>
            <p:spPr>
              <a:xfrm>
                <a:off x="3854975" y="3275025"/>
                <a:ext cx="410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643" extrusionOk="0">
                    <a:moveTo>
                      <a:pt x="821" y="0"/>
                    </a:moveTo>
                    <a:cubicBezTo>
                      <a:pt x="369" y="0"/>
                      <a:pt x="1" y="369"/>
                      <a:pt x="1" y="821"/>
                    </a:cubicBezTo>
                    <a:cubicBezTo>
                      <a:pt x="1" y="1274"/>
                      <a:pt x="369" y="1642"/>
                      <a:pt x="821" y="1642"/>
                    </a:cubicBezTo>
                    <a:cubicBezTo>
                      <a:pt x="1274" y="1642"/>
                      <a:pt x="1642" y="1274"/>
                      <a:pt x="1642" y="821"/>
                    </a:cubicBezTo>
                    <a:cubicBezTo>
                      <a:pt x="1642" y="369"/>
                      <a:pt x="1274" y="0"/>
                      <a:pt x="821" y="0"/>
                    </a:cubicBezTo>
                    <a:close/>
                  </a:path>
                </a:pathLst>
              </a:custGeom>
              <a:solidFill>
                <a:srgbClr val="FFFFFF">
                  <a:alpha val="4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6"/>
              <p:cNvSpPr/>
              <p:nvPr/>
            </p:nvSpPr>
            <p:spPr>
              <a:xfrm>
                <a:off x="3582300" y="3562300"/>
                <a:ext cx="284425" cy="58725"/>
              </a:xfrm>
              <a:custGeom>
                <a:avLst/>
                <a:gdLst/>
                <a:ahLst/>
                <a:cxnLst/>
                <a:rect l="l" t="t" r="r" b="b"/>
                <a:pathLst>
                  <a:path w="11377" h="2349" extrusionOk="0">
                    <a:moveTo>
                      <a:pt x="10940" y="0"/>
                    </a:moveTo>
                    <a:cubicBezTo>
                      <a:pt x="10884" y="0"/>
                      <a:pt x="10827" y="12"/>
                      <a:pt x="10773" y="36"/>
                    </a:cubicBezTo>
                    <a:cubicBezTo>
                      <a:pt x="8516" y="1224"/>
                      <a:pt x="6428" y="1611"/>
                      <a:pt x="4669" y="1611"/>
                    </a:cubicBezTo>
                    <a:cubicBezTo>
                      <a:pt x="2929" y="1611"/>
                      <a:pt x="1511" y="1232"/>
                      <a:pt x="570" y="874"/>
                    </a:cubicBezTo>
                    <a:cubicBezTo>
                      <a:pt x="522" y="854"/>
                      <a:pt x="472" y="844"/>
                      <a:pt x="424" y="844"/>
                    </a:cubicBezTo>
                    <a:cubicBezTo>
                      <a:pt x="273" y="844"/>
                      <a:pt x="135" y="939"/>
                      <a:pt x="84" y="1092"/>
                    </a:cubicBezTo>
                    <a:cubicBezTo>
                      <a:pt x="0" y="1293"/>
                      <a:pt x="118" y="1511"/>
                      <a:pt x="302" y="1561"/>
                    </a:cubicBezTo>
                    <a:cubicBezTo>
                      <a:pt x="1307" y="1946"/>
                      <a:pt x="2815" y="2349"/>
                      <a:pt x="4675" y="2349"/>
                    </a:cubicBezTo>
                    <a:cubicBezTo>
                      <a:pt x="6518" y="2349"/>
                      <a:pt x="8713" y="1946"/>
                      <a:pt x="11125" y="690"/>
                    </a:cubicBezTo>
                    <a:cubicBezTo>
                      <a:pt x="11293" y="589"/>
                      <a:pt x="11377" y="371"/>
                      <a:pt x="11276" y="187"/>
                    </a:cubicBezTo>
                    <a:cubicBezTo>
                      <a:pt x="11205" y="69"/>
                      <a:pt x="11075" y="0"/>
                      <a:pt x="10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6"/>
              <p:cNvSpPr/>
              <p:nvPr/>
            </p:nvSpPr>
            <p:spPr>
              <a:xfrm>
                <a:off x="3538325" y="3562850"/>
                <a:ext cx="26825" cy="217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69" extrusionOk="0">
                    <a:moveTo>
                      <a:pt x="416" y="1"/>
                    </a:moveTo>
                    <a:cubicBezTo>
                      <a:pt x="297" y="1"/>
                      <a:pt x="181" y="60"/>
                      <a:pt x="117" y="165"/>
                    </a:cubicBezTo>
                    <a:cubicBezTo>
                      <a:pt x="0" y="333"/>
                      <a:pt x="50" y="567"/>
                      <a:pt x="218" y="668"/>
                    </a:cubicBezTo>
                    <a:cubicBezTo>
                      <a:pt x="218" y="668"/>
                      <a:pt x="318" y="735"/>
                      <a:pt x="486" y="835"/>
                    </a:cubicBezTo>
                    <a:cubicBezTo>
                      <a:pt x="553" y="852"/>
                      <a:pt x="620" y="869"/>
                      <a:pt x="670" y="869"/>
                    </a:cubicBezTo>
                    <a:cubicBezTo>
                      <a:pt x="804" y="869"/>
                      <a:pt x="922" y="819"/>
                      <a:pt x="972" y="685"/>
                    </a:cubicBezTo>
                    <a:cubicBezTo>
                      <a:pt x="1072" y="517"/>
                      <a:pt x="1005" y="282"/>
                      <a:pt x="838" y="182"/>
                    </a:cubicBezTo>
                    <a:cubicBezTo>
                      <a:pt x="704" y="115"/>
                      <a:pt x="620" y="65"/>
                      <a:pt x="620" y="65"/>
                    </a:cubicBezTo>
                    <a:cubicBezTo>
                      <a:pt x="558" y="21"/>
                      <a:pt x="487" y="1"/>
                      <a:pt x="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6"/>
              <p:cNvSpPr/>
              <p:nvPr/>
            </p:nvSpPr>
            <p:spPr>
              <a:xfrm>
                <a:off x="3516125" y="3179850"/>
                <a:ext cx="21405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8562" h="3690" extrusionOk="0">
                    <a:moveTo>
                      <a:pt x="7903" y="1"/>
                    </a:moveTo>
                    <a:cubicBezTo>
                      <a:pt x="2558" y="1"/>
                      <a:pt x="216" y="2988"/>
                      <a:pt x="117" y="3104"/>
                    </a:cubicBezTo>
                    <a:cubicBezTo>
                      <a:pt x="0" y="3254"/>
                      <a:pt x="17" y="3489"/>
                      <a:pt x="184" y="3606"/>
                    </a:cubicBezTo>
                    <a:cubicBezTo>
                      <a:pt x="268" y="3673"/>
                      <a:pt x="335" y="3690"/>
                      <a:pt x="419" y="3690"/>
                    </a:cubicBezTo>
                    <a:cubicBezTo>
                      <a:pt x="519" y="3690"/>
                      <a:pt x="620" y="3623"/>
                      <a:pt x="687" y="3573"/>
                    </a:cubicBezTo>
                    <a:cubicBezTo>
                      <a:pt x="703" y="3524"/>
                      <a:pt x="2913" y="737"/>
                      <a:pt x="7833" y="737"/>
                    </a:cubicBezTo>
                    <a:cubicBezTo>
                      <a:pt x="7946" y="737"/>
                      <a:pt x="8060" y="738"/>
                      <a:pt x="8176" y="741"/>
                    </a:cubicBezTo>
                    <a:cubicBezTo>
                      <a:pt x="8186" y="742"/>
                      <a:pt x="8196" y="742"/>
                      <a:pt x="8206" y="742"/>
                    </a:cubicBezTo>
                    <a:cubicBezTo>
                      <a:pt x="8409" y="742"/>
                      <a:pt x="8562" y="581"/>
                      <a:pt x="8562" y="389"/>
                    </a:cubicBezTo>
                    <a:cubicBezTo>
                      <a:pt x="8562" y="171"/>
                      <a:pt x="8411" y="4"/>
                      <a:pt x="8210" y="4"/>
                    </a:cubicBezTo>
                    <a:cubicBezTo>
                      <a:pt x="8107" y="2"/>
                      <a:pt x="8004" y="1"/>
                      <a:pt x="79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8" name="Google Shape;628;p36"/>
            <p:cNvSpPr/>
            <p:nvPr/>
          </p:nvSpPr>
          <p:spPr>
            <a:xfrm>
              <a:off x="7909471" y="2124988"/>
              <a:ext cx="190195" cy="73152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lt1"/>
                  </a:solidFill>
                  <a:latin typeface="Suez One"/>
                </a:rPr>
                <a:t>!</a:t>
              </a:r>
            </a:p>
          </p:txBody>
        </p:sp>
      </p:grpSp>
      <p:sp>
        <p:nvSpPr>
          <p:cNvPr id="629" name="Google Shape;629;p36"/>
          <p:cNvSpPr/>
          <p:nvPr/>
        </p:nvSpPr>
        <p:spPr>
          <a:xfrm rot="2036757" flipH="1">
            <a:off x="6833052" y="533349"/>
            <a:ext cx="601299" cy="560248"/>
          </a:xfrm>
          <a:custGeom>
            <a:avLst/>
            <a:gdLst/>
            <a:ahLst/>
            <a:cxnLst/>
            <a:rect l="l" t="t" r="r" b="b"/>
            <a:pathLst>
              <a:path w="154912" h="144336" extrusionOk="0">
                <a:moveTo>
                  <a:pt x="120306" y="1"/>
                </a:moveTo>
                <a:cubicBezTo>
                  <a:pt x="107784" y="1"/>
                  <a:pt x="95266" y="4780"/>
                  <a:pt x="85725" y="14337"/>
                </a:cubicBezTo>
                <a:lnTo>
                  <a:pt x="13146" y="86917"/>
                </a:lnTo>
                <a:cubicBezTo>
                  <a:pt x="0" y="100062"/>
                  <a:pt x="0" y="121363"/>
                  <a:pt x="13146" y="134476"/>
                </a:cubicBezTo>
                <a:cubicBezTo>
                  <a:pt x="19702" y="141049"/>
                  <a:pt x="28306" y="144336"/>
                  <a:pt x="36913" y="144336"/>
                </a:cubicBezTo>
                <a:cubicBezTo>
                  <a:pt x="45521" y="144336"/>
                  <a:pt x="54133" y="141049"/>
                  <a:pt x="60706" y="134476"/>
                </a:cubicBezTo>
                <a:lnTo>
                  <a:pt x="126793" y="68389"/>
                </a:lnTo>
                <a:cubicBezTo>
                  <a:pt x="130382" y="64833"/>
                  <a:pt x="130382" y="58994"/>
                  <a:pt x="126793" y="55438"/>
                </a:cubicBezTo>
                <a:cubicBezTo>
                  <a:pt x="124999" y="53644"/>
                  <a:pt x="122651" y="52747"/>
                  <a:pt x="120302" y="52747"/>
                </a:cubicBezTo>
                <a:cubicBezTo>
                  <a:pt x="117953" y="52747"/>
                  <a:pt x="115605" y="53644"/>
                  <a:pt x="113811" y="55438"/>
                </a:cubicBezTo>
                <a:lnTo>
                  <a:pt x="47723" y="121526"/>
                </a:lnTo>
                <a:cubicBezTo>
                  <a:pt x="44738" y="124511"/>
                  <a:pt x="40824" y="126003"/>
                  <a:pt x="36909" y="126003"/>
                </a:cubicBezTo>
                <a:cubicBezTo>
                  <a:pt x="32995" y="126003"/>
                  <a:pt x="29081" y="124511"/>
                  <a:pt x="26096" y="121526"/>
                </a:cubicBezTo>
                <a:cubicBezTo>
                  <a:pt x="20126" y="115557"/>
                  <a:pt x="20126" y="105869"/>
                  <a:pt x="26096" y="99899"/>
                </a:cubicBezTo>
                <a:lnTo>
                  <a:pt x="98675" y="27320"/>
                </a:lnTo>
                <a:cubicBezTo>
                  <a:pt x="104645" y="21351"/>
                  <a:pt x="112473" y="18366"/>
                  <a:pt x="120302" y="18366"/>
                </a:cubicBezTo>
                <a:cubicBezTo>
                  <a:pt x="128131" y="18366"/>
                  <a:pt x="135960" y="21351"/>
                  <a:pt x="141929" y="27320"/>
                </a:cubicBezTo>
                <a:lnTo>
                  <a:pt x="154912" y="14337"/>
                </a:lnTo>
                <a:cubicBezTo>
                  <a:pt x="145354" y="4780"/>
                  <a:pt x="132828" y="1"/>
                  <a:pt x="120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6"/>
          <p:cNvSpPr/>
          <p:nvPr/>
        </p:nvSpPr>
        <p:spPr>
          <a:xfrm rot="2036757" flipH="1">
            <a:off x="6833052" y="533349"/>
            <a:ext cx="601299" cy="560248"/>
          </a:xfrm>
          <a:custGeom>
            <a:avLst/>
            <a:gdLst/>
            <a:ahLst/>
            <a:cxnLst/>
            <a:rect l="l" t="t" r="r" b="b"/>
            <a:pathLst>
              <a:path w="154912" h="144336" extrusionOk="0">
                <a:moveTo>
                  <a:pt x="120306" y="1"/>
                </a:moveTo>
                <a:cubicBezTo>
                  <a:pt x="107784" y="1"/>
                  <a:pt x="95266" y="4780"/>
                  <a:pt x="85725" y="14337"/>
                </a:cubicBezTo>
                <a:lnTo>
                  <a:pt x="13146" y="86917"/>
                </a:lnTo>
                <a:cubicBezTo>
                  <a:pt x="0" y="100062"/>
                  <a:pt x="0" y="121363"/>
                  <a:pt x="13146" y="134476"/>
                </a:cubicBezTo>
                <a:cubicBezTo>
                  <a:pt x="19702" y="141049"/>
                  <a:pt x="28306" y="144336"/>
                  <a:pt x="36913" y="144336"/>
                </a:cubicBezTo>
                <a:cubicBezTo>
                  <a:pt x="45521" y="144336"/>
                  <a:pt x="54133" y="141049"/>
                  <a:pt x="60706" y="134476"/>
                </a:cubicBezTo>
                <a:lnTo>
                  <a:pt x="126793" y="68389"/>
                </a:lnTo>
                <a:cubicBezTo>
                  <a:pt x="130382" y="64833"/>
                  <a:pt x="130382" y="58994"/>
                  <a:pt x="126793" y="55438"/>
                </a:cubicBezTo>
                <a:cubicBezTo>
                  <a:pt x="124999" y="53644"/>
                  <a:pt x="122651" y="52747"/>
                  <a:pt x="120302" y="52747"/>
                </a:cubicBezTo>
                <a:cubicBezTo>
                  <a:pt x="117953" y="52747"/>
                  <a:pt x="115605" y="53644"/>
                  <a:pt x="113811" y="55438"/>
                </a:cubicBezTo>
                <a:lnTo>
                  <a:pt x="47723" y="121526"/>
                </a:lnTo>
                <a:cubicBezTo>
                  <a:pt x="44738" y="124511"/>
                  <a:pt x="40824" y="126003"/>
                  <a:pt x="36909" y="126003"/>
                </a:cubicBezTo>
                <a:cubicBezTo>
                  <a:pt x="32995" y="126003"/>
                  <a:pt x="29081" y="124511"/>
                  <a:pt x="26096" y="121526"/>
                </a:cubicBezTo>
                <a:cubicBezTo>
                  <a:pt x="20126" y="115557"/>
                  <a:pt x="20126" y="105869"/>
                  <a:pt x="26096" y="99899"/>
                </a:cubicBezTo>
                <a:lnTo>
                  <a:pt x="98675" y="27320"/>
                </a:lnTo>
                <a:cubicBezTo>
                  <a:pt x="104645" y="21351"/>
                  <a:pt x="112473" y="18366"/>
                  <a:pt x="120302" y="18366"/>
                </a:cubicBezTo>
                <a:cubicBezTo>
                  <a:pt x="128131" y="18366"/>
                  <a:pt x="135960" y="21351"/>
                  <a:pt x="141929" y="27320"/>
                </a:cubicBezTo>
                <a:lnTo>
                  <a:pt x="154912" y="14337"/>
                </a:lnTo>
                <a:cubicBezTo>
                  <a:pt x="145354" y="4780"/>
                  <a:pt x="132828" y="1"/>
                  <a:pt x="120306" y="1"/>
                </a:cubicBez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03A"/>
              </a:solidFill>
            </a:endParaRPr>
          </a:p>
        </p:txBody>
      </p:sp>
      <p:sp>
        <p:nvSpPr>
          <p:cNvPr id="631" name="Google Shape;631;p36"/>
          <p:cNvSpPr/>
          <p:nvPr/>
        </p:nvSpPr>
        <p:spPr>
          <a:xfrm rot="2036757" flipH="1">
            <a:off x="6833009" y="534511"/>
            <a:ext cx="601299" cy="560248"/>
          </a:xfrm>
          <a:custGeom>
            <a:avLst/>
            <a:gdLst/>
            <a:ahLst/>
            <a:cxnLst/>
            <a:rect l="l" t="t" r="r" b="b"/>
            <a:pathLst>
              <a:path w="154912" h="144336" extrusionOk="0">
                <a:moveTo>
                  <a:pt x="120306" y="1"/>
                </a:moveTo>
                <a:cubicBezTo>
                  <a:pt x="107784" y="1"/>
                  <a:pt x="95266" y="4780"/>
                  <a:pt x="85725" y="14337"/>
                </a:cubicBezTo>
                <a:lnTo>
                  <a:pt x="13146" y="86917"/>
                </a:lnTo>
                <a:cubicBezTo>
                  <a:pt x="0" y="100062"/>
                  <a:pt x="0" y="121363"/>
                  <a:pt x="13146" y="134476"/>
                </a:cubicBezTo>
                <a:cubicBezTo>
                  <a:pt x="19702" y="141049"/>
                  <a:pt x="28306" y="144336"/>
                  <a:pt x="36913" y="144336"/>
                </a:cubicBezTo>
                <a:cubicBezTo>
                  <a:pt x="45521" y="144336"/>
                  <a:pt x="54133" y="141049"/>
                  <a:pt x="60706" y="134476"/>
                </a:cubicBezTo>
                <a:lnTo>
                  <a:pt x="126793" y="68389"/>
                </a:lnTo>
                <a:cubicBezTo>
                  <a:pt x="130382" y="64833"/>
                  <a:pt x="130382" y="58994"/>
                  <a:pt x="126793" y="55438"/>
                </a:cubicBezTo>
                <a:cubicBezTo>
                  <a:pt x="124999" y="53644"/>
                  <a:pt x="122651" y="52747"/>
                  <a:pt x="120302" y="52747"/>
                </a:cubicBezTo>
                <a:cubicBezTo>
                  <a:pt x="117953" y="52747"/>
                  <a:pt x="115605" y="53644"/>
                  <a:pt x="113811" y="55438"/>
                </a:cubicBezTo>
                <a:lnTo>
                  <a:pt x="47723" y="121526"/>
                </a:lnTo>
                <a:cubicBezTo>
                  <a:pt x="44738" y="124511"/>
                  <a:pt x="40824" y="126003"/>
                  <a:pt x="36909" y="126003"/>
                </a:cubicBezTo>
                <a:cubicBezTo>
                  <a:pt x="32995" y="126003"/>
                  <a:pt x="29081" y="124511"/>
                  <a:pt x="26096" y="121526"/>
                </a:cubicBezTo>
                <a:cubicBezTo>
                  <a:pt x="20126" y="115557"/>
                  <a:pt x="20126" y="105869"/>
                  <a:pt x="26096" y="99899"/>
                </a:cubicBezTo>
                <a:lnTo>
                  <a:pt x="98675" y="27320"/>
                </a:lnTo>
                <a:cubicBezTo>
                  <a:pt x="104645" y="21351"/>
                  <a:pt x="112473" y="18366"/>
                  <a:pt x="120302" y="18366"/>
                </a:cubicBezTo>
                <a:cubicBezTo>
                  <a:pt x="128131" y="18366"/>
                  <a:pt x="135960" y="21351"/>
                  <a:pt x="141929" y="27320"/>
                </a:cubicBezTo>
                <a:lnTo>
                  <a:pt x="154912" y="14337"/>
                </a:lnTo>
                <a:cubicBezTo>
                  <a:pt x="145354" y="4780"/>
                  <a:pt x="132828" y="1"/>
                  <a:pt x="120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6"/>
          <p:cNvSpPr/>
          <p:nvPr/>
        </p:nvSpPr>
        <p:spPr>
          <a:xfrm rot="2036757" flipH="1">
            <a:off x="6833009" y="534511"/>
            <a:ext cx="601299" cy="560248"/>
          </a:xfrm>
          <a:custGeom>
            <a:avLst/>
            <a:gdLst/>
            <a:ahLst/>
            <a:cxnLst/>
            <a:rect l="l" t="t" r="r" b="b"/>
            <a:pathLst>
              <a:path w="154912" h="144336" extrusionOk="0">
                <a:moveTo>
                  <a:pt x="120306" y="1"/>
                </a:moveTo>
                <a:cubicBezTo>
                  <a:pt x="107784" y="1"/>
                  <a:pt x="95266" y="4780"/>
                  <a:pt x="85725" y="14337"/>
                </a:cubicBezTo>
                <a:lnTo>
                  <a:pt x="13146" y="86917"/>
                </a:lnTo>
                <a:cubicBezTo>
                  <a:pt x="0" y="100062"/>
                  <a:pt x="0" y="121363"/>
                  <a:pt x="13146" y="134476"/>
                </a:cubicBezTo>
                <a:cubicBezTo>
                  <a:pt x="19702" y="141049"/>
                  <a:pt x="28306" y="144336"/>
                  <a:pt x="36913" y="144336"/>
                </a:cubicBezTo>
                <a:cubicBezTo>
                  <a:pt x="45521" y="144336"/>
                  <a:pt x="54133" y="141049"/>
                  <a:pt x="60706" y="134476"/>
                </a:cubicBezTo>
                <a:lnTo>
                  <a:pt x="126793" y="68389"/>
                </a:lnTo>
                <a:cubicBezTo>
                  <a:pt x="130382" y="64833"/>
                  <a:pt x="130382" y="58994"/>
                  <a:pt x="126793" y="55438"/>
                </a:cubicBezTo>
                <a:cubicBezTo>
                  <a:pt x="124999" y="53644"/>
                  <a:pt x="122651" y="52747"/>
                  <a:pt x="120302" y="52747"/>
                </a:cubicBezTo>
                <a:cubicBezTo>
                  <a:pt x="117953" y="52747"/>
                  <a:pt x="115605" y="53644"/>
                  <a:pt x="113811" y="55438"/>
                </a:cubicBezTo>
                <a:lnTo>
                  <a:pt x="47723" y="121526"/>
                </a:lnTo>
                <a:cubicBezTo>
                  <a:pt x="44738" y="124511"/>
                  <a:pt x="40824" y="126003"/>
                  <a:pt x="36909" y="126003"/>
                </a:cubicBezTo>
                <a:cubicBezTo>
                  <a:pt x="32995" y="126003"/>
                  <a:pt x="29081" y="124511"/>
                  <a:pt x="26096" y="121526"/>
                </a:cubicBezTo>
                <a:cubicBezTo>
                  <a:pt x="20126" y="115557"/>
                  <a:pt x="20126" y="105869"/>
                  <a:pt x="26096" y="99899"/>
                </a:cubicBezTo>
                <a:lnTo>
                  <a:pt x="98675" y="27320"/>
                </a:lnTo>
                <a:cubicBezTo>
                  <a:pt x="104645" y="21351"/>
                  <a:pt x="112473" y="18366"/>
                  <a:pt x="120302" y="18366"/>
                </a:cubicBezTo>
                <a:cubicBezTo>
                  <a:pt x="128131" y="18366"/>
                  <a:pt x="135960" y="21351"/>
                  <a:pt x="141929" y="27320"/>
                </a:cubicBezTo>
                <a:lnTo>
                  <a:pt x="154912" y="14337"/>
                </a:lnTo>
                <a:cubicBezTo>
                  <a:pt x="145354" y="4780"/>
                  <a:pt x="132828" y="1"/>
                  <a:pt x="120306" y="1"/>
                </a:cubicBezTo>
                <a:close/>
              </a:path>
            </a:pathLst>
          </a:custGeom>
          <a:solidFill>
            <a:srgbClr val="FFFFFF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03A"/>
              </a:solidFill>
            </a:endParaRPr>
          </a:p>
        </p:txBody>
      </p:sp>
      <p:sp>
        <p:nvSpPr>
          <p:cNvPr id="633" name="Google Shape;633;p36"/>
          <p:cNvSpPr/>
          <p:nvPr/>
        </p:nvSpPr>
        <p:spPr>
          <a:xfrm rot="-598583">
            <a:off x="6988426" y="431456"/>
            <a:ext cx="297631" cy="730399"/>
          </a:xfrm>
          <a:custGeom>
            <a:avLst/>
            <a:gdLst/>
            <a:ahLst/>
            <a:cxnLst/>
            <a:rect l="l" t="t" r="r" b="b"/>
            <a:pathLst>
              <a:path w="75549" h="191040" extrusionOk="0">
                <a:moveTo>
                  <a:pt x="21503" y="0"/>
                </a:moveTo>
                <a:cubicBezTo>
                  <a:pt x="21132" y="0"/>
                  <a:pt x="20760" y="4"/>
                  <a:pt x="20388" y="12"/>
                </a:cubicBezTo>
                <a:lnTo>
                  <a:pt x="20388" y="6112"/>
                </a:lnTo>
                <a:lnTo>
                  <a:pt x="20453" y="6112"/>
                </a:lnTo>
                <a:cubicBezTo>
                  <a:pt x="20745" y="6107"/>
                  <a:pt x="21037" y="6104"/>
                  <a:pt x="21328" y="6104"/>
                </a:cubicBezTo>
                <a:cubicBezTo>
                  <a:pt x="33239" y="6104"/>
                  <a:pt x="44510" y="10653"/>
                  <a:pt x="53171" y="18932"/>
                </a:cubicBezTo>
                <a:cubicBezTo>
                  <a:pt x="61979" y="27413"/>
                  <a:pt x="66969" y="38862"/>
                  <a:pt x="67230" y="51095"/>
                </a:cubicBezTo>
                <a:lnTo>
                  <a:pt x="69187" y="153717"/>
                </a:lnTo>
                <a:cubicBezTo>
                  <a:pt x="69514" y="170549"/>
                  <a:pt x="56042" y="184543"/>
                  <a:pt x="39177" y="184869"/>
                </a:cubicBezTo>
                <a:cubicBezTo>
                  <a:pt x="38977" y="184873"/>
                  <a:pt x="38777" y="184875"/>
                  <a:pt x="38577" y="184875"/>
                </a:cubicBezTo>
                <a:cubicBezTo>
                  <a:pt x="22014" y="184875"/>
                  <a:pt x="8348" y="171555"/>
                  <a:pt x="8025" y="154859"/>
                </a:cubicBezTo>
                <a:lnTo>
                  <a:pt x="6231" y="61403"/>
                </a:lnTo>
                <a:cubicBezTo>
                  <a:pt x="6133" y="58010"/>
                  <a:pt x="8841" y="55238"/>
                  <a:pt x="12233" y="55172"/>
                </a:cubicBezTo>
                <a:cubicBezTo>
                  <a:pt x="12292" y="55171"/>
                  <a:pt x="12351" y="55170"/>
                  <a:pt x="12410" y="55170"/>
                </a:cubicBezTo>
                <a:cubicBezTo>
                  <a:pt x="15690" y="55170"/>
                  <a:pt x="18367" y="57842"/>
                  <a:pt x="18464" y="61174"/>
                </a:cubicBezTo>
                <a:lnTo>
                  <a:pt x="20258" y="154630"/>
                </a:lnTo>
                <a:cubicBezTo>
                  <a:pt x="20388" y="160045"/>
                  <a:pt x="22769" y="165069"/>
                  <a:pt x="27010" y="168526"/>
                </a:cubicBezTo>
                <a:cubicBezTo>
                  <a:pt x="29946" y="170940"/>
                  <a:pt x="33599" y="172343"/>
                  <a:pt x="37383" y="172604"/>
                </a:cubicBezTo>
                <a:cubicBezTo>
                  <a:pt x="37769" y="172627"/>
                  <a:pt x="38154" y="172639"/>
                  <a:pt x="38537" y="172639"/>
                </a:cubicBezTo>
                <a:cubicBezTo>
                  <a:pt x="43559" y="172639"/>
                  <a:pt x="48285" y="170663"/>
                  <a:pt x="51801" y="167026"/>
                </a:cubicBezTo>
                <a:cubicBezTo>
                  <a:pt x="55194" y="163470"/>
                  <a:pt x="57020" y="158871"/>
                  <a:pt x="56955" y="153913"/>
                </a:cubicBezTo>
                <a:lnTo>
                  <a:pt x="54998" y="51291"/>
                </a:lnTo>
                <a:cubicBezTo>
                  <a:pt x="54645" y="32982"/>
                  <a:pt x="39606" y="18299"/>
                  <a:pt x="21342" y="18299"/>
                </a:cubicBezTo>
                <a:cubicBezTo>
                  <a:pt x="21025" y="18299"/>
                  <a:pt x="20707" y="18303"/>
                  <a:pt x="20388" y="18312"/>
                </a:cubicBezTo>
                <a:lnTo>
                  <a:pt x="20388" y="24412"/>
                </a:lnTo>
                <a:lnTo>
                  <a:pt x="20812" y="24412"/>
                </a:lnTo>
                <a:cubicBezTo>
                  <a:pt x="20973" y="24409"/>
                  <a:pt x="21133" y="24408"/>
                  <a:pt x="21294" y="24408"/>
                </a:cubicBezTo>
                <a:cubicBezTo>
                  <a:pt x="36247" y="24408"/>
                  <a:pt x="48607" y="36414"/>
                  <a:pt x="48865" y="51421"/>
                </a:cubicBezTo>
                <a:lnTo>
                  <a:pt x="50823" y="154043"/>
                </a:lnTo>
                <a:cubicBezTo>
                  <a:pt x="50953" y="160763"/>
                  <a:pt x="45571" y="166406"/>
                  <a:pt x="38851" y="166537"/>
                </a:cubicBezTo>
                <a:cubicBezTo>
                  <a:pt x="38767" y="166538"/>
                  <a:pt x="38684" y="166539"/>
                  <a:pt x="38600" y="166539"/>
                </a:cubicBezTo>
                <a:cubicBezTo>
                  <a:pt x="35430" y="166539"/>
                  <a:pt x="32429" y="165336"/>
                  <a:pt x="30109" y="163112"/>
                </a:cubicBezTo>
                <a:cubicBezTo>
                  <a:pt x="27760" y="160828"/>
                  <a:pt x="26455" y="157795"/>
                  <a:pt x="26358" y="154533"/>
                </a:cubicBezTo>
                <a:lnTo>
                  <a:pt x="24564" y="61077"/>
                </a:lnTo>
                <a:cubicBezTo>
                  <a:pt x="24467" y="54437"/>
                  <a:pt x="18988" y="49103"/>
                  <a:pt x="12343" y="49103"/>
                </a:cubicBezTo>
                <a:cubicBezTo>
                  <a:pt x="12263" y="49103"/>
                  <a:pt x="12183" y="49104"/>
                  <a:pt x="12103" y="49105"/>
                </a:cubicBezTo>
                <a:cubicBezTo>
                  <a:pt x="5383" y="49203"/>
                  <a:pt x="1" y="54814"/>
                  <a:pt x="99" y="61566"/>
                </a:cubicBezTo>
                <a:lnTo>
                  <a:pt x="1893" y="155022"/>
                </a:lnTo>
                <a:cubicBezTo>
                  <a:pt x="2280" y="175025"/>
                  <a:pt x="18719" y="191040"/>
                  <a:pt x="38647" y="191040"/>
                </a:cubicBezTo>
                <a:cubicBezTo>
                  <a:pt x="38867" y="191040"/>
                  <a:pt x="39087" y="191038"/>
                  <a:pt x="39308" y="191034"/>
                </a:cubicBezTo>
                <a:cubicBezTo>
                  <a:pt x="43581" y="190936"/>
                  <a:pt x="47691" y="190121"/>
                  <a:pt x="51475" y="188718"/>
                </a:cubicBezTo>
                <a:lnTo>
                  <a:pt x="53334" y="188066"/>
                </a:lnTo>
                <a:cubicBezTo>
                  <a:pt x="54215" y="187642"/>
                  <a:pt x="55324" y="187120"/>
                  <a:pt x="55715" y="186859"/>
                </a:cubicBezTo>
                <a:lnTo>
                  <a:pt x="57575" y="185717"/>
                </a:lnTo>
                <a:cubicBezTo>
                  <a:pt x="68405" y="179161"/>
                  <a:pt x="75548" y="167189"/>
                  <a:pt x="75320" y="153587"/>
                </a:cubicBezTo>
                <a:lnTo>
                  <a:pt x="73363" y="50964"/>
                </a:lnTo>
                <a:cubicBezTo>
                  <a:pt x="73102" y="37068"/>
                  <a:pt x="67426" y="24151"/>
                  <a:pt x="57412" y="14528"/>
                </a:cubicBezTo>
                <a:cubicBezTo>
                  <a:pt x="47666" y="5164"/>
                  <a:pt x="34955" y="0"/>
                  <a:pt x="215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" grpId="1"/>
      <p:bldP spid="562" grpId="0" build="p"/>
      <p:bldP spid="563" grpId="0" build="p"/>
      <p:bldP spid="6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"/>
          <p:cNvSpPr txBox="1">
            <a:spLocks noGrp="1"/>
          </p:cNvSpPr>
          <p:nvPr>
            <p:ph type="title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39" name="Google Shape;639;p37"/>
          <p:cNvSpPr txBox="1">
            <a:spLocks noGrp="1"/>
          </p:cNvSpPr>
          <p:nvPr>
            <p:ph type="body" idx="1"/>
          </p:nvPr>
        </p:nvSpPr>
        <p:spPr>
          <a:xfrm>
            <a:off x="720000" y="1152474"/>
            <a:ext cx="7704000" cy="648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2"/>
                </a:solidFill>
                <a:latin typeface="Cabin" panose="020B0604020202020204" charset="0"/>
              </a:rPr>
              <a:t>After this lesson, students will be able to:</a:t>
            </a:r>
            <a:endParaRPr sz="2600" dirty="0">
              <a:solidFill>
                <a:schemeClr val="dk2"/>
              </a:solidFill>
              <a:latin typeface="Cabin" panose="020B0604020202020204" charset="0"/>
            </a:endParaRPr>
          </a:p>
        </p:txBody>
      </p:sp>
      <p:pic>
        <p:nvPicPr>
          <p:cNvPr id="4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10D21045-509B-A8D5-2EAA-1FA838F2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36" y="2198541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DA555EAE-1648-5C45-732C-E376451F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36" y="3421159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39;p37">
            <a:extLst>
              <a:ext uri="{FF2B5EF4-FFF2-40B4-BE49-F238E27FC236}">
                <a16:creationId xmlns:a16="http://schemas.microsoft.com/office/drawing/2014/main" id="{80100BB6-485E-367B-1D45-DC19D12ED4B0}"/>
              </a:ext>
            </a:extLst>
          </p:cNvPr>
          <p:cNvSpPr txBox="1">
            <a:spLocks/>
          </p:cNvSpPr>
          <p:nvPr/>
        </p:nvSpPr>
        <p:spPr>
          <a:xfrm>
            <a:off x="2949634" y="2092780"/>
            <a:ext cx="4840579" cy="95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vo"/>
              <a:buAutoNum type="arabicPeriod"/>
              <a:defRPr sz="115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500" dirty="0">
                <a:solidFill>
                  <a:schemeClr val="accent3"/>
                </a:solidFill>
                <a:latin typeface="Cabin" panose="020B0604020202020204" charset="0"/>
              </a:rPr>
              <a:t>read for specific information about traditional art</a:t>
            </a:r>
          </a:p>
        </p:txBody>
      </p:sp>
      <p:sp>
        <p:nvSpPr>
          <p:cNvPr id="7" name="Google Shape;639;p37">
            <a:extLst>
              <a:ext uri="{FF2B5EF4-FFF2-40B4-BE49-F238E27FC236}">
                <a16:creationId xmlns:a16="http://schemas.microsoft.com/office/drawing/2014/main" id="{99391BB6-7D16-AF4E-E09D-2A2EC60EF333}"/>
              </a:ext>
            </a:extLst>
          </p:cNvPr>
          <p:cNvSpPr txBox="1">
            <a:spLocks/>
          </p:cNvSpPr>
          <p:nvPr/>
        </p:nvSpPr>
        <p:spPr>
          <a:xfrm>
            <a:off x="2962160" y="3320330"/>
            <a:ext cx="4840579" cy="95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vo"/>
              <a:buAutoNum type="arabicPeriod"/>
              <a:defRPr sz="115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500" dirty="0">
                <a:solidFill>
                  <a:schemeClr val="accent3"/>
                </a:solidFill>
                <a:latin typeface="Cabin" panose="020B0604020202020204" charset="0"/>
              </a:rPr>
              <a:t>talk about a musical performance at their school.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/>
      <p:bldP spid="639" grpId="0" build="p"/>
      <p:bldP spid="6" grpId="0"/>
      <p:bldP spid="7" grpId="0"/>
    </p:bldLst>
  </p:timing>
</p:sld>
</file>

<file path=ppt/theme/theme1.xml><?xml version="1.0" encoding="utf-8"?>
<a:theme xmlns:a="http://schemas.openxmlformats.org/drawingml/2006/main" name="Language Arts Subject for Middle School - 7th Grade: Proccess Skills: Think Alouds by Slidesgo">
  <a:themeElements>
    <a:clrScheme name="Simple Light">
      <a:dk1>
        <a:srgbClr val="1E3568"/>
      </a:dk1>
      <a:lt1>
        <a:srgbClr val="FFFFFF"/>
      </a:lt1>
      <a:dk2>
        <a:srgbClr val="595959"/>
      </a:dk2>
      <a:lt2>
        <a:srgbClr val="8061A6"/>
      </a:lt2>
      <a:accent1>
        <a:srgbClr val="F47956"/>
      </a:accent1>
      <a:accent2>
        <a:srgbClr val="FFD03A"/>
      </a:accent2>
      <a:accent3>
        <a:srgbClr val="0090D0"/>
      </a:accent3>
      <a:accent4>
        <a:srgbClr val="F5A0C4"/>
      </a:accent4>
      <a:accent5>
        <a:srgbClr val="FFE697"/>
      </a:accent5>
      <a:accent6>
        <a:srgbClr val="39B9A2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672</Words>
  <Application>Microsoft Office PowerPoint</Application>
  <PresentationFormat>On-screen Show (16:9)</PresentationFormat>
  <Paragraphs>191</Paragraphs>
  <Slides>25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Amatic SC</vt:lpstr>
      <vt:lpstr>Suez One</vt:lpstr>
      <vt:lpstr>Arvo</vt:lpstr>
      <vt:lpstr>Cabin</vt:lpstr>
      <vt:lpstr>Bebas Neue</vt:lpstr>
      <vt:lpstr>Roboto Condensed Light</vt:lpstr>
      <vt:lpstr>Arial</vt:lpstr>
      <vt:lpstr>Century Gothic</vt:lpstr>
      <vt:lpstr>Language Arts Subject for Middle School - 7th Grade: Proccess Skills: Think Alouds by Slidesgo</vt:lpstr>
      <vt:lpstr>CROSS WORDS </vt:lpstr>
      <vt:lpstr>CROSS WORDS </vt:lpstr>
      <vt:lpstr>What is it?</vt:lpstr>
      <vt:lpstr>PowerPoint Presentation</vt:lpstr>
      <vt:lpstr>PowerPoint Presentation</vt:lpstr>
      <vt:lpstr>PowerPoint Presentation</vt:lpstr>
      <vt:lpstr>PowerPoint Presentation</vt:lpstr>
      <vt:lpstr>Unit 4 Music and Arts Lesson 5: Skills 1 </vt:lpstr>
      <vt:lpstr>Objectives</vt:lpstr>
      <vt:lpstr>READING</vt:lpstr>
      <vt:lpstr>New words</vt:lpstr>
      <vt:lpstr>New words</vt:lpstr>
      <vt:lpstr>New words</vt:lpstr>
      <vt:lpstr>Ex 2. Read and match the highlighted words with their meaning (p. 47) </vt:lpstr>
      <vt:lpstr>Ex 3. Underline the key words. (p. 46)</vt:lpstr>
      <vt:lpstr>Ex 3. Read and answer the questions.</vt:lpstr>
      <vt:lpstr>Check your answer</vt:lpstr>
      <vt:lpstr>PowerPoint Presentation</vt:lpstr>
      <vt:lpstr>PowerPoint Presentation</vt:lpstr>
      <vt:lpstr>SPEAKING</vt:lpstr>
      <vt:lpstr>Ex 4. Work in pairs. Ask and answer about Mark’s school musical performance last year.(p. 47) </vt:lpstr>
      <vt:lpstr>PowerPoint Presentation</vt:lpstr>
      <vt:lpstr>Ask  and answer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Music and Arts Lesson 5: Skills 1 </dc:title>
  <cp:lastModifiedBy>Tran Phuong Anh</cp:lastModifiedBy>
  <cp:revision>38</cp:revision>
  <dcterms:modified xsi:type="dcterms:W3CDTF">2022-09-28T16:20:39Z</dcterms:modified>
</cp:coreProperties>
</file>