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3"/>
  </p:notesMasterIdLst>
  <p:sldIdLst>
    <p:sldId id="259" r:id="rId2"/>
    <p:sldId id="298" r:id="rId3"/>
    <p:sldId id="299" r:id="rId4"/>
    <p:sldId id="300" r:id="rId5"/>
    <p:sldId id="301" r:id="rId6"/>
    <p:sldId id="302" r:id="rId7"/>
    <p:sldId id="303" r:id="rId8"/>
    <p:sldId id="304" r:id="rId9"/>
    <p:sldId id="256" r:id="rId10"/>
    <p:sldId id="257" r:id="rId11"/>
    <p:sldId id="258" r:id="rId12"/>
    <p:sldId id="305" r:id="rId13"/>
    <p:sldId id="261" r:id="rId14"/>
    <p:sldId id="306" r:id="rId15"/>
    <p:sldId id="260" r:id="rId16"/>
    <p:sldId id="262" r:id="rId17"/>
    <p:sldId id="263" r:id="rId18"/>
    <p:sldId id="264" r:id="rId19"/>
    <p:sldId id="307" r:id="rId20"/>
    <p:sldId id="308" r:id="rId21"/>
    <p:sldId id="267" r:id="rId22"/>
  </p:sldIdLst>
  <p:sldSz cx="9144000" cy="5143500" type="screen16x9"/>
  <p:notesSz cx="6858000" cy="9144000"/>
  <p:embeddedFontLst>
    <p:embeddedFont>
      <p:font typeface="Caveat Brush" pitchFamily="2" charset="0"/>
      <p:regular r:id="rId24"/>
    </p:embeddedFont>
    <p:embeddedFont>
      <p:font typeface="Century Gothic" panose="020B0502020202020204" pitchFamily="34" charset="0"/>
      <p:regular r:id="rId25"/>
      <p:bold r:id="rId26"/>
      <p:italic r:id="rId27"/>
      <p:boldItalic r:id="rId28"/>
    </p:embeddedFont>
    <p:embeddedFont>
      <p:font typeface="Poppins"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2B5A21-FAA5-44CC-A54D-585ECC8A5636}">
  <a:tblStyle styleId="{D52B5A21-FAA5-44CC-A54D-585ECC8A56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5"/>
    <p:restoredTop sz="94621"/>
  </p:normalViewPr>
  <p:slideViewPr>
    <p:cSldViewPr snapToGrid="0">
      <p:cViewPr varScale="1">
        <p:scale>
          <a:sx n="91" d="100"/>
          <a:sy n="91" d="100"/>
        </p:scale>
        <p:origin x="4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854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d6bb563a4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dd6bb563a4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dd6bb563a4_1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dd6bb563a4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16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10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d6bb563a4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d6bb563a4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05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dd6bb563a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d6bb563a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dad19b68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ad19b68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dad19b68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ad19b68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d6bb563a4_1_24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d6bb563a4_1_24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d6bb563a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d6bb563a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dd6bb563a4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dd6bb563a4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71725" y="1097600"/>
            <a:ext cx="5800500" cy="22275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671776" y="3630000"/>
            <a:ext cx="5800500" cy="545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3558529" y="-40103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65775" y="-121425"/>
            <a:ext cx="1823569" cy="5563502"/>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067155" y="340867"/>
            <a:ext cx="2727134" cy="1273696"/>
            <a:chOff x="1438325" y="603625"/>
            <a:chExt cx="1613975" cy="753800"/>
          </a:xfrm>
        </p:grpSpPr>
        <p:sp>
          <p:nvSpPr>
            <p:cNvPr id="15" name="Google Shape;15;p2"/>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8600981" y="1424566"/>
            <a:ext cx="694759" cy="3842220"/>
            <a:chOff x="5379800" y="2555600"/>
            <a:chExt cx="236425" cy="1307500"/>
          </a:xfrm>
        </p:grpSpPr>
        <p:sp>
          <p:nvSpPr>
            <p:cNvPr id="22" name="Google Shape;22;p2"/>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7878380" y="1196751"/>
            <a:ext cx="763375" cy="4116611"/>
            <a:chOff x="5133900" y="2478075"/>
            <a:chExt cx="259775" cy="1400875"/>
          </a:xfrm>
        </p:grpSpPr>
        <p:sp>
          <p:nvSpPr>
            <p:cNvPr id="31" name="Google Shape;31;p2"/>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678314" y="690187"/>
            <a:ext cx="1161195" cy="734388"/>
            <a:chOff x="5161625" y="732525"/>
            <a:chExt cx="456050" cy="288425"/>
          </a:xfrm>
        </p:grpSpPr>
        <p:sp>
          <p:nvSpPr>
            <p:cNvPr id="42" name="Google Shape;42;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nvSpPr>
        <p:spPr>
          <a:xfrm>
            <a:off x="780488" y="432811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5400000">
            <a:off x="-569884" y="3259886"/>
            <a:ext cx="1732599" cy="946480"/>
            <a:chOff x="6928067" y="2555588"/>
            <a:chExt cx="1830919" cy="1000190"/>
          </a:xfrm>
        </p:grpSpPr>
        <p:sp>
          <p:nvSpPr>
            <p:cNvPr id="53" name="Google Shape;53;p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a:off x="7124316" y="2726160"/>
              <a:ext cx="1447758" cy="751473"/>
              <a:chOff x="7124316" y="2726160"/>
              <a:chExt cx="1447758" cy="751473"/>
            </a:xfrm>
          </p:grpSpPr>
          <p:sp>
            <p:nvSpPr>
              <p:cNvPr id="55" name="Google Shape;55;p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Google Shape;64;p2"/>
          <p:cNvSpPr/>
          <p:nvPr/>
        </p:nvSpPr>
        <p:spPr>
          <a:xfrm rot="9900051">
            <a:off x="3394329" y="-361541"/>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4927603" y="3979301"/>
            <a:ext cx="746297" cy="190929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rot="8416454">
            <a:off x="5582023" y="4677212"/>
            <a:ext cx="1161186" cy="734383"/>
            <a:chOff x="5161625" y="732525"/>
            <a:chExt cx="456050" cy="288425"/>
          </a:xfrm>
        </p:grpSpPr>
        <p:sp>
          <p:nvSpPr>
            <p:cNvPr id="67" name="Google Shape;67;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378"/>
        <p:cNvGrpSpPr/>
        <p:nvPr/>
      </p:nvGrpSpPr>
      <p:grpSpPr>
        <a:xfrm>
          <a:off x="0" y="0"/>
          <a:ext cx="0" cy="0"/>
          <a:chOff x="0" y="0"/>
          <a:chExt cx="0" cy="0"/>
        </a:xfrm>
      </p:grpSpPr>
      <p:sp>
        <p:nvSpPr>
          <p:cNvPr id="379" name="Google Shape;379;p15"/>
          <p:cNvSpPr txBox="1">
            <a:spLocks noGrp="1"/>
          </p:cNvSpPr>
          <p:nvPr>
            <p:ph type="title"/>
          </p:nvPr>
        </p:nvSpPr>
        <p:spPr>
          <a:xfrm>
            <a:off x="206131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0" name="Google Shape;380;p15"/>
          <p:cNvSpPr txBox="1">
            <a:spLocks noGrp="1"/>
          </p:cNvSpPr>
          <p:nvPr>
            <p:ph type="subTitle" idx="1"/>
          </p:nvPr>
        </p:nvSpPr>
        <p:spPr>
          <a:xfrm>
            <a:off x="206131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1" name="Google Shape;381;p15"/>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82" name="Google Shape;382;p15"/>
          <p:cNvSpPr txBox="1">
            <a:spLocks noGrp="1"/>
          </p:cNvSpPr>
          <p:nvPr>
            <p:ph type="title" idx="3"/>
          </p:nvPr>
        </p:nvSpPr>
        <p:spPr>
          <a:xfrm>
            <a:off x="465948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3" name="Google Shape;383;p15"/>
          <p:cNvSpPr txBox="1">
            <a:spLocks noGrp="1"/>
          </p:cNvSpPr>
          <p:nvPr>
            <p:ph type="subTitle" idx="4"/>
          </p:nvPr>
        </p:nvSpPr>
        <p:spPr>
          <a:xfrm>
            <a:off x="465948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4" name="Google Shape;384;p15"/>
          <p:cNvSpPr txBox="1">
            <a:spLocks noGrp="1"/>
          </p:cNvSpPr>
          <p:nvPr>
            <p:ph type="title" idx="5"/>
          </p:nvPr>
        </p:nvSpPr>
        <p:spPr>
          <a:xfrm>
            <a:off x="206131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5" name="Google Shape;385;p15"/>
          <p:cNvSpPr txBox="1">
            <a:spLocks noGrp="1"/>
          </p:cNvSpPr>
          <p:nvPr>
            <p:ph type="subTitle" idx="6"/>
          </p:nvPr>
        </p:nvSpPr>
        <p:spPr>
          <a:xfrm>
            <a:off x="206131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6" name="Google Shape;386;p15"/>
          <p:cNvSpPr txBox="1">
            <a:spLocks noGrp="1"/>
          </p:cNvSpPr>
          <p:nvPr>
            <p:ph type="title" idx="7"/>
          </p:nvPr>
        </p:nvSpPr>
        <p:spPr>
          <a:xfrm>
            <a:off x="465948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7" name="Google Shape;387;p15"/>
          <p:cNvSpPr txBox="1">
            <a:spLocks noGrp="1"/>
          </p:cNvSpPr>
          <p:nvPr>
            <p:ph type="subTitle" idx="8"/>
          </p:nvPr>
        </p:nvSpPr>
        <p:spPr>
          <a:xfrm>
            <a:off x="465948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88" name="Google Shape;388;p15"/>
          <p:cNvGrpSpPr/>
          <p:nvPr/>
        </p:nvGrpSpPr>
        <p:grpSpPr>
          <a:xfrm rot="10800000">
            <a:off x="-294114" y="4366888"/>
            <a:ext cx="1661943" cy="776608"/>
            <a:chOff x="2431350" y="1519275"/>
            <a:chExt cx="925925" cy="432675"/>
          </a:xfrm>
        </p:grpSpPr>
        <p:sp>
          <p:nvSpPr>
            <p:cNvPr id="389" name="Google Shape;389;p1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5"/>
          <p:cNvGrpSpPr/>
          <p:nvPr/>
        </p:nvGrpSpPr>
        <p:grpSpPr>
          <a:xfrm rot="5400000">
            <a:off x="-354070" y="3559411"/>
            <a:ext cx="1161195" cy="734388"/>
            <a:chOff x="5161625" y="732525"/>
            <a:chExt cx="456050" cy="288425"/>
          </a:xfrm>
        </p:grpSpPr>
        <p:sp>
          <p:nvSpPr>
            <p:cNvPr id="396" name="Google Shape;396;p1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5"/>
          <p:cNvSpPr/>
          <p:nvPr/>
        </p:nvSpPr>
        <p:spPr>
          <a:xfrm rot="10800000">
            <a:off x="8218637" y="-101255"/>
            <a:ext cx="1145014" cy="128018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5"/>
          <p:cNvGrpSpPr/>
          <p:nvPr/>
        </p:nvGrpSpPr>
        <p:grpSpPr>
          <a:xfrm rot="10800000" flipH="1">
            <a:off x="7709445" y="-355550"/>
            <a:ext cx="1501903" cy="820456"/>
            <a:chOff x="6928067" y="2555588"/>
            <a:chExt cx="1830919" cy="1000190"/>
          </a:xfrm>
        </p:grpSpPr>
        <p:sp>
          <p:nvSpPr>
            <p:cNvPr id="407" name="Google Shape;407;p15"/>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15"/>
            <p:cNvGrpSpPr/>
            <p:nvPr/>
          </p:nvGrpSpPr>
          <p:grpSpPr>
            <a:xfrm>
              <a:off x="7124316" y="2726160"/>
              <a:ext cx="1447758" cy="751473"/>
              <a:chOff x="7124316" y="2726160"/>
              <a:chExt cx="1447758" cy="751473"/>
            </a:xfrm>
          </p:grpSpPr>
          <p:sp>
            <p:nvSpPr>
              <p:cNvPr id="409" name="Google Shape;409;p15"/>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8" name="Google Shape;418;p15"/>
          <p:cNvSpPr/>
          <p:nvPr/>
        </p:nvSpPr>
        <p:spPr>
          <a:xfrm rot="7200088" flipH="1">
            <a:off x="8040008" y="-33406"/>
            <a:ext cx="1525780" cy="748157"/>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2_1_1">
    <p:spTree>
      <p:nvGrpSpPr>
        <p:cNvPr id="1" name="Shape 419"/>
        <p:cNvGrpSpPr/>
        <p:nvPr/>
      </p:nvGrpSpPr>
      <p:grpSpPr>
        <a:xfrm>
          <a:off x="0" y="0"/>
          <a:ext cx="0" cy="0"/>
          <a:chOff x="0" y="0"/>
          <a:chExt cx="0" cy="0"/>
        </a:xfrm>
      </p:grpSpPr>
      <p:sp>
        <p:nvSpPr>
          <p:cNvPr id="420" name="Google Shape;420;p16"/>
          <p:cNvSpPr txBox="1">
            <a:spLocks noGrp="1"/>
          </p:cNvSpPr>
          <p:nvPr>
            <p:ph type="title"/>
          </p:nvPr>
        </p:nvSpPr>
        <p:spPr>
          <a:xfrm>
            <a:off x="83846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1" name="Google Shape;421;p16"/>
          <p:cNvSpPr txBox="1">
            <a:spLocks noGrp="1"/>
          </p:cNvSpPr>
          <p:nvPr>
            <p:ph type="subTitle" idx="1"/>
          </p:nvPr>
        </p:nvSpPr>
        <p:spPr>
          <a:xfrm>
            <a:off x="83846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2" name="Google Shape;422;p16"/>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3" name="Google Shape;423;p16"/>
          <p:cNvSpPr txBox="1">
            <a:spLocks noGrp="1"/>
          </p:cNvSpPr>
          <p:nvPr>
            <p:ph type="title" idx="3"/>
          </p:nvPr>
        </p:nvSpPr>
        <p:spPr>
          <a:xfrm>
            <a:off x="336043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4" name="Google Shape;424;p16"/>
          <p:cNvSpPr txBox="1">
            <a:spLocks noGrp="1"/>
          </p:cNvSpPr>
          <p:nvPr>
            <p:ph type="subTitle" idx="4"/>
          </p:nvPr>
        </p:nvSpPr>
        <p:spPr>
          <a:xfrm>
            <a:off x="336043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5" name="Google Shape;425;p16"/>
          <p:cNvSpPr txBox="1">
            <a:spLocks noGrp="1"/>
          </p:cNvSpPr>
          <p:nvPr>
            <p:ph type="title" idx="5"/>
          </p:nvPr>
        </p:nvSpPr>
        <p:spPr>
          <a:xfrm>
            <a:off x="83846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6" name="Google Shape;426;p16"/>
          <p:cNvSpPr txBox="1">
            <a:spLocks noGrp="1"/>
          </p:cNvSpPr>
          <p:nvPr>
            <p:ph type="subTitle" idx="6"/>
          </p:nvPr>
        </p:nvSpPr>
        <p:spPr>
          <a:xfrm>
            <a:off x="83846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7" name="Google Shape;427;p16"/>
          <p:cNvSpPr txBox="1">
            <a:spLocks noGrp="1"/>
          </p:cNvSpPr>
          <p:nvPr>
            <p:ph type="title" idx="7"/>
          </p:nvPr>
        </p:nvSpPr>
        <p:spPr>
          <a:xfrm>
            <a:off x="336043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8" name="Google Shape;428;p16"/>
          <p:cNvSpPr txBox="1">
            <a:spLocks noGrp="1"/>
          </p:cNvSpPr>
          <p:nvPr>
            <p:ph type="subTitle" idx="8"/>
          </p:nvPr>
        </p:nvSpPr>
        <p:spPr>
          <a:xfrm>
            <a:off x="336043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9" name="Google Shape;429;p16"/>
          <p:cNvSpPr txBox="1">
            <a:spLocks noGrp="1"/>
          </p:cNvSpPr>
          <p:nvPr>
            <p:ph type="title" idx="9"/>
          </p:nvPr>
        </p:nvSpPr>
        <p:spPr>
          <a:xfrm>
            <a:off x="588238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0" name="Google Shape;430;p16"/>
          <p:cNvSpPr txBox="1">
            <a:spLocks noGrp="1"/>
          </p:cNvSpPr>
          <p:nvPr>
            <p:ph type="subTitle" idx="13"/>
          </p:nvPr>
        </p:nvSpPr>
        <p:spPr>
          <a:xfrm>
            <a:off x="588238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1" name="Google Shape;431;p16"/>
          <p:cNvSpPr txBox="1">
            <a:spLocks noGrp="1"/>
          </p:cNvSpPr>
          <p:nvPr>
            <p:ph type="title" idx="14"/>
          </p:nvPr>
        </p:nvSpPr>
        <p:spPr>
          <a:xfrm>
            <a:off x="588238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2" name="Google Shape;432;p16"/>
          <p:cNvSpPr txBox="1">
            <a:spLocks noGrp="1"/>
          </p:cNvSpPr>
          <p:nvPr>
            <p:ph type="subTitle" idx="15"/>
          </p:nvPr>
        </p:nvSpPr>
        <p:spPr>
          <a:xfrm>
            <a:off x="588238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3" name="Google Shape;433;p16"/>
          <p:cNvSpPr/>
          <p:nvPr/>
        </p:nvSpPr>
        <p:spPr>
          <a:xfrm>
            <a:off x="8201521" y="-152400"/>
            <a:ext cx="1475859" cy="109313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8305463" y="29246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264500" y="41982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6"/>
          <p:cNvGrpSpPr/>
          <p:nvPr/>
        </p:nvGrpSpPr>
        <p:grpSpPr>
          <a:xfrm rot="5400000">
            <a:off x="-295385" y="3599550"/>
            <a:ext cx="1161195" cy="734388"/>
            <a:chOff x="5161625" y="732525"/>
            <a:chExt cx="456050" cy="288425"/>
          </a:xfrm>
        </p:grpSpPr>
        <p:sp>
          <p:nvSpPr>
            <p:cNvPr id="437" name="Google Shape;437;p1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185375" y="2503100"/>
            <a:ext cx="3185100" cy="115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48" name="Google Shape;448;p1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9" name="Google Shape;449;p17"/>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17"/>
          <p:cNvGrpSpPr/>
          <p:nvPr/>
        </p:nvGrpSpPr>
        <p:grpSpPr>
          <a:xfrm>
            <a:off x="7726177" y="111975"/>
            <a:ext cx="1161195" cy="734388"/>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5"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6"/>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8"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39"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29" y="2419228"/>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7"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8"/>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014225" y="2659250"/>
            <a:ext cx="5115600" cy="1223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subTitle" idx="1"/>
          </p:nvPr>
        </p:nvSpPr>
        <p:spPr>
          <a:xfrm>
            <a:off x="2014225" y="3763800"/>
            <a:ext cx="5115600" cy="54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3"/>
          <p:cNvSpPr txBox="1">
            <a:spLocks noGrp="1"/>
          </p:cNvSpPr>
          <p:nvPr>
            <p:ph type="title" idx="2" hasCustomPrompt="1"/>
          </p:nvPr>
        </p:nvSpPr>
        <p:spPr>
          <a:xfrm>
            <a:off x="3104875" y="1228574"/>
            <a:ext cx="2934300" cy="13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3"/>
          <p:cNvSpPr/>
          <p:nvPr/>
        </p:nvSpPr>
        <p:spPr>
          <a:xfrm>
            <a:off x="-203787" y="142349"/>
            <a:ext cx="1320613" cy="147651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367056" y="3890590"/>
            <a:ext cx="2235831" cy="104478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3600121" flipH="1">
            <a:off x="-227094" y="711710"/>
            <a:ext cx="1732521" cy="946438"/>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00;p3"/>
          <p:cNvSpPr/>
          <p:nvPr/>
        </p:nvSpPr>
        <p:spPr>
          <a:xfrm>
            <a:off x="7975800" y="-317325"/>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9900051" flipH="1">
            <a:off x="7815004" y="1825997"/>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273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8"/>
        <p:cNvGrpSpPr/>
        <p:nvPr/>
      </p:nvGrpSpPr>
      <p:grpSpPr>
        <a:xfrm>
          <a:off x="0" y="0"/>
          <a:ext cx="0" cy="0"/>
          <a:chOff x="0" y="0"/>
          <a:chExt cx="0" cy="0"/>
        </a:xfrm>
      </p:grpSpPr>
      <p:sp>
        <p:nvSpPr>
          <p:cNvPr id="199" name="Google Shape;199;p8"/>
          <p:cNvSpPr txBox="1">
            <a:spLocks noGrp="1"/>
          </p:cNvSpPr>
          <p:nvPr>
            <p:ph type="title"/>
          </p:nvPr>
        </p:nvSpPr>
        <p:spPr>
          <a:xfrm>
            <a:off x="1221900" y="1560900"/>
            <a:ext cx="3936300" cy="2021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0" name="Google Shape;200;p8"/>
          <p:cNvGrpSpPr/>
          <p:nvPr/>
        </p:nvGrpSpPr>
        <p:grpSpPr>
          <a:xfrm>
            <a:off x="-306615" y="146375"/>
            <a:ext cx="2185645" cy="1020796"/>
            <a:chOff x="1438325" y="603625"/>
            <a:chExt cx="1613975" cy="753800"/>
          </a:xfrm>
        </p:grpSpPr>
        <p:sp>
          <p:nvSpPr>
            <p:cNvPr id="201" name="Google Shape;201;p8"/>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5400000" flipH="1">
            <a:off x="51984" y="3997505"/>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5400000">
            <a:off x="-712244" y="3880742"/>
            <a:ext cx="1732599" cy="946480"/>
            <a:chOff x="6928067" y="2555588"/>
            <a:chExt cx="1830919" cy="1000190"/>
          </a:xfrm>
        </p:grpSpPr>
        <p:sp>
          <p:nvSpPr>
            <p:cNvPr id="209" name="Google Shape;209;p8"/>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8"/>
            <p:cNvGrpSpPr/>
            <p:nvPr/>
          </p:nvGrpSpPr>
          <p:grpSpPr>
            <a:xfrm>
              <a:off x="7124316" y="2726160"/>
              <a:ext cx="1447758" cy="751473"/>
              <a:chOff x="7124316" y="2726160"/>
              <a:chExt cx="1447758" cy="751473"/>
            </a:xfrm>
          </p:grpSpPr>
          <p:sp>
            <p:nvSpPr>
              <p:cNvPr id="211" name="Google Shape;211;p8"/>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8"/>
          <p:cNvSpPr/>
          <p:nvPr/>
        </p:nvSpPr>
        <p:spPr>
          <a:xfrm rot="8999932">
            <a:off x="-396269" y="4317940"/>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293825" y="-288600"/>
            <a:ext cx="2185669" cy="5514811"/>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72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4" name="Google Shape;104;p4"/>
          <p:cNvSpPr txBox="1">
            <a:spLocks noGrp="1"/>
          </p:cNvSpPr>
          <p:nvPr>
            <p:ph type="body" idx="1"/>
          </p:nvPr>
        </p:nvSpPr>
        <p:spPr>
          <a:xfrm>
            <a:off x="713250" y="1183725"/>
            <a:ext cx="77175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5" name="Google Shape;105;p4"/>
          <p:cNvSpPr/>
          <p:nvPr/>
        </p:nvSpPr>
        <p:spPr>
          <a:xfrm>
            <a:off x="-540214" y="3510863"/>
            <a:ext cx="1475859" cy="109313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4"/>
          <p:cNvGrpSpPr/>
          <p:nvPr/>
        </p:nvGrpSpPr>
        <p:grpSpPr>
          <a:xfrm>
            <a:off x="7788664" y="4604012"/>
            <a:ext cx="1161195" cy="734388"/>
            <a:chOff x="5161625" y="732525"/>
            <a:chExt cx="456050" cy="288425"/>
          </a:xfrm>
        </p:grpSpPr>
        <p:sp>
          <p:nvSpPr>
            <p:cNvPr id="107" name="Google Shape;107;p4"/>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4"/>
          <p:cNvSpPr/>
          <p:nvPr/>
        </p:nvSpPr>
        <p:spPr>
          <a:xfrm rot="-9482827">
            <a:off x="-566592" y="2857569"/>
            <a:ext cx="1528617" cy="138406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0800000">
            <a:off x="8216700" y="-2120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9624733" flipH="1">
            <a:off x="7744824" y="-207126"/>
            <a:ext cx="1371822" cy="672675"/>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1" name="Google Shape;121;p5"/>
          <p:cNvSpPr txBox="1">
            <a:spLocks noGrp="1"/>
          </p:cNvSpPr>
          <p:nvPr>
            <p:ph type="body" idx="1"/>
          </p:nvPr>
        </p:nvSpPr>
        <p:spPr>
          <a:xfrm>
            <a:off x="1216400"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22" name="Google Shape;122;p5"/>
          <p:cNvSpPr txBox="1">
            <a:spLocks noGrp="1"/>
          </p:cNvSpPr>
          <p:nvPr>
            <p:ph type="body" idx="2"/>
          </p:nvPr>
        </p:nvSpPr>
        <p:spPr>
          <a:xfrm>
            <a:off x="4777104"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23" name="Google Shape;123;p5"/>
          <p:cNvSpPr txBox="1">
            <a:spLocks noGrp="1"/>
          </p:cNvSpPr>
          <p:nvPr>
            <p:ph type="title" idx="3"/>
          </p:nvPr>
        </p:nvSpPr>
        <p:spPr>
          <a:xfrm>
            <a:off x="1216400"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124" name="Google Shape;124;p5"/>
          <p:cNvSpPr txBox="1">
            <a:spLocks noGrp="1"/>
          </p:cNvSpPr>
          <p:nvPr>
            <p:ph type="title" idx="4"/>
          </p:nvPr>
        </p:nvSpPr>
        <p:spPr>
          <a:xfrm>
            <a:off x="4777113"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125" name="Google Shape;125;p5"/>
          <p:cNvSpPr/>
          <p:nvPr/>
        </p:nvSpPr>
        <p:spPr>
          <a:xfrm>
            <a:off x="-514300" y="-267800"/>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5"/>
          <p:cNvGrpSpPr/>
          <p:nvPr/>
        </p:nvGrpSpPr>
        <p:grpSpPr>
          <a:xfrm rot="-5400000">
            <a:off x="7606857" y="198228"/>
            <a:ext cx="1842313" cy="860893"/>
            <a:chOff x="2431350" y="1519275"/>
            <a:chExt cx="925925" cy="432675"/>
          </a:xfrm>
        </p:grpSpPr>
        <p:sp>
          <p:nvSpPr>
            <p:cNvPr id="127" name="Google Shape;127;p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a:off x="490310" y="2387944"/>
            <a:ext cx="519497" cy="2872970"/>
            <a:chOff x="5379800" y="2555600"/>
            <a:chExt cx="236425" cy="1307500"/>
          </a:xfrm>
        </p:grpSpPr>
        <p:sp>
          <p:nvSpPr>
            <p:cNvPr id="134" name="Google Shape;134;p5"/>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5"/>
          <p:cNvGrpSpPr/>
          <p:nvPr/>
        </p:nvGrpSpPr>
        <p:grpSpPr>
          <a:xfrm>
            <a:off x="-50006" y="2217598"/>
            <a:ext cx="570804" cy="3078143"/>
            <a:chOff x="5133900" y="2478075"/>
            <a:chExt cx="259775" cy="1400875"/>
          </a:xfrm>
        </p:grpSpPr>
        <p:sp>
          <p:nvSpPr>
            <p:cNvPr id="143" name="Google Shape;143;p5"/>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5"/>
          <p:cNvGrpSpPr/>
          <p:nvPr/>
        </p:nvGrpSpPr>
        <p:grpSpPr>
          <a:xfrm>
            <a:off x="7762965" y="4358025"/>
            <a:ext cx="1161195" cy="734388"/>
            <a:chOff x="5161625" y="732525"/>
            <a:chExt cx="456050" cy="288425"/>
          </a:xfrm>
        </p:grpSpPr>
        <p:sp>
          <p:nvSpPr>
            <p:cNvPr id="154" name="Google Shape;154;p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5" name="Google Shape;165;p6"/>
          <p:cNvSpPr/>
          <p:nvPr/>
        </p:nvSpPr>
        <p:spPr>
          <a:xfrm rot="-5400000">
            <a:off x="-635421" y="42327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6"/>
          <p:cNvGrpSpPr/>
          <p:nvPr/>
        </p:nvGrpSpPr>
        <p:grpSpPr>
          <a:xfrm>
            <a:off x="61840" y="4604000"/>
            <a:ext cx="1161195" cy="734388"/>
            <a:chOff x="5161625" y="732525"/>
            <a:chExt cx="456050" cy="288425"/>
          </a:xfrm>
        </p:grpSpPr>
        <p:sp>
          <p:nvSpPr>
            <p:cNvPr id="167" name="Google Shape;167;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7743454" y="-47868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6"/>
          <p:cNvGrpSpPr/>
          <p:nvPr/>
        </p:nvGrpSpPr>
        <p:grpSpPr>
          <a:xfrm rot="-5400000">
            <a:off x="8214540" y="458650"/>
            <a:ext cx="1161195" cy="734388"/>
            <a:chOff x="5161625" y="732525"/>
            <a:chExt cx="456050" cy="288425"/>
          </a:xfrm>
        </p:grpSpPr>
        <p:sp>
          <p:nvSpPr>
            <p:cNvPr id="178" name="Google Shape;178;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3866575" y="822775"/>
            <a:ext cx="4564200" cy="1123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72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9" name="Google Shape;189;p7"/>
          <p:cNvSpPr txBox="1">
            <a:spLocks noGrp="1"/>
          </p:cNvSpPr>
          <p:nvPr>
            <p:ph type="body" idx="1"/>
          </p:nvPr>
        </p:nvSpPr>
        <p:spPr>
          <a:xfrm>
            <a:off x="3866614" y="2024225"/>
            <a:ext cx="4564200" cy="229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0" name="Google Shape;190;p7"/>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7"/>
          <p:cNvGrpSpPr/>
          <p:nvPr/>
        </p:nvGrpSpPr>
        <p:grpSpPr>
          <a:xfrm>
            <a:off x="7606857" y="122028"/>
            <a:ext cx="1842313" cy="860893"/>
            <a:chOff x="2431350" y="1519275"/>
            <a:chExt cx="925925" cy="432675"/>
          </a:xfrm>
        </p:grpSpPr>
        <p:sp>
          <p:nvSpPr>
            <p:cNvPr id="192" name="Google Shape;192;p7"/>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0"/>
        <p:cNvGrpSpPr/>
        <p:nvPr/>
      </p:nvGrpSpPr>
      <p:grpSpPr>
        <a:xfrm>
          <a:off x="0" y="0"/>
          <a:ext cx="0" cy="0"/>
          <a:chOff x="0" y="0"/>
          <a:chExt cx="0" cy="0"/>
        </a:xfrm>
      </p:grpSpPr>
      <p:sp>
        <p:nvSpPr>
          <p:cNvPr id="251" name="Google Shape;251;p10"/>
          <p:cNvSpPr txBox="1">
            <a:spLocks noGrp="1"/>
          </p:cNvSpPr>
          <p:nvPr>
            <p:ph type="title"/>
          </p:nvPr>
        </p:nvSpPr>
        <p:spPr>
          <a:xfrm>
            <a:off x="6376500" y="2556625"/>
            <a:ext cx="2169300" cy="1978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52" name="Google Shape;252;p10"/>
          <p:cNvGrpSpPr/>
          <p:nvPr/>
        </p:nvGrpSpPr>
        <p:grpSpPr>
          <a:xfrm>
            <a:off x="646969" y="2443268"/>
            <a:ext cx="496114" cy="2743789"/>
            <a:chOff x="5379800" y="2555600"/>
            <a:chExt cx="236425" cy="1307500"/>
          </a:xfrm>
        </p:grpSpPr>
        <p:sp>
          <p:nvSpPr>
            <p:cNvPr id="253" name="Google Shape;253;p10"/>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0"/>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0"/>
          <p:cNvGrpSpPr/>
          <p:nvPr/>
        </p:nvGrpSpPr>
        <p:grpSpPr>
          <a:xfrm>
            <a:off x="130973" y="2280582"/>
            <a:ext cx="545112" cy="2939736"/>
            <a:chOff x="5133900" y="2478075"/>
            <a:chExt cx="259775" cy="1400875"/>
          </a:xfrm>
        </p:grpSpPr>
        <p:sp>
          <p:nvSpPr>
            <p:cNvPr id="262" name="Google Shape;262;p10"/>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0"/>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0"/>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1"/>
        <p:cNvGrpSpPr/>
        <p:nvPr/>
      </p:nvGrpSpPr>
      <p:grpSpPr>
        <a:xfrm>
          <a:off x="0" y="0"/>
          <a:ext cx="0" cy="0"/>
          <a:chOff x="0" y="0"/>
          <a:chExt cx="0" cy="0"/>
        </a:xfrm>
      </p:grpSpPr>
      <p:sp>
        <p:nvSpPr>
          <p:cNvPr id="312" name="Google Shape;31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3"/>
        <p:cNvGrpSpPr/>
        <p:nvPr/>
      </p:nvGrpSpPr>
      <p:grpSpPr>
        <a:xfrm>
          <a:off x="0" y="0"/>
          <a:ext cx="0" cy="0"/>
          <a:chOff x="0" y="0"/>
          <a:chExt cx="0" cy="0"/>
        </a:xfrm>
      </p:grpSpPr>
      <p:sp>
        <p:nvSpPr>
          <p:cNvPr id="314" name="Google Shape;314;p1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5" name="Google Shape;315;p13"/>
          <p:cNvSpPr txBox="1">
            <a:spLocks noGrp="1"/>
          </p:cNvSpPr>
          <p:nvPr>
            <p:ph type="title" idx="2" hasCustomPrompt="1"/>
          </p:nvPr>
        </p:nvSpPr>
        <p:spPr>
          <a:xfrm>
            <a:off x="1117325"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6" name="Google Shape;316;p13"/>
          <p:cNvSpPr txBox="1">
            <a:spLocks noGrp="1"/>
          </p:cNvSpPr>
          <p:nvPr>
            <p:ph type="title" idx="3"/>
          </p:nvPr>
        </p:nvSpPr>
        <p:spPr>
          <a:xfrm>
            <a:off x="713275" y="2784250"/>
            <a:ext cx="2504400" cy="4962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800"/>
            </a:lvl1pPr>
            <a:lvl2pPr lvl="1">
              <a:spcBef>
                <a:spcPts val="0"/>
              </a:spcBef>
              <a:spcAft>
                <a:spcPts val="0"/>
              </a:spcAft>
              <a:buSzPts val="3200"/>
              <a:buNone/>
              <a:defRPr>
                <a:latin typeface="Poppins"/>
                <a:ea typeface="Poppins"/>
                <a:cs typeface="Poppins"/>
                <a:sym typeface="Poppins"/>
              </a:defRPr>
            </a:lvl2pPr>
            <a:lvl3pPr lvl="2">
              <a:spcBef>
                <a:spcPts val="0"/>
              </a:spcBef>
              <a:spcAft>
                <a:spcPts val="0"/>
              </a:spcAft>
              <a:buSzPts val="3200"/>
              <a:buNone/>
              <a:defRPr>
                <a:latin typeface="Poppins"/>
                <a:ea typeface="Poppins"/>
                <a:cs typeface="Poppins"/>
                <a:sym typeface="Poppins"/>
              </a:defRPr>
            </a:lvl3pPr>
            <a:lvl4pPr lvl="3">
              <a:spcBef>
                <a:spcPts val="0"/>
              </a:spcBef>
              <a:spcAft>
                <a:spcPts val="0"/>
              </a:spcAft>
              <a:buSzPts val="3200"/>
              <a:buNone/>
              <a:defRPr>
                <a:latin typeface="Poppins"/>
                <a:ea typeface="Poppins"/>
                <a:cs typeface="Poppins"/>
                <a:sym typeface="Poppins"/>
              </a:defRPr>
            </a:lvl4pPr>
            <a:lvl5pPr lvl="4">
              <a:spcBef>
                <a:spcPts val="0"/>
              </a:spcBef>
              <a:spcAft>
                <a:spcPts val="0"/>
              </a:spcAft>
              <a:buSzPts val="3200"/>
              <a:buNone/>
              <a:defRPr>
                <a:latin typeface="Poppins"/>
                <a:ea typeface="Poppins"/>
                <a:cs typeface="Poppins"/>
                <a:sym typeface="Poppins"/>
              </a:defRPr>
            </a:lvl5pPr>
            <a:lvl6pPr lvl="5">
              <a:spcBef>
                <a:spcPts val="0"/>
              </a:spcBef>
              <a:spcAft>
                <a:spcPts val="0"/>
              </a:spcAft>
              <a:buSzPts val="3200"/>
              <a:buNone/>
              <a:defRPr>
                <a:latin typeface="Poppins"/>
                <a:ea typeface="Poppins"/>
                <a:cs typeface="Poppins"/>
                <a:sym typeface="Poppins"/>
              </a:defRPr>
            </a:lvl6pPr>
            <a:lvl7pPr lvl="6">
              <a:spcBef>
                <a:spcPts val="0"/>
              </a:spcBef>
              <a:spcAft>
                <a:spcPts val="0"/>
              </a:spcAft>
              <a:buSzPts val="3200"/>
              <a:buNone/>
              <a:defRPr>
                <a:latin typeface="Poppins"/>
                <a:ea typeface="Poppins"/>
                <a:cs typeface="Poppins"/>
                <a:sym typeface="Poppins"/>
              </a:defRPr>
            </a:lvl7pPr>
            <a:lvl8pPr lvl="7">
              <a:spcBef>
                <a:spcPts val="0"/>
              </a:spcBef>
              <a:spcAft>
                <a:spcPts val="0"/>
              </a:spcAft>
              <a:buSzPts val="3200"/>
              <a:buNone/>
              <a:defRPr>
                <a:latin typeface="Poppins"/>
                <a:ea typeface="Poppins"/>
                <a:cs typeface="Poppins"/>
                <a:sym typeface="Poppins"/>
              </a:defRPr>
            </a:lvl8pPr>
            <a:lvl9pPr lvl="8">
              <a:spcBef>
                <a:spcPts val="0"/>
              </a:spcBef>
              <a:spcAft>
                <a:spcPts val="0"/>
              </a:spcAft>
              <a:buSzPts val="3200"/>
              <a:buNone/>
              <a:defRPr>
                <a:latin typeface="Poppins"/>
                <a:ea typeface="Poppins"/>
                <a:cs typeface="Poppins"/>
                <a:sym typeface="Poppins"/>
              </a:defRPr>
            </a:lvl9pPr>
          </a:lstStyle>
          <a:p>
            <a:endParaRPr/>
          </a:p>
        </p:txBody>
      </p:sp>
      <p:sp>
        <p:nvSpPr>
          <p:cNvPr id="317" name="Google Shape;317;p13"/>
          <p:cNvSpPr txBox="1">
            <a:spLocks noGrp="1"/>
          </p:cNvSpPr>
          <p:nvPr>
            <p:ph type="subTitle" idx="1"/>
          </p:nvPr>
        </p:nvSpPr>
        <p:spPr>
          <a:xfrm>
            <a:off x="713275" y="3239151"/>
            <a:ext cx="2504400" cy="648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8" name="Google Shape;318;p13"/>
          <p:cNvSpPr txBox="1">
            <a:spLocks noGrp="1"/>
          </p:cNvSpPr>
          <p:nvPr>
            <p:ph type="title" idx="4" hasCustomPrompt="1"/>
          </p:nvPr>
        </p:nvSpPr>
        <p:spPr>
          <a:xfrm>
            <a:off x="3723862"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9" name="Google Shape;319;p13"/>
          <p:cNvSpPr txBox="1">
            <a:spLocks noGrp="1"/>
          </p:cNvSpPr>
          <p:nvPr>
            <p:ph type="title" idx="5"/>
          </p:nvPr>
        </p:nvSpPr>
        <p:spPr>
          <a:xfrm>
            <a:off x="3319812"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0" name="Google Shape;320;p13"/>
          <p:cNvSpPr txBox="1">
            <a:spLocks noGrp="1"/>
          </p:cNvSpPr>
          <p:nvPr>
            <p:ph type="subTitle" idx="6"/>
          </p:nvPr>
        </p:nvSpPr>
        <p:spPr>
          <a:xfrm>
            <a:off x="3319812"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1" name="Google Shape;321;p13"/>
          <p:cNvSpPr txBox="1">
            <a:spLocks noGrp="1"/>
          </p:cNvSpPr>
          <p:nvPr>
            <p:ph type="title" idx="7" hasCustomPrompt="1"/>
          </p:nvPr>
        </p:nvSpPr>
        <p:spPr>
          <a:xfrm>
            <a:off x="6330400"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22" name="Google Shape;322;p13"/>
          <p:cNvSpPr txBox="1">
            <a:spLocks noGrp="1"/>
          </p:cNvSpPr>
          <p:nvPr>
            <p:ph type="title" idx="8"/>
          </p:nvPr>
        </p:nvSpPr>
        <p:spPr>
          <a:xfrm>
            <a:off x="5926349"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3" name="Google Shape;323;p13"/>
          <p:cNvSpPr txBox="1">
            <a:spLocks noGrp="1"/>
          </p:cNvSpPr>
          <p:nvPr>
            <p:ph type="subTitle" idx="9"/>
          </p:nvPr>
        </p:nvSpPr>
        <p:spPr>
          <a:xfrm>
            <a:off x="5926350"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4" name="Google Shape;324;p13"/>
          <p:cNvSpPr/>
          <p:nvPr/>
        </p:nvSpPr>
        <p:spPr>
          <a:xfrm>
            <a:off x="86479" y="-209112"/>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13"/>
          <p:cNvGrpSpPr/>
          <p:nvPr/>
        </p:nvGrpSpPr>
        <p:grpSpPr>
          <a:xfrm>
            <a:off x="-217579" y="4186279"/>
            <a:ext cx="1598239" cy="746840"/>
            <a:chOff x="2431350" y="1519275"/>
            <a:chExt cx="925925" cy="432675"/>
          </a:xfrm>
        </p:grpSpPr>
        <p:sp>
          <p:nvSpPr>
            <p:cNvPr id="326" name="Google Shape;326;p1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13"/>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400000">
            <a:off x="7770279" y="42032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13"/>
          <p:cNvGrpSpPr/>
          <p:nvPr/>
        </p:nvGrpSpPr>
        <p:grpSpPr>
          <a:xfrm rot="-5400000" flipH="1">
            <a:off x="8122815" y="4086461"/>
            <a:ext cx="1732599" cy="946480"/>
            <a:chOff x="6928067" y="2555588"/>
            <a:chExt cx="1830919" cy="1000190"/>
          </a:xfrm>
        </p:grpSpPr>
        <p:sp>
          <p:nvSpPr>
            <p:cNvPr id="335" name="Google Shape;335;p1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13"/>
            <p:cNvGrpSpPr/>
            <p:nvPr/>
          </p:nvGrpSpPr>
          <p:grpSpPr>
            <a:xfrm>
              <a:off x="7124316" y="2726160"/>
              <a:ext cx="1447758" cy="751473"/>
              <a:chOff x="7124316" y="2726160"/>
              <a:chExt cx="1447758" cy="751473"/>
            </a:xfrm>
          </p:grpSpPr>
          <p:sp>
            <p:nvSpPr>
              <p:cNvPr id="337" name="Google Shape;337;p1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6" name="Google Shape;346;p13"/>
          <p:cNvSpPr/>
          <p:nvPr/>
        </p:nvSpPr>
        <p:spPr>
          <a:xfrm rot="-8999932" flipH="1">
            <a:off x="7779204" y="4523658"/>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13"/>
          <p:cNvGrpSpPr/>
          <p:nvPr/>
        </p:nvGrpSpPr>
        <p:grpSpPr>
          <a:xfrm rot="5400000">
            <a:off x="7911740" y="416600"/>
            <a:ext cx="1161195" cy="734388"/>
            <a:chOff x="5161625" y="732525"/>
            <a:chExt cx="456050" cy="288425"/>
          </a:xfrm>
        </p:grpSpPr>
        <p:sp>
          <p:nvSpPr>
            <p:cNvPr id="348" name="Google Shape;348;p1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357"/>
        <p:cNvGrpSpPr/>
        <p:nvPr/>
      </p:nvGrpSpPr>
      <p:grpSpPr>
        <a:xfrm>
          <a:off x="0" y="0"/>
          <a:ext cx="0" cy="0"/>
          <a:chOff x="0" y="0"/>
          <a:chExt cx="0" cy="0"/>
        </a:xfrm>
      </p:grpSpPr>
      <p:sp>
        <p:nvSpPr>
          <p:cNvPr id="358" name="Google Shape;358;p14"/>
          <p:cNvSpPr txBox="1">
            <a:spLocks noGrp="1"/>
          </p:cNvSpPr>
          <p:nvPr>
            <p:ph type="title"/>
          </p:nvPr>
        </p:nvSpPr>
        <p:spPr>
          <a:xfrm>
            <a:off x="838450"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59" name="Google Shape;359;p14"/>
          <p:cNvSpPr txBox="1">
            <a:spLocks noGrp="1"/>
          </p:cNvSpPr>
          <p:nvPr>
            <p:ph type="subTitle" idx="1"/>
          </p:nvPr>
        </p:nvSpPr>
        <p:spPr>
          <a:xfrm>
            <a:off x="838450"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60" name="Google Shape;360;p14"/>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1" name="Google Shape;361;p14"/>
          <p:cNvSpPr txBox="1">
            <a:spLocks noGrp="1"/>
          </p:cNvSpPr>
          <p:nvPr>
            <p:ph type="title" idx="3"/>
          </p:nvPr>
        </p:nvSpPr>
        <p:spPr>
          <a:xfrm>
            <a:off x="3360421"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62" name="Google Shape;362;p14"/>
          <p:cNvSpPr txBox="1">
            <a:spLocks noGrp="1"/>
          </p:cNvSpPr>
          <p:nvPr>
            <p:ph type="subTitle" idx="4"/>
          </p:nvPr>
        </p:nvSpPr>
        <p:spPr>
          <a:xfrm>
            <a:off x="3360424"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63" name="Google Shape;363;p14"/>
          <p:cNvSpPr txBox="1">
            <a:spLocks noGrp="1"/>
          </p:cNvSpPr>
          <p:nvPr>
            <p:ph type="title" idx="5"/>
          </p:nvPr>
        </p:nvSpPr>
        <p:spPr>
          <a:xfrm>
            <a:off x="5882391"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64" name="Google Shape;364;p14"/>
          <p:cNvSpPr txBox="1">
            <a:spLocks noGrp="1"/>
          </p:cNvSpPr>
          <p:nvPr>
            <p:ph type="subTitle" idx="6"/>
          </p:nvPr>
        </p:nvSpPr>
        <p:spPr>
          <a:xfrm>
            <a:off x="5882397"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65" name="Google Shape;365;p14"/>
          <p:cNvSpPr/>
          <p:nvPr/>
        </p:nvSpPr>
        <p:spPr>
          <a:xfrm>
            <a:off x="8305500" y="-1670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14"/>
          <p:cNvGrpSpPr/>
          <p:nvPr/>
        </p:nvGrpSpPr>
        <p:grpSpPr>
          <a:xfrm rot="5400000">
            <a:off x="7951739" y="858987"/>
            <a:ext cx="1161195" cy="734388"/>
            <a:chOff x="5161625" y="732525"/>
            <a:chExt cx="456050" cy="288425"/>
          </a:xfrm>
        </p:grpSpPr>
        <p:sp>
          <p:nvSpPr>
            <p:cNvPr id="367" name="Google Shape;367;p14"/>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14"/>
          <p:cNvSpPr/>
          <p:nvPr/>
        </p:nvSpPr>
        <p:spPr>
          <a:xfrm>
            <a:off x="-191596" y="439603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rot="9900051">
            <a:off x="-279596" y="3825934"/>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6" r:id="rId6"/>
    <p:sldLayoutId id="2147483658" r:id="rId7"/>
    <p:sldLayoutId id="2147483659" r:id="rId8"/>
    <p:sldLayoutId id="2147483660" r:id="rId9"/>
    <p:sldLayoutId id="2147483661" r:id="rId10"/>
    <p:sldLayoutId id="2147483662" r:id="rId11"/>
    <p:sldLayoutId id="2147483663" r:id="rId12"/>
    <p:sldLayoutId id="2147483667" r:id="rId13"/>
    <p:sldLayoutId id="2147483668" r:id="rId14"/>
    <p:sldLayoutId id="2147483669" r:id="rId15"/>
    <p:sldLayoutId id="2147483673" r:id="rId16"/>
    <p:sldLayoutId id="214748367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microsoft.com/office/2007/relationships/hdphoto" Target="../media/hdphoto2.wdp"/><Relationship Id="rId12" Type="http://schemas.microsoft.com/office/2007/relationships/hdphoto" Target="../media/hdphoto5.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notesSlide" Target="../notesSlides/notesSlide4.xml"/><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jpeg"/><Relationship Id="rId4" Type="http://schemas.microsoft.com/office/2007/relationships/hdphoto" Target="../media/hdphoto8.wdp"/><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8.wdp"/><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3623475" y="1113699"/>
            <a:ext cx="2171346" cy="1608267"/>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29"/>
          <p:cNvGrpSpPr/>
          <p:nvPr/>
        </p:nvGrpSpPr>
        <p:grpSpPr>
          <a:xfrm rot="3615558">
            <a:off x="3942647" y="598307"/>
            <a:ext cx="1161188" cy="734383"/>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29"/>
          <p:cNvSpPr txBox="1">
            <a:spLocks noGrp="1"/>
          </p:cNvSpPr>
          <p:nvPr>
            <p:ph type="title"/>
          </p:nvPr>
        </p:nvSpPr>
        <p:spPr>
          <a:xfrm>
            <a:off x="2014225" y="1278943"/>
            <a:ext cx="5115600" cy="12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Warm up</a:t>
            </a:r>
            <a:endParaRPr dirty="0"/>
          </a:p>
        </p:txBody>
      </p:sp>
      <p:sp>
        <p:nvSpPr>
          <p:cNvPr id="695" name="Google Shape;695;p29"/>
          <p:cNvSpPr txBox="1">
            <a:spLocks noGrp="1"/>
          </p:cNvSpPr>
          <p:nvPr>
            <p:ph type="subTitle" idx="1"/>
          </p:nvPr>
        </p:nvSpPr>
        <p:spPr>
          <a:xfrm>
            <a:off x="385541" y="3278968"/>
            <a:ext cx="8425228" cy="14002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t>Work in pair.</a:t>
            </a:r>
          </a:p>
          <a:p>
            <a:pPr marL="0" lvl="0" indent="0" algn="ctr" rtl="0">
              <a:spcBef>
                <a:spcPts val="0"/>
              </a:spcBef>
              <a:spcAft>
                <a:spcPts val="0"/>
              </a:spcAft>
              <a:buNone/>
            </a:pPr>
            <a:r>
              <a:rPr lang="en" sz="3300" dirty="0"/>
              <a:t>Look and guess what the word is</a:t>
            </a:r>
            <a:endParaRPr sz="3300" dirty="0"/>
          </a:p>
        </p:txBody>
      </p:sp>
    </p:spTree>
    <p:extLst>
      <p:ext uri="{BB962C8B-B14F-4D97-AF65-F5344CB8AC3E}">
        <p14:creationId xmlns:p14="http://schemas.microsoft.com/office/powerpoint/2010/main" val="39769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5">
                                            <p:txEl>
                                              <p:pRg st="0" end="0"/>
                                            </p:txEl>
                                          </p:spTgt>
                                        </p:tgtEl>
                                        <p:attrNameLst>
                                          <p:attrName>style.visibility</p:attrName>
                                        </p:attrNameLst>
                                      </p:cBhvr>
                                      <p:to>
                                        <p:strVal val="visible"/>
                                      </p:to>
                                    </p:set>
                                    <p:animEffect transition="in" filter="blinds(horizontal)">
                                      <p:cBhvr>
                                        <p:cTn id="7" dur="500"/>
                                        <p:tgtEl>
                                          <p:spTgt spid="6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5">
                                            <p:txEl>
                                              <p:pRg st="1" end="1"/>
                                            </p:txEl>
                                          </p:spTgt>
                                        </p:tgtEl>
                                        <p:attrNameLst>
                                          <p:attrName>style.visibility</p:attrName>
                                        </p:attrNameLst>
                                      </p:cBhvr>
                                      <p:to>
                                        <p:strVal val="visible"/>
                                      </p:to>
                                    </p:set>
                                    <p:animEffect transition="in" filter="blinds(horizontal)">
                                      <p:cBhvr>
                                        <p:cTn id="12" dur="500"/>
                                        <p:tgtEl>
                                          <p:spTgt spid="6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7"/>
          <p:cNvSpPr txBox="1">
            <a:spLocks noGrp="1"/>
          </p:cNvSpPr>
          <p:nvPr>
            <p:ph type="title"/>
          </p:nvPr>
        </p:nvSpPr>
        <p:spPr>
          <a:xfrm>
            <a:off x="713250" y="257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t>Objectives</a:t>
            </a:r>
            <a:endParaRPr sz="4400" dirty="0"/>
          </a:p>
        </p:txBody>
      </p:sp>
      <p:sp>
        <p:nvSpPr>
          <p:cNvPr id="659" name="Google Shape;659;p27"/>
          <p:cNvSpPr txBox="1">
            <a:spLocks noGrp="1"/>
          </p:cNvSpPr>
          <p:nvPr>
            <p:ph type="body" idx="1"/>
          </p:nvPr>
        </p:nvSpPr>
        <p:spPr>
          <a:xfrm>
            <a:off x="713250" y="1183725"/>
            <a:ext cx="7717500" cy="5726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a:t>By the end of the lesson, students will be able to: </a:t>
            </a:r>
            <a:endParaRPr sz="2400" dirty="0"/>
          </a:p>
        </p:txBody>
      </p:sp>
      <p:cxnSp>
        <p:nvCxnSpPr>
          <p:cNvPr id="660" name="Google Shape;660;p27"/>
          <p:cNvCxnSpPr/>
          <p:nvPr/>
        </p:nvCxnSpPr>
        <p:spPr>
          <a:xfrm>
            <a:off x="2731000" y="1183725"/>
            <a:ext cx="3681900" cy="0"/>
          </a:xfrm>
          <a:prstGeom prst="straightConnector1">
            <a:avLst/>
          </a:prstGeom>
          <a:noFill/>
          <a:ln w="19050" cap="flat" cmpd="sng">
            <a:solidFill>
              <a:schemeClr val="dk2"/>
            </a:solidFill>
            <a:prstDash val="solid"/>
            <a:round/>
            <a:headEnd type="none" w="med" len="med"/>
            <a:tailEnd type="none" w="med" len="med"/>
          </a:ln>
        </p:spPr>
      </p:cxnSp>
      <p:pic>
        <p:nvPicPr>
          <p:cNvPr id="5"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FA7F07BB-9996-C23D-AC91-4C654899C5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1179183" y="2164466"/>
            <a:ext cx="858840" cy="648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D1554C85-9BFA-55AD-3A72-AD633F8284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1179183" y="3387084"/>
            <a:ext cx="858840" cy="6489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659;p27">
            <a:extLst>
              <a:ext uri="{FF2B5EF4-FFF2-40B4-BE49-F238E27FC236}">
                <a16:creationId xmlns:a16="http://schemas.microsoft.com/office/drawing/2014/main" id="{5513DDCC-2F7D-BA13-9689-15D45B21705E}"/>
              </a:ext>
            </a:extLst>
          </p:cNvPr>
          <p:cNvSpPr txBox="1">
            <a:spLocks/>
          </p:cNvSpPr>
          <p:nvPr/>
        </p:nvSpPr>
        <p:spPr>
          <a:xfrm>
            <a:off x="2119140" y="2202588"/>
            <a:ext cx="7717500" cy="572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1pPr>
            <a:lvl2pPr marL="914400" marR="0" lvl="1"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2pPr>
            <a:lvl3pPr marL="1371600" marR="0" lvl="2"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3pPr>
            <a:lvl4pPr marL="1828800" marR="0" lvl="3"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4pPr>
            <a:lvl5pPr marL="2286000" marR="0" lvl="4"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5pPr>
            <a:lvl6pPr marL="2743200" marR="0" lvl="5"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6pPr>
            <a:lvl7pPr marL="3200400" marR="0" lvl="6"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7pPr>
            <a:lvl8pPr marL="3657600" marR="0" lvl="7"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8pPr>
            <a:lvl9pPr marL="4114800" marR="0" lvl="8"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9pPr>
          </a:lstStyle>
          <a:p>
            <a:pPr marL="0" indent="0">
              <a:buSzPts val="1100"/>
              <a:buFont typeface="Arial"/>
              <a:buNone/>
            </a:pPr>
            <a:r>
              <a:rPr lang="en-US" sz="2400" dirty="0"/>
              <a:t>learn how to express preferences</a:t>
            </a:r>
          </a:p>
        </p:txBody>
      </p:sp>
      <p:sp>
        <p:nvSpPr>
          <p:cNvPr id="8" name="Google Shape;659;p27">
            <a:extLst>
              <a:ext uri="{FF2B5EF4-FFF2-40B4-BE49-F238E27FC236}">
                <a16:creationId xmlns:a16="http://schemas.microsoft.com/office/drawing/2014/main" id="{1AF193CB-D89E-DCC3-C722-DAC0BB970C33}"/>
              </a:ext>
            </a:extLst>
          </p:cNvPr>
          <p:cNvSpPr txBox="1">
            <a:spLocks/>
          </p:cNvSpPr>
          <p:nvPr/>
        </p:nvSpPr>
        <p:spPr>
          <a:xfrm>
            <a:off x="2119140" y="3357788"/>
            <a:ext cx="7717500" cy="572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1pPr>
            <a:lvl2pPr marL="914400" marR="0" lvl="1"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2pPr>
            <a:lvl3pPr marL="1371600" marR="0" lvl="2"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3pPr>
            <a:lvl4pPr marL="1828800" marR="0" lvl="3"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4pPr>
            <a:lvl5pPr marL="2286000" marR="0" lvl="4"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5pPr>
            <a:lvl6pPr marL="2743200" marR="0" lvl="5"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6pPr>
            <a:lvl7pPr marL="3200400" marR="0" lvl="6"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7pPr>
            <a:lvl8pPr marL="3657600" marR="0" lvl="7"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8pPr>
            <a:lvl9pPr marL="4114800" marR="0" lvl="8" indent="-330200" algn="l" rtl="0">
              <a:lnSpc>
                <a:spcPct val="100000"/>
              </a:lnSpc>
              <a:spcBef>
                <a:spcPts val="0"/>
              </a:spcBef>
              <a:spcAft>
                <a:spcPts val="0"/>
              </a:spcAft>
              <a:buClr>
                <a:schemeClr val="dk1"/>
              </a:buClr>
              <a:buSzPts val="1600"/>
              <a:buFont typeface="Poppins"/>
              <a:buChar char="■"/>
              <a:defRPr sz="1600" b="0" i="0" u="none" strike="noStrike" cap="none">
                <a:solidFill>
                  <a:schemeClr val="dk1"/>
                </a:solidFill>
                <a:latin typeface="Poppins"/>
                <a:ea typeface="Poppins"/>
                <a:cs typeface="Poppins"/>
                <a:sym typeface="Poppins"/>
              </a:defRPr>
            </a:lvl9pPr>
          </a:lstStyle>
          <a:p>
            <a:pPr marL="0" indent="0">
              <a:buSzPts val="1100"/>
              <a:buFont typeface="Arial"/>
              <a:buNone/>
            </a:pPr>
            <a:r>
              <a:rPr lang="en-US" sz="2400" dirty="0" err="1"/>
              <a:t>practise</a:t>
            </a:r>
            <a:r>
              <a:rPr lang="en-US" sz="2400" dirty="0"/>
              <a:t> using some grammar points and vocabulary related to the topic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58"/>
                                        </p:tgtEl>
                                        <p:attrNameLst>
                                          <p:attrName>style.visibility</p:attrName>
                                        </p:attrNameLst>
                                      </p:cBhvr>
                                      <p:to>
                                        <p:strVal val="visible"/>
                                      </p:to>
                                    </p:set>
                                    <p:anim calcmode="lin" valueType="num">
                                      <p:cBhvr>
                                        <p:cTn id="7" dur="500" fill="hold"/>
                                        <p:tgtEl>
                                          <p:spTgt spid="658"/>
                                        </p:tgtEl>
                                        <p:attrNameLst>
                                          <p:attrName>ppt_w</p:attrName>
                                        </p:attrNameLst>
                                      </p:cBhvr>
                                      <p:tavLst>
                                        <p:tav tm="0">
                                          <p:val>
                                            <p:fltVal val="0"/>
                                          </p:val>
                                        </p:tav>
                                        <p:tav tm="100000">
                                          <p:val>
                                            <p:strVal val="#ppt_w"/>
                                          </p:val>
                                        </p:tav>
                                      </p:tavLst>
                                    </p:anim>
                                    <p:anim calcmode="lin" valueType="num">
                                      <p:cBhvr>
                                        <p:cTn id="8" dur="500" fill="hold"/>
                                        <p:tgtEl>
                                          <p:spTgt spid="658"/>
                                        </p:tgtEl>
                                        <p:attrNameLst>
                                          <p:attrName>ppt_h</p:attrName>
                                        </p:attrNameLst>
                                      </p:cBhvr>
                                      <p:tavLst>
                                        <p:tav tm="0">
                                          <p:val>
                                            <p:fltVal val="0"/>
                                          </p:val>
                                        </p:tav>
                                        <p:tav tm="100000">
                                          <p:val>
                                            <p:strVal val="#ppt_h"/>
                                          </p:val>
                                        </p:tav>
                                      </p:tavLst>
                                    </p:anim>
                                    <p:animEffect transition="in" filter="fade">
                                      <p:cBhvr>
                                        <p:cTn id="9" dur="500"/>
                                        <p:tgtEl>
                                          <p:spTgt spid="65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8" name="Google Shape;668;p28"/>
          <p:cNvSpPr txBox="1">
            <a:spLocks noGrp="1"/>
          </p:cNvSpPr>
          <p:nvPr>
            <p:ph type="title"/>
          </p:nvPr>
        </p:nvSpPr>
        <p:spPr>
          <a:xfrm>
            <a:off x="933778" y="227198"/>
            <a:ext cx="7717500" cy="572700"/>
          </a:xfrm>
          <a:prstGeom prst="rect">
            <a:avLst/>
          </a:prstGeom>
        </p:spPr>
        <p:txBody>
          <a:bodyPr spcFirstLastPara="1" wrap="square" lIns="91425" tIns="91425" rIns="91425" bIns="91425" anchor="t" anchorCtr="0">
            <a:noAutofit/>
          </a:bodyPr>
          <a:lstStyle/>
          <a:p>
            <a:r>
              <a:rPr lang="en" dirty="0"/>
              <a:t>Ex1. </a:t>
            </a:r>
            <a:r>
              <a:rPr lang="en-US" dirty="0"/>
              <a:t>Listen and read the dialogue (p.45)</a:t>
            </a:r>
            <a:r>
              <a:rPr lang="en" dirty="0"/>
              <a:t> </a:t>
            </a:r>
            <a:endParaRPr dirty="0"/>
          </a:p>
        </p:txBody>
      </p:sp>
      <p:cxnSp>
        <p:nvCxnSpPr>
          <p:cNvPr id="678" name="Google Shape;678;p28"/>
          <p:cNvCxnSpPr/>
          <p:nvPr/>
        </p:nvCxnSpPr>
        <p:spPr>
          <a:xfrm>
            <a:off x="2827252" y="919030"/>
            <a:ext cx="3681900" cy="0"/>
          </a:xfrm>
          <a:prstGeom prst="straightConnector1">
            <a:avLst/>
          </a:prstGeom>
          <a:noFill/>
          <a:ln w="19050" cap="flat" cmpd="sng">
            <a:solidFill>
              <a:schemeClr val="dk2"/>
            </a:solidFill>
            <a:prstDash val="solid"/>
            <a:round/>
            <a:headEnd type="none" w="med" len="med"/>
            <a:tailEnd type="none" w="med" len="med"/>
          </a:ln>
        </p:spPr>
      </p:cxnSp>
      <p:pic>
        <p:nvPicPr>
          <p:cNvPr id="2" name="027" descr="027">
            <a:hlinkClick r:id="" action="ppaction://media"/>
            <a:extLst>
              <a:ext uri="{FF2B5EF4-FFF2-40B4-BE49-F238E27FC236}">
                <a16:creationId xmlns:a16="http://schemas.microsoft.com/office/drawing/2014/main" id="{50B6E70B-3F1A-D72F-37AF-23EB093824DB}"/>
              </a:ext>
            </a:extLst>
          </p:cNvPr>
          <p:cNvPicPr>
            <a:picLocks noChangeAspect="1"/>
          </p:cNvPicPr>
          <p:nvPr>
            <a:audioFile r:link="rId1"/>
            <p:extLst>
              <p:ext uri="{DAA4B4D4-6D71-4841-9C94-3DE7FCFB9230}">
                <p14:media xmlns:p14="http://schemas.microsoft.com/office/powerpoint/2010/main" r:embed="rId2">
                  <p14:trim st="20017.8328" end="24035.24"/>
                </p14:media>
              </p:ext>
            </p:extLst>
          </p:nvPr>
        </p:nvPicPr>
        <p:blipFill>
          <a:blip r:embed="rId5"/>
          <a:stretch>
            <a:fillRect/>
          </a:stretch>
        </p:blipFill>
        <p:spPr>
          <a:xfrm>
            <a:off x="-1080812" y="446578"/>
            <a:ext cx="626354" cy="626354"/>
          </a:xfrm>
          <a:prstGeom prst="rect">
            <a:avLst/>
          </a:prstGeom>
        </p:spPr>
      </p:pic>
      <p:pic>
        <p:nvPicPr>
          <p:cNvPr id="1026" name="Picture 2" descr="Boy Vectors &amp; Illustrations for Free Download | Freepik">
            <a:extLst>
              <a:ext uri="{FF2B5EF4-FFF2-40B4-BE49-F238E27FC236}">
                <a16:creationId xmlns:a16="http://schemas.microsoft.com/office/drawing/2014/main" id="{7A797CD7-2AE2-1C5F-FE30-4596886F66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4837" y="1776609"/>
            <a:ext cx="3808496" cy="3808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Vector | Illustration of happy cute boy ready to go to school">
            <a:extLst>
              <a:ext uri="{FF2B5EF4-FFF2-40B4-BE49-F238E27FC236}">
                <a16:creationId xmlns:a16="http://schemas.microsoft.com/office/drawing/2014/main" id="{3A62347C-F5B0-0B31-42F8-3A496FD711C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04" b="92652" l="9904" r="89936">
                        <a14:foregroundMark x1="41054" y1="26997" x2="41054" y2="26997"/>
                        <a14:foregroundMark x1="52556" y1="25240" x2="52556" y2="33866"/>
                        <a14:foregroundMark x1="48562" y1="33227" x2="48562" y2="42971"/>
                        <a14:foregroundMark x1="48562" y1="32748" x2="48562" y2="72843"/>
                        <a14:foregroundMark x1="41054" y1="88019" x2="41054" y2="88019"/>
                        <a14:foregroundMark x1="38019" y1="92013" x2="40575" y2="92652"/>
                        <a14:foregroundMark x1="45687" y1="11182" x2="57987" y2="11502"/>
                        <a14:foregroundMark x1="41693" y1="28435" x2="41693" y2="28435"/>
                        <a14:foregroundMark x1="42332" y1="26997" x2="42332" y2="26997"/>
                        <a14:foregroundMark x1="63259" y1="16613" x2="62939" y2="26038"/>
                        <a14:foregroundMark x1="62620" y1="14856" x2="62300" y2="2060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05795" y="2173883"/>
            <a:ext cx="3048479" cy="29696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214A031-EA80-B4EE-3BFA-AA831A43BD9D}"/>
              </a:ext>
            </a:extLst>
          </p:cNvPr>
          <p:cNvGrpSpPr/>
          <p:nvPr/>
        </p:nvGrpSpPr>
        <p:grpSpPr>
          <a:xfrm>
            <a:off x="422031" y="1235894"/>
            <a:ext cx="2653059" cy="1335856"/>
            <a:chOff x="422031" y="1235894"/>
            <a:chExt cx="2653059" cy="1335856"/>
          </a:xfrm>
        </p:grpSpPr>
        <p:sp>
          <p:nvSpPr>
            <p:cNvPr id="4" name="Rounded Rectangular Callout 3">
              <a:extLst>
                <a:ext uri="{FF2B5EF4-FFF2-40B4-BE49-F238E27FC236}">
                  <a16:creationId xmlns:a16="http://schemas.microsoft.com/office/drawing/2014/main" id="{EED54471-DADC-3389-374F-E784618A337E}"/>
                </a:ext>
              </a:extLst>
            </p:cNvPr>
            <p:cNvSpPr/>
            <p:nvPr/>
          </p:nvSpPr>
          <p:spPr>
            <a:xfrm>
              <a:off x="422031" y="1235894"/>
              <a:ext cx="2653059" cy="1335856"/>
            </a:xfrm>
            <a:prstGeom prst="wedgeRoundRectCallout">
              <a:avLst>
                <a:gd name="adj1" fmla="val 68935"/>
                <a:gd name="adj2" fmla="val 37099"/>
                <a:gd name="adj3"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2A3A42CB-A4CF-E8B9-9E90-C4D688D3D562}"/>
                </a:ext>
              </a:extLst>
            </p:cNvPr>
            <p:cNvSpPr txBox="1"/>
            <p:nvPr/>
          </p:nvSpPr>
          <p:spPr>
            <a:xfrm>
              <a:off x="535023" y="1425184"/>
              <a:ext cx="2427074" cy="1015663"/>
            </a:xfrm>
            <a:prstGeom prst="rect">
              <a:avLst/>
            </a:prstGeom>
            <a:noFill/>
          </p:spPr>
          <p:txBody>
            <a:bodyPr wrap="square" rtlCol="0">
              <a:spAutoFit/>
            </a:bodyPr>
            <a:lstStyle/>
            <a:p>
              <a:pPr algn="ctr"/>
              <a:r>
                <a:rPr lang="en-US" sz="2000" dirty="0">
                  <a:latin typeface="Century Gothic" panose="020B0502020202020204" pitchFamily="34" charset="0"/>
                </a:rPr>
                <a:t>Which do you </a:t>
              </a:r>
              <a:r>
                <a:rPr lang="en-US" sz="2000" b="1" dirty="0">
                  <a:highlight>
                    <a:srgbClr val="FFFF00"/>
                  </a:highlight>
                  <a:latin typeface="Century Gothic" panose="020B0502020202020204" pitchFamily="34" charset="0"/>
                </a:rPr>
                <a:t>prefer</a:t>
              </a:r>
              <a:r>
                <a:rPr lang="en-US" sz="2000" dirty="0">
                  <a:latin typeface="Century Gothic" panose="020B0502020202020204" pitchFamily="34" charset="0"/>
                </a:rPr>
                <a:t>, pop or folk music?</a:t>
              </a:r>
            </a:p>
          </p:txBody>
        </p:sp>
      </p:grpSp>
      <p:grpSp>
        <p:nvGrpSpPr>
          <p:cNvPr id="17" name="Group 16">
            <a:extLst>
              <a:ext uri="{FF2B5EF4-FFF2-40B4-BE49-F238E27FC236}">
                <a16:creationId xmlns:a16="http://schemas.microsoft.com/office/drawing/2014/main" id="{DAAE9276-C6AD-251D-F8C1-E6AD5E6948A3}"/>
              </a:ext>
            </a:extLst>
          </p:cNvPr>
          <p:cNvGrpSpPr/>
          <p:nvPr/>
        </p:nvGrpSpPr>
        <p:grpSpPr>
          <a:xfrm>
            <a:off x="354135" y="2746887"/>
            <a:ext cx="2653059" cy="1328735"/>
            <a:chOff x="354135" y="2746887"/>
            <a:chExt cx="2653059" cy="1328735"/>
          </a:xfrm>
        </p:grpSpPr>
        <p:sp>
          <p:nvSpPr>
            <p:cNvPr id="18" name="Rounded Rectangular Callout 17">
              <a:extLst>
                <a:ext uri="{FF2B5EF4-FFF2-40B4-BE49-F238E27FC236}">
                  <a16:creationId xmlns:a16="http://schemas.microsoft.com/office/drawing/2014/main" id="{F3F0C1E0-D801-7B61-25B9-745D1FD5BC99}"/>
                </a:ext>
              </a:extLst>
            </p:cNvPr>
            <p:cNvSpPr/>
            <p:nvPr/>
          </p:nvSpPr>
          <p:spPr>
            <a:xfrm>
              <a:off x="354135" y="2746887"/>
              <a:ext cx="2653059" cy="1328735"/>
            </a:xfrm>
            <a:prstGeom prst="wedgeRoundRectCallout">
              <a:avLst>
                <a:gd name="adj1" fmla="val 62509"/>
                <a:gd name="adj2" fmla="val 26088"/>
                <a:gd name="adj3"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08A1DA7D-47E1-8078-A50C-A0634842A1C6}"/>
                </a:ext>
              </a:extLst>
            </p:cNvPr>
            <p:cNvSpPr txBox="1"/>
            <p:nvPr/>
          </p:nvSpPr>
          <p:spPr>
            <a:xfrm>
              <a:off x="446343" y="2910366"/>
              <a:ext cx="2560851" cy="1015663"/>
            </a:xfrm>
            <a:prstGeom prst="rect">
              <a:avLst/>
            </a:prstGeom>
            <a:noFill/>
          </p:spPr>
          <p:txBody>
            <a:bodyPr wrap="square" rtlCol="0">
              <a:spAutoFit/>
            </a:bodyPr>
            <a:lstStyle/>
            <a:p>
              <a:r>
                <a:rPr lang="en-US" sz="2000" dirty="0">
                  <a:latin typeface="Century Gothic" panose="020B0502020202020204" pitchFamily="34" charset="0"/>
                </a:rPr>
                <a:t>And which do you like </a:t>
              </a:r>
              <a:r>
                <a:rPr lang="en-US" sz="2000" b="1" dirty="0">
                  <a:highlight>
                    <a:srgbClr val="FFFF00"/>
                  </a:highlight>
                  <a:latin typeface="Century Gothic" panose="020B0502020202020204" pitchFamily="34" charset="0"/>
                </a:rPr>
                <a:t>better</a:t>
              </a:r>
              <a:r>
                <a:rPr lang="en-US" sz="2000" dirty="0">
                  <a:latin typeface="Century Gothic" panose="020B0502020202020204" pitchFamily="34" charset="0"/>
                </a:rPr>
                <a:t>, modern art or folk art?</a:t>
              </a:r>
            </a:p>
          </p:txBody>
        </p:sp>
      </p:grpSp>
      <p:grpSp>
        <p:nvGrpSpPr>
          <p:cNvPr id="12" name="Group 11">
            <a:extLst>
              <a:ext uri="{FF2B5EF4-FFF2-40B4-BE49-F238E27FC236}">
                <a16:creationId xmlns:a16="http://schemas.microsoft.com/office/drawing/2014/main" id="{CD504B77-C18F-3D7B-E2C8-96DB11291EDC}"/>
              </a:ext>
            </a:extLst>
          </p:cNvPr>
          <p:cNvGrpSpPr/>
          <p:nvPr/>
        </p:nvGrpSpPr>
        <p:grpSpPr>
          <a:xfrm>
            <a:off x="6263309" y="1250424"/>
            <a:ext cx="2820509" cy="1335856"/>
            <a:chOff x="6263309" y="1250424"/>
            <a:chExt cx="2820509" cy="1335856"/>
          </a:xfrm>
        </p:grpSpPr>
        <p:sp>
          <p:nvSpPr>
            <p:cNvPr id="21" name="Rounded Rectangular Callout 20">
              <a:extLst>
                <a:ext uri="{FF2B5EF4-FFF2-40B4-BE49-F238E27FC236}">
                  <a16:creationId xmlns:a16="http://schemas.microsoft.com/office/drawing/2014/main" id="{CB8D3C50-127D-012A-3242-8E1E2005706F}"/>
                </a:ext>
              </a:extLst>
            </p:cNvPr>
            <p:cNvSpPr/>
            <p:nvPr/>
          </p:nvSpPr>
          <p:spPr>
            <a:xfrm>
              <a:off x="6263309" y="1250424"/>
              <a:ext cx="2653059" cy="1335856"/>
            </a:xfrm>
            <a:prstGeom prst="wedgeRoundRectCallout">
              <a:avLst>
                <a:gd name="adj1" fmla="val -70237"/>
                <a:gd name="adj2" fmla="val 3016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F4AE1A12-9DF0-1F58-5583-4A5F136552D7}"/>
                </a:ext>
              </a:extLst>
            </p:cNvPr>
            <p:cNvSpPr txBox="1"/>
            <p:nvPr/>
          </p:nvSpPr>
          <p:spPr>
            <a:xfrm>
              <a:off x="6333134" y="1488119"/>
              <a:ext cx="2750684" cy="889795"/>
            </a:xfrm>
            <a:prstGeom prst="rect">
              <a:avLst/>
            </a:prstGeom>
            <a:noFill/>
          </p:spPr>
          <p:txBody>
            <a:bodyPr wrap="square" rtlCol="0">
              <a:spAutoFit/>
            </a:bodyPr>
            <a:lstStyle/>
            <a:p>
              <a:pPr lvl="0">
                <a:lnSpc>
                  <a:spcPts val="3300"/>
                </a:lnSpc>
              </a:pPr>
              <a:r>
                <a:rPr lang="en-US" sz="2000" dirty="0">
                  <a:latin typeface="Century Gothic" panose="020B0502020202020204" pitchFamily="34" charset="0"/>
                </a:rPr>
                <a:t>I </a:t>
              </a:r>
              <a:r>
                <a:rPr lang="en-US" sz="2000" b="1" dirty="0">
                  <a:highlight>
                    <a:srgbClr val="FFFF00"/>
                  </a:highlight>
                  <a:latin typeface="Century Gothic" panose="020B0502020202020204" pitchFamily="34" charset="0"/>
                </a:rPr>
                <a:t>prefer </a:t>
              </a:r>
              <a:r>
                <a:rPr lang="en-US" sz="2000" dirty="0">
                  <a:latin typeface="Century Gothic" panose="020B0502020202020204" pitchFamily="34" charset="0"/>
                </a:rPr>
                <a:t>folk music. It has a better beat.</a:t>
              </a:r>
            </a:p>
          </p:txBody>
        </p:sp>
      </p:grpSp>
      <p:grpSp>
        <p:nvGrpSpPr>
          <p:cNvPr id="23" name="Group 22">
            <a:extLst>
              <a:ext uri="{FF2B5EF4-FFF2-40B4-BE49-F238E27FC236}">
                <a16:creationId xmlns:a16="http://schemas.microsoft.com/office/drawing/2014/main" id="{ADE21E48-73AA-CD5F-1BDA-7C29438ED1CF}"/>
              </a:ext>
            </a:extLst>
          </p:cNvPr>
          <p:cNvGrpSpPr/>
          <p:nvPr/>
        </p:nvGrpSpPr>
        <p:grpSpPr>
          <a:xfrm>
            <a:off x="6195413" y="2761417"/>
            <a:ext cx="2653059" cy="1328735"/>
            <a:chOff x="6195413" y="2761417"/>
            <a:chExt cx="2653059" cy="1328735"/>
          </a:xfrm>
        </p:grpSpPr>
        <p:sp>
          <p:nvSpPr>
            <p:cNvPr id="22" name="Rounded Rectangular Callout 21">
              <a:extLst>
                <a:ext uri="{FF2B5EF4-FFF2-40B4-BE49-F238E27FC236}">
                  <a16:creationId xmlns:a16="http://schemas.microsoft.com/office/drawing/2014/main" id="{2F0EFFA3-9C18-2DB6-EE8F-B1143B84BC7A}"/>
                </a:ext>
              </a:extLst>
            </p:cNvPr>
            <p:cNvSpPr/>
            <p:nvPr/>
          </p:nvSpPr>
          <p:spPr>
            <a:xfrm>
              <a:off x="6195413" y="2761417"/>
              <a:ext cx="2653059" cy="1328735"/>
            </a:xfrm>
            <a:prstGeom prst="wedgeRoundRectCallout">
              <a:avLst>
                <a:gd name="adj1" fmla="val -65756"/>
                <a:gd name="adj2" fmla="val 343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25">
              <a:extLst>
                <a:ext uri="{FF2B5EF4-FFF2-40B4-BE49-F238E27FC236}">
                  <a16:creationId xmlns:a16="http://schemas.microsoft.com/office/drawing/2014/main" id="{31052136-F70E-5029-56CA-9FF7DECF0010}"/>
                </a:ext>
              </a:extLst>
            </p:cNvPr>
            <p:cNvSpPr txBox="1"/>
            <p:nvPr/>
          </p:nvSpPr>
          <p:spPr>
            <a:xfrm>
              <a:off x="6298410" y="2946530"/>
              <a:ext cx="2352868" cy="923201"/>
            </a:xfrm>
            <a:prstGeom prst="rect">
              <a:avLst/>
            </a:prstGeom>
            <a:noFill/>
          </p:spPr>
          <p:txBody>
            <a:bodyPr wrap="square" rtlCol="0">
              <a:spAutoFit/>
            </a:bodyPr>
            <a:lstStyle/>
            <a:p>
              <a:pPr lvl="0">
                <a:lnSpc>
                  <a:spcPts val="3300"/>
                </a:lnSpc>
              </a:pPr>
              <a:r>
                <a:rPr lang="en-US" sz="2000" dirty="0">
                  <a:latin typeface="Century Gothic" panose="020B0502020202020204" pitchFamily="34" charset="0"/>
                  <a:cs typeface="Poppins"/>
                  <a:sym typeface="Poppins"/>
                </a:rPr>
                <a:t>I like modern art </a:t>
              </a:r>
              <a:r>
                <a:rPr lang="en-US" sz="2000" b="1" dirty="0">
                  <a:highlight>
                    <a:srgbClr val="FFFF00"/>
                  </a:highlight>
                  <a:latin typeface="Century Gothic" panose="020B0502020202020204" pitchFamily="34" charset="0"/>
                  <a:cs typeface="Poppins"/>
                  <a:sym typeface="Poppins"/>
                </a:rPr>
                <a:t>better.</a:t>
              </a:r>
              <a:endParaRPr lang="en-US" sz="2000" b="1" dirty="0">
                <a:latin typeface="Century Gothic" panose="020B0502020202020204" pitchFamily="34" charset="0"/>
              </a:endParaRPr>
            </a:p>
          </p:txBody>
        </p:sp>
      </p:grpSp>
      <p:sp>
        <p:nvSpPr>
          <p:cNvPr id="27" name="Rounded Rectangle 26">
            <a:extLst>
              <a:ext uri="{FF2B5EF4-FFF2-40B4-BE49-F238E27FC236}">
                <a16:creationId xmlns:a16="http://schemas.microsoft.com/office/drawing/2014/main" id="{1F950F17-B1E6-A5A2-9ACF-05C29D0068BB}"/>
              </a:ext>
            </a:extLst>
          </p:cNvPr>
          <p:cNvSpPr/>
          <p:nvPr/>
        </p:nvSpPr>
        <p:spPr>
          <a:xfrm>
            <a:off x="2305795" y="4558352"/>
            <a:ext cx="1039042" cy="4230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dirty="0"/>
              <a:t>Nick</a:t>
            </a:r>
          </a:p>
        </p:txBody>
      </p:sp>
      <p:sp>
        <p:nvSpPr>
          <p:cNvPr id="34" name="Rounded Rectangle 33">
            <a:extLst>
              <a:ext uri="{FF2B5EF4-FFF2-40B4-BE49-F238E27FC236}">
                <a16:creationId xmlns:a16="http://schemas.microsoft.com/office/drawing/2014/main" id="{208180C7-5B17-D311-CFF8-F8CD0CE7F2D2}"/>
              </a:ext>
            </a:extLst>
          </p:cNvPr>
          <p:cNvSpPr/>
          <p:nvPr/>
        </p:nvSpPr>
        <p:spPr>
          <a:xfrm>
            <a:off x="5989631" y="4626088"/>
            <a:ext cx="1039042" cy="4230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dirty="0"/>
              <a:t>Nam</a:t>
            </a:r>
          </a:p>
        </p:txBody>
      </p:sp>
      <p:pic>
        <p:nvPicPr>
          <p:cNvPr id="37" name="Picture 8" descr="Sound icon, speaker icon. Sound vector icon, music volume symbol. Vector  Illustration. Flat design Stock Vector | Adobe Stock">
            <a:extLst>
              <a:ext uri="{FF2B5EF4-FFF2-40B4-BE49-F238E27FC236}">
                <a16:creationId xmlns:a16="http://schemas.microsoft.com/office/drawing/2014/main" id="{D8D8BCFA-1228-D45A-674C-BBA580AD06A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p:blipFill>
        <p:spPr bwMode="auto">
          <a:xfrm>
            <a:off x="345265" y="918111"/>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38" name="027" descr="027">
            <a:hlinkClick r:id="" action="ppaction://media"/>
            <a:extLst>
              <a:ext uri="{FF2B5EF4-FFF2-40B4-BE49-F238E27FC236}">
                <a16:creationId xmlns:a16="http://schemas.microsoft.com/office/drawing/2014/main" id="{AC397B8C-908E-437D-0799-1D76ED12DBE4}"/>
              </a:ext>
            </a:extLst>
          </p:cNvPr>
          <p:cNvPicPr>
            <a:picLocks noChangeAspect="1"/>
          </p:cNvPicPr>
          <p:nvPr>
            <a:audioFile r:link="rId1"/>
            <p:extLst>
              <p:ext uri="{DAA4B4D4-6D71-4841-9C94-3DE7FCFB9230}">
                <p14:media xmlns:p14="http://schemas.microsoft.com/office/powerpoint/2010/main" r:embed="rId2">
                  <p14:trim st="35078.3823" end="11226.2089"/>
                </p14:media>
              </p:ext>
            </p:extLst>
          </p:nvPr>
        </p:nvPicPr>
        <p:blipFill>
          <a:blip r:embed="rId5"/>
          <a:stretch>
            <a:fillRect/>
          </a:stretch>
        </p:blipFill>
        <p:spPr>
          <a:xfrm>
            <a:off x="-859025" y="1215567"/>
            <a:ext cx="626354" cy="626354"/>
          </a:xfrm>
          <a:prstGeom prst="rect">
            <a:avLst/>
          </a:prstGeom>
        </p:spPr>
      </p:pic>
      <p:pic>
        <p:nvPicPr>
          <p:cNvPr id="39" name="Picture 8" descr="Sound icon, speaker icon. Sound vector icon, music volume symbol. Vector  Illustration. Flat design Stock Vector | Adobe Stock">
            <a:extLst>
              <a:ext uri="{FF2B5EF4-FFF2-40B4-BE49-F238E27FC236}">
                <a16:creationId xmlns:a16="http://schemas.microsoft.com/office/drawing/2014/main" id="{5BF00BCC-B165-4235-61F3-CB590BC0197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2">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p:blipFill>
        <p:spPr bwMode="auto">
          <a:xfrm>
            <a:off x="8381272" y="1040301"/>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0" name="027" descr="027">
            <a:hlinkClick r:id="" action="ppaction://media"/>
            <a:extLst>
              <a:ext uri="{FF2B5EF4-FFF2-40B4-BE49-F238E27FC236}">
                <a16:creationId xmlns:a16="http://schemas.microsoft.com/office/drawing/2014/main" id="{155FB942-F0B9-F4CC-9AB0-A1A936DE15B4}"/>
              </a:ext>
            </a:extLst>
          </p:cNvPr>
          <p:cNvPicPr>
            <a:picLocks noChangeAspect="1"/>
          </p:cNvPicPr>
          <p:nvPr>
            <a:audioFile r:link="rId1"/>
            <p:extLst>
              <p:ext uri="{DAA4B4D4-6D71-4841-9C94-3DE7FCFB9230}">
                <p14:media xmlns:p14="http://schemas.microsoft.com/office/powerpoint/2010/main" r:embed="rId2">
                  <p14:trim st="39504.5712" end="7471.9348"/>
                </p14:media>
              </p:ext>
            </p:extLst>
          </p:nvPr>
        </p:nvPicPr>
        <p:blipFill>
          <a:blip r:embed="rId5"/>
          <a:stretch>
            <a:fillRect/>
          </a:stretch>
        </p:blipFill>
        <p:spPr>
          <a:xfrm>
            <a:off x="9460632" y="1411510"/>
            <a:ext cx="626354" cy="626354"/>
          </a:xfrm>
          <a:prstGeom prst="rect">
            <a:avLst/>
          </a:prstGeom>
        </p:spPr>
      </p:pic>
      <p:pic>
        <p:nvPicPr>
          <p:cNvPr id="41" name="Picture 8" descr="Sound icon, speaker icon. Sound vector icon, music volume symbol. Vector  Illustration. Flat design Stock Vector | Adobe Stock">
            <a:extLst>
              <a:ext uri="{FF2B5EF4-FFF2-40B4-BE49-F238E27FC236}">
                <a16:creationId xmlns:a16="http://schemas.microsoft.com/office/drawing/2014/main" id="{85F35E93-DEAE-1A8A-5160-5DB3C9AA744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2">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p:blipFill>
        <p:spPr bwMode="auto">
          <a:xfrm>
            <a:off x="195215" y="2542530"/>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2" name="027" descr="027">
            <a:hlinkClick r:id="" action="ppaction://media"/>
            <a:extLst>
              <a:ext uri="{FF2B5EF4-FFF2-40B4-BE49-F238E27FC236}">
                <a16:creationId xmlns:a16="http://schemas.microsoft.com/office/drawing/2014/main" id="{835E206D-8EE1-9ADE-E912-FD05C8BEE428}"/>
              </a:ext>
            </a:extLst>
          </p:cNvPr>
          <p:cNvPicPr>
            <a:picLocks noChangeAspect="1"/>
          </p:cNvPicPr>
          <p:nvPr>
            <a:audioFile r:link="rId1"/>
            <p:extLst>
              <p:ext uri="{DAA4B4D4-6D71-4841-9C94-3DE7FCFB9230}">
                <p14:media xmlns:p14="http://schemas.microsoft.com/office/powerpoint/2010/main" r:embed="rId2">
                  <p14:trim st="43570.6621" end="3251.7461"/>
                </p14:media>
              </p:ext>
            </p:extLst>
          </p:nvPr>
        </p:nvPicPr>
        <p:blipFill>
          <a:blip r:embed="rId5"/>
          <a:stretch>
            <a:fillRect/>
          </a:stretch>
        </p:blipFill>
        <p:spPr>
          <a:xfrm>
            <a:off x="-880954" y="3185732"/>
            <a:ext cx="626354" cy="626354"/>
          </a:xfrm>
          <a:prstGeom prst="rect">
            <a:avLst/>
          </a:prstGeom>
        </p:spPr>
      </p:pic>
      <p:pic>
        <p:nvPicPr>
          <p:cNvPr id="43" name="Picture 8" descr="Sound icon, speaker icon. Sound vector icon, music volume symbol. Vector  Illustration. Flat design Stock Vector | Adobe Stock">
            <a:extLst>
              <a:ext uri="{FF2B5EF4-FFF2-40B4-BE49-F238E27FC236}">
                <a16:creationId xmlns:a16="http://schemas.microsoft.com/office/drawing/2014/main" id="{1B003CB3-01CB-68F6-F378-790F50C1DDD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2">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p:blipFill>
        <p:spPr bwMode="auto">
          <a:xfrm>
            <a:off x="8381272" y="2673159"/>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4" name="027" descr="027">
            <a:hlinkClick r:id="" action="ppaction://media"/>
            <a:extLst>
              <a:ext uri="{FF2B5EF4-FFF2-40B4-BE49-F238E27FC236}">
                <a16:creationId xmlns:a16="http://schemas.microsoft.com/office/drawing/2014/main" id="{3CDFAA73-FB3C-61AC-FCFA-AB17A07F7E84}"/>
              </a:ext>
            </a:extLst>
          </p:cNvPr>
          <p:cNvPicPr>
            <a:picLocks noChangeAspect="1"/>
          </p:cNvPicPr>
          <p:nvPr>
            <a:audioFile r:link="rId1"/>
            <p:extLst>
              <p:ext uri="{DAA4B4D4-6D71-4841-9C94-3DE7FCFB9230}">
                <p14:media xmlns:p14="http://schemas.microsoft.com/office/powerpoint/2010/main" r:embed="rId2">
                  <p14:trim st="47149.1117"/>
                </p14:media>
              </p:ext>
            </p:extLst>
          </p:nvPr>
        </p:nvPicPr>
        <p:blipFill>
          <a:blip r:embed="rId5"/>
          <a:stretch>
            <a:fillRect/>
          </a:stretch>
        </p:blipFill>
        <p:spPr>
          <a:xfrm>
            <a:off x="9460632" y="2593924"/>
            <a:ext cx="626354" cy="62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strips(downLeft)">
                                      <p:cBhvr>
                                        <p:cTn id="7" dur="500"/>
                                        <p:tgtEl>
                                          <p:spTgt spid="668"/>
                                        </p:tgtEl>
                                      </p:cBhvr>
                                    </p:animEffect>
                                  </p:childTnLst>
                                </p:cTn>
                              </p:par>
                              <p:par>
                                <p:cTn id="8" presetID="1" presetClass="mediacall" presetSubtype="0" fill="hold" nodeType="withEffect">
                                  <p:stCondLst>
                                    <p:cond delay="0"/>
                                  </p:stCondLst>
                                  <p:childTnLst>
                                    <p:cmd type="call" cmd="playFrom(0.0)">
                                      <p:cBhvr>
                                        <p:cTn id="9" dur="6519"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strips(downLeft)">
                                      <p:cBhvr>
                                        <p:cTn id="14" dur="500"/>
                                        <p:tgtEl>
                                          <p:spTgt spid="1028"/>
                                        </p:tgtEl>
                                      </p:cBhvr>
                                    </p:animEffect>
                                  </p:childTnLst>
                                </p:cTn>
                              </p:par>
                              <p:par>
                                <p:cTn id="15" presetID="18" presetClass="entr" presetSubtype="12"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trips(downLeft)">
                                      <p:cBhvr>
                                        <p:cTn id="17" dur="500"/>
                                        <p:tgtEl>
                                          <p:spTgt spid="1026"/>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strips(down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trips(downLeft)">
                                      <p:cBhvr>
                                        <p:cTn id="28" dur="500"/>
                                        <p:tgtEl>
                                          <p:spTgt spid="37"/>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strips(downLeft)">
                                      <p:cBhvr>
                                        <p:cTn id="36" dur="500"/>
                                        <p:tgtEl>
                                          <p:spTgt spid="12"/>
                                        </p:tgtEl>
                                      </p:cBhvr>
                                    </p:animEffect>
                                  </p:childTnLst>
                                </p:cTn>
                              </p:par>
                              <p:par>
                                <p:cTn id="37" presetID="18"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strips(down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trips(downLeft)">
                                      <p:cBhvr>
                                        <p:cTn id="44" dur="500"/>
                                        <p:tgtEl>
                                          <p:spTgt spid="17"/>
                                        </p:tgtEl>
                                      </p:cBhvr>
                                    </p:animEffect>
                                  </p:childTnLst>
                                </p:cTn>
                              </p:par>
                              <p:par>
                                <p:cTn id="45" presetID="18"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strips(downLeft)">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strips(downLeft)">
                                      <p:cBhvr>
                                        <p:cTn id="52" dur="500"/>
                                        <p:tgtEl>
                                          <p:spTgt spid="23"/>
                                        </p:tgtEl>
                                      </p:cBhvr>
                                    </p:animEffect>
                                  </p:childTnLst>
                                </p:cTn>
                              </p:par>
                              <p:par>
                                <p:cTn id="53" presetID="18" presetClass="entr" presetSubtype="1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strips(downLeft)">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audio>
              <p:cMediaNode vol="80000">
                <p:cTn id="57" fill="hold" display="0">
                  <p:stCondLst>
                    <p:cond delay="indefinite"/>
                  </p:stCondLst>
                  <p:endCondLst>
                    <p:cond evt="onStopAudio" delay="0">
                      <p:tgtEl>
                        <p:sldTgt/>
                      </p:tgtEl>
                    </p:cond>
                  </p:endCondLst>
                </p:cTn>
                <p:tgtEl>
                  <p:spTgt spid="38"/>
                </p:tgtEl>
              </p:cMediaNode>
            </p:audio>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4268" fill="hold"/>
                                        <p:tgtEl>
                                          <p:spTgt spid="38"/>
                                        </p:tgtEl>
                                      </p:cBhvr>
                                    </p:cmd>
                                  </p:childTnLst>
                                </p:cTn>
                              </p:par>
                              <p:par>
                                <p:cTn id="63" presetID="26" presetClass="emph" presetSubtype="0" fill="hold"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3596" fill="hold"/>
                                        <p:tgtEl>
                                          <p:spTgt spid="40"/>
                                        </p:tgtEl>
                                      </p:cBhvr>
                                    </p:cmd>
                                  </p:childTnLst>
                                </p:cTn>
                              </p:par>
                              <p:par>
                                <p:cTn id="71" presetID="26" presetClass="emph" presetSubtype="0" fill="hold" nodeType="withEffect">
                                  <p:stCondLst>
                                    <p:cond delay="0"/>
                                  </p:stCondLst>
                                  <p:childTnLst>
                                    <p:animEffect transition="out" filter="fade">
                                      <p:cBhvr>
                                        <p:cTn id="72" dur="500" tmFilter="0, 0; .2, .5; .8, .5; 1, 0"/>
                                        <p:tgtEl>
                                          <p:spTgt spid="39"/>
                                        </p:tgtEl>
                                      </p:cBhvr>
                                    </p:animEffect>
                                    <p:animScale>
                                      <p:cBhvr>
                                        <p:cTn id="73" dur="250" autoRev="1" fill="hold"/>
                                        <p:tgtEl>
                                          <p:spTgt spid="39"/>
                                        </p:tgtEl>
                                      </p:cBhvr>
                                      <p:by x="105000" y="105000"/>
                                    </p:animScale>
                                  </p:childTnLst>
                                </p:cTn>
                              </p:par>
                            </p:childTnLst>
                          </p:cTn>
                        </p:par>
                      </p:childTnLst>
                    </p:cTn>
                  </p:par>
                </p:childTnLst>
              </p:cTn>
              <p:nextCondLst>
                <p:cond evt="onClick" delay="0">
                  <p:tgtEl>
                    <p:spTgt spid="39"/>
                  </p:tgtEl>
                </p:cond>
              </p:nextCondLst>
            </p:seq>
            <p:audio>
              <p:cMediaNode vol="80000">
                <p:cTn id="74" fill="hold" display="0">
                  <p:stCondLst>
                    <p:cond delay="indefinite"/>
                  </p:stCondLst>
                  <p:endCondLst>
                    <p:cond evt="onStopAudio" delay="0">
                      <p:tgtEl>
                        <p:sldTgt/>
                      </p:tgtEl>
                    </p:cond>
                  </p:endCondLst>
                </p:cTn>
                <p:tgtEl>
                  <p:spTgt spid="40"/>
                </p:tgtEl>
              </p:cMediaNode>
            </p:audio>
            <p:seq concurrent="1" nextAc="seek">
              <p:cTn id="75" restart="whenNotActive" fill="hold" evtFilter="cancelBubble" nodeType="interactiveSeq">
                <p:stCondLst>
                  <p:cond evt="onClick" delay="0">
                    <p:tgtEl>
                      <p:spTgt spid="4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3750" fill="hold"/>
                                        <p:tgtEl>
                                          <p:spTgt spid="42"/>
                                        </p:tgtEl>
                                      </p:cBhvr>
                                    </p:cmd>
                                  </p:childTnLst>
                                </p:cTn>
                              </p:par>
                              <p:par>
                                <p:cTn id="80" presetID="26" presetClass="emph" presetSubtype="0" fill="hold" nodeType="withEffect">
                                  <p:stCondLst>
                                    <p:cond delay="0"/>
                                  </p:stCondLst>
                                  <p:childTnLst>
                                    <p:animEffect transition="out" filter="fade">
                                      <p:cBhvr>
                                        <p:cTn id="81" dur="500" tmFilter="0, 0; .2, .5; .8, .5; 1, 0"/>
                                        <p:tgtEl>
                                          <p:spTgt spid="41"/>
                                        </p:tgtEl>
                                      </p:cBhvr>
                                    </p:animEffect>
                                    <p:animScale>
                                      <p:cBhvr>
                                        <p:cTn id="82"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83" fill="hold" display="0">
                  <p:stCondLst>
                    <p:cond delay="indefinite"/>
                  </p:stCondLst>
                  <p:endCondLst>
                    <p:cond evt="onStopAudio" delay="0">
                      <p:tgtEl>
                        <p:sldTgt/>
                      </p:tgtEl>
                    </p:cond>
                  </p:endCondLst>
                </p:cTn>
                <p:tgtEl>
                  <p:spTgt spid="42"/>
                </p:tgtEl>
              </p:cMediaNode>
            </p:audio>
            <p:audio>
              <p:cMediaNode vol="80000">
                <p:cTn id="84" fill="hold" display="0">
                  <p:stCondLst>
                    <p:cond delay="indefinite"/>
                  </p:stCondLst>
                  <p:endCondLst>
                    <p:cond evt="onStopAudio" delay="0">
                      <p:tgtEl>
                        <p:sldTgt/>
                      </p:tgtEl>
                    </p:cond>
                  </p:endCondLst>
                </p:cTn>
                <p:tgtEl>
                  <p:spTgt spid="44"/>
                </p:tgtEl>
              </p:cMediaNode>
            </p:audio>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3423" fill="hold"/>
                                        <p:tgtEl>
                                          <p:spTgt spid="44"/>
                                        </p:tgtEl>
                                      </p:cBhvr>
                                    </p:cmd>
                                  </p:childTnLst>
                                </p:cTn>
                              </p:par>
                              <p:par>
                                <p:cTn id="90" presetID="26" presetClass="emph" presetSubtype="0" fill="hold" nodeType="withEffect">
                                  <p:stCondLst>
                                    <p:cond delay="0"/>
                                  </p:stCondLst>
                                  <p:childTnLst>
                                    <p:animEffect transition="out" filter="fade">
                                      <p:cBhvr>
                                        <p:cTn id="91" dur="500" tmFilter="0, 0; .2, .5; .8, .5; 1, 0"/>
                                        <p:tgtEl>
                                          <p:spTgt spid="43"/>
                                        </p:tgtEl>
                                      </p:cBhvr>
                                    </p:animEffect>
                                    <p:animScale>
                                      <p:cBhvr>
                                        <p:cTn id="92"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668" grpId="0"/>
      <p:bldP spid="27"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999EB49-6252-1026-C5CB-A512379581E5}"/>
              </a:ext>
            </a:extLst>
          </p:cNvPr>
          <p:cNvSpPr>
            <a:spLocks noGrp="1"/>
          </p:cNvSpPr>
          <p:nvPr>
            <p:ph type="title"/>
          </p:nvPr>
        </p:nvSpPr>
        <p:spPr>
          <a:xfrm>
            <a:off x="3140242" y="264610"/>
            <a:ext cx="5453684" cy="691901"/>
          </a:xfrm>
        </p:spPr>
        <p:txBody>
          <a:bodyPr/>
          <a:lstStyle/>
          <a:p>
            <a:pPr algn="r"/>
            <a:r>
              <a:rPr lang="en-VN" sz="4000" dirty="0"/>
              <a:t>To express references</a:t>
            </a:r>
          </a:p>
        </p:txBody>
      </p:sp>
      <p:sp>
        <p:nvSpPr>
          <p:cNvPr id="13" name="Rounded Rectangle 12">
            <a:extLst>
              <a:ext uri="{FF2B5EF4-FFF2-40B4-BE49-F238E27FC236}">
                <a16:creationId xmlns:a16="http://schemas.microsoft.com/office/drawing/2014/main" id="{F188EB16-4D03-3AD0-FEE5-E98893E916B5}"/>
              </a:ext>
            </a:extLst>
          </p:cNvPr>
          <p:cNvSpPr/>
          <p:nvPr/>
        </p:nvSpPr>
        <p:spPr>
          <a:xfrm>
            <a:off x="1985211" y="1118937"/>
            <a:ext cx="6608715" cy="1540042"/>
          </a:xfrm>
          <a:prstGeom prst="roundRect">
            <a:avLst>
              <a:gd name="adj" fmla="val 19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VN" sz="3600" dirty="0">
                <a:solidFill>
                  <a:schemeClr val="tx1"/>
                </a:solidFill>
                <a:latin typeface="Century Gothic" panose="020B0502020202020204" pitchFamily="34" charset="0"/>
              </a:rPr>
              <a:t>- prefer sth</a:t>
            </a:r>
          </a:p>
          <a:p>
            <a:pPr lvl="1"/>
            <a:r>
              <a:rPr lang="en-VN" sz="3600" dirty="0">
                <a:solidFill>
                  <a:schemeClr val="tx1"/>
                </a:solidFill>
                <a:latin typeface="Century Gothic" panose="020B0502020202020204" pitchFamily="34" charset="0"/>
              </a:rPr>
              <a:t>- </a:t>
            </a:r>
            <a:r>
              <a:rPr lang="en-US" sz="3600" dirty="0">
                <a:solidFill>
                  <a:schemeClr val="tx1"/>
                </a:solidFill>
                <a:latin typeface="Century Gothic" panose="020B0502020202020204" pitchFamily="34" charset="0"/>
              </a:rPr>
              <a:t>l</a:t>
            </a:r>
            <a:r>
              <a:rPr lang="en-VN" sz="3600" dirty="0">
                <a:solidFill>
                  <a:schemeClr val="tx1"/>
                </a:solidFill>
                <a:latin typeface="Century Gothic" panose="020B0502020202020204" pitchFamily="34" charset="0"/>
              </a:rPr>
              <a:t>ike sth better</a:t>
            </a:r>
          </a:p>
        </p:txBody>
      </p:sp>
      <p:sp>
        <p:nvSpPr>
          <p:cNvPr id="14" name="Rounded Rectangle 13">
            <a:extLst>
              <a:ext uri="{FF2B5EF4-FFF2-40B4-BE49-F238E27FC236}">
                <a16:creationId xmlns:a16="http://schemas.microsoft.com/office/drawing/2014/main" id="{6F19FA0D-3C5A-9E49-7280-880B9C87857A}"/>
              </a:ext>
            </a:extLst>
          </p:cNvPr>
          <p:cNvSpPr/>
          <p:nvPr/>
        </p:nvSpPr>
        <p:spPr>
          <a:xfrm>
            <a:off x="2935705" y="3086101"/>
            <a:ext cx="5646189" cy="794084"/>
          </a:xfrm>
          <a:prstGeom prst="roundRect">
            <a:avLst>
              <a:gd name="adj" fmla="val 1902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tx1"/>
                </a:solidFill>
                <a:latin typeface="Century Gothic" panose="020B0502020202020204" pitchFamily="34" charset="0"/>
              </a:rPr>
              <a:t>I prefer folk music.</a:t>
            </a:r>
            <a:endParaRPr lang="en-VN" sz="3600" dirty="0">
              <a:solidFill>
                <a:schemeClr val="tx1"/>
              </a:solidFill>
              <a:latin typeface="Century Gothic" panose="020B0502020202020204" pitchFamily="34" charset="0"/>
            </a:endParaRPr>
          </a:p>
        </p:txBody>
      </p:sp>
      <p:sp>
        <p:nvSpPr>
          <p:cNvPr id="15" name="Rounded Rectangle 14">
            <a:extLst>
              <a:ext uri="{FF2B5EF4-FFF2-40B4-BE49-F238E27FC236}">
                <a16:creationId xmlns:a16="http://schemas.microsoft.com/office/drawing/2014/main" id="{28ECB0CA-163D-DD9E-23D8-097E8D303934}"/>
              </a:ext>
            </a:extLst>
          </p:cNvPr>
          <p:cNvSpPr/>
          <p:nvPr/>
        </p:nvSpPr>
        <p:spPr>
          <a:xfrm>
            <a:off x="2935705" y="4012533"/>
            <a:ext cx="5646189" cy="794084"/>
          </a:xfrm>
          <a:prstGeom prst="roundRect">
            <a:avLst>
              <a:gd name="adj" fmla="val 190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tx1"/>
                </a:solidFill>
                <a:latin typeface="Century Gothic" panose="020B0502020202020204" pitchFamily="34" charset="0"/>
              </a:rPr>
              <a:t>I like modern art better.</a:t>
            </a:r>
            <a:endParaRPr lang="en-VN" sz="3600" dirty="0">
              <a:solidFill>
                <a:schemeClr val="tx1"/>
              </a:solidFill>
              <a:latin typeface="Century Gothic" panose="020B0502020202020204" pitchFamily="34" charset="0"/>
            </a:endParaRPr>
          </a:p>
        </p:txBody>
      </p:sp>
      <p:pic>
        <p:nvPicPr>
          <p:cNvPr id="9218" name="Picture 2" descr="Idea Clipart Answer - Answer Clipart – Stunning free transparent png clipart  images free download">
            <a:extLst>
              <a:ext uri="{FF2B5EF4-FFF2-40B4-BE49-F238E27FC236}">
                <a16:creationId xmlns:a16="http://schemas.microsoft.com/office/drawing/2014/main" id="{FD48B703-4844-07D9-169B-320368B9E3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238" y1="25000" x2="35238" y2="25000"/>
                        <a14:foregroundMark x1="54524" y1="14500" x2="54524" y2="14500"/>
                        <a14:foregroundMark x1="71190" y1="22000" x2="71190" y2="22000"/>
                        <a14:foregroundMark x1="78929" y1="47333" x2="78929" y2="47333"/>
                        <a14:foregroundMark x1="74881" y1="71833" x2="74881" y2="71833"/>
                        <a14:foregroundMark x1="74524" y1="72500" x2="74524" y2="72500"/>
                        <a14:foregroundMark x1="45000" y1="85333" x2="45000" y2="85333"/>
                        <a14:foregroundMark x1="51548" y1="80000" x2="52024" y2="89667"/>
                        <a14:foregroundMark x1="32619" y1="72500" x2="32619" y2="72500"/>
                        <a14:foregroundMark x1="26310" y1="48000" x2="26310" y2="48000"/>
                        <a14:foregroundMark x1="35476" y1="24833" x2="35476" y2="24833"/>
                        <a14:foregroundMark x1="54048" y1="11167" x2="54048" y2="11167"/>
                      </a14:backgroundRemoval>
                    </a14:imgEffect>
                  </a14:imgLayer>
                </a14:imgProps>
              </a:ext>
              <a:ext uri="{28A0092B-C50C-407E-A947-70E740481C1C}">
                <a14:useLocalDpi xmlns:a14="http://schemas.microsoft.com/office/drawing/2010/main" val="0"/>
              </a:ext>
            </a:extLst>
          </a:blip>
          <a:srcRect/>
          <a:stretch>
            <a:fillRect/>
          </a:stretch>
        </p:blipFill>
        <p:spPr bwMode="auto">
          <a:xfrm>
            <a:off x="1717508" y="2953753"/>
            <a:ext cx="1218197" cy="870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dea Clipart Answer - Answer Clipart – Stunning free transparent png clipart  images free download">
            <a:extLst>
              <a:ext uri="{FF2B5EF4-FFF2-40B4-BE49-F238E27FC236}">
                <a16:creationId xmlns:a16="http://schemas.microsoft.com/office/drawing/2014/main" id="{0DE136A7-0861-4AB2-98E7-27BBF0307C24}"/>
              </a:ext>
            </a:extLst>
          </p:cNvPr>
          <p:cNvPicPr>
            <a:picLocks noChangeAspect="1" noChangeArrowheads="1"/>
          </p:cNvPicPr>
          <p:nvPr/>
        </p:nvPicPr>
        <p:blipFill>
          <a:blip r:embed="rId2">
            <a:extLst>
              <a:ext uri="{BEBA8EAE-BF5A-486C-A8C5-ECC9F3942E4B}">
                <a14:imgProps xmlns:a14="http://schemas.microsoft.com/office/drawing/2010/main">
                  <a14:imgLayer r:embed="rId4">
                    <a14:imgEffect>
                      <a14:backgroundRemoval t="10000" b="90000" l="10000" r="90000">
                        <a14:foregroundMark x1="35238" y1="25000" x2="35238" y2="25000"/>
                        <a14:foregroundMark x1="54524" y1="14500" x2="54524" y2="14500"/>
                        <a14:foregroundMark x1="71190" y1="22000" x2="71190" y2="22000"/>
                        <a14:foregroundMark x1="78929" y1="47333" x2="78929" y2="47333"/>
                        <a14:foregroundMark x1="74881" y1="71833" x2="74881" y2="71833"/>
                        <a14:foregroundMark x1="74524" y1="72500" x2="74524" y2="72500"/>
                        <a14:foregroundMark x1="45000" y1="85333" x2="45000" y2="85333"/>
                        <a14:foregroundMark x1="51548" y1="80000" x2="52024" y2="89667"/>
                        <a14:foregroundMark x1="32619" y1="72500" x2="32619" y2="72500"/>
                        <a14:foregroundMark x1="26310" y1="48000" x2="26310" y2="48000"/>
                        <a14:foregroundMark x1="35476" y1="24833" x2="35476" y2="24833"/>
                        <a14:foregroundMark x1="54048" y1="11167" x2="54048" y2="11167"/>
                      </a14:backgroundRemoval>
                    </a14:imgEffect>
                  </a14:imgLayer>
                </a14:imgProps>
              </a:ext>
              <a:ext uri="{28A0092B-C50C-407E-A947-70E740481C1C}">
                <a14:useLocalDpi xmlns:a14="http://schemas.microsoft.com/office/drawing/2010/main" val="0"/>
              </a:ext>
            </a:extLst>
          </a:blip>
          <a:srcRect/>
          <a:stretch>
            <a:fillRect/>
          </a:stretch>
        </p:blipFill>
        <p:spPr bwMode="auto">
          <a:xfrm>
            <a:off x="1717508" y="3916280"/>
            <a:ext cx="1218197" cy="87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800" decel="100000"/>
                                        <p:tgtEl>
                                          <p:spTgt spid="13"/>
                                        </p:tgtEl>
                                      </p:cBhvr>
                                    </p:animEffect>
                                    <p:anim calcmode="lin" valueType="num">
                                      <p:cBhvr>
                                        <p:cTn id="14" dur="800" decel="100000" fill="hold"/>
                                        <p:tgtEl>
                                          <p:spTgt spid="13"/>
                                        </p:tgtEl>
                                        <p:attrNameLst>
                                          <p:attrName>style.rotation</p:attrName>
                                        </p:attrNameLst>
                                      </p:cBhvr>
                                      <p:tavLst>
                                        <p:tav tm="0">
                                          <p:val>
                                            <p:fltVal val="-90"/>
                                          </p:val>
                                        </p:tav>
                                        <p:tav tm="100000">
                                          <p:val>
                                            <p:fltVal val="0"/>
                                          </p:val>
                                        </p:tav>
                                      </p:tavLst>
                                    </p:anim>
                                    <p:anim calcmode="lin" valueType="num">
                                      <p:cBhvr>
                                        <p:cTn id="15" dur="800" decel="100000" fill="hold"/>
                                        <p:tgtEl>
                                          <p:spTgt spid="13"/>
                                        </p:tgtEl>
                                        <p:attrNameLst>
                                          <p:attrName>ppt_x</p:attrName>
                                        </p:attrNameLst>
                                      </p:cBhvr>
                                      <p:tavLst>
                                        <p:tav tm="0">
                                          <p:val>
                                            <p:strVal val="#ppt_x+0.4"/>
                                          </p:val>
                                        </p:tav>
                                        <p:tav tm="100000">
                                          <p:val>
                                            <p:strVal val="#ppt_x-0.05"/>
                                          </p:val>
                                        </p:tav>
                                      </p:tavLst>
                                    </p:anim>
                                    <p:anim calcmode="lin" valueType="num">
                                      <p:cBhvr>
                                        <p:cTn id="16" dur="800" decel="100000" fill="hold"/>
                                        <p:tgtEl>
                                          <p:spTgt spid="13"/>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1000"/>
                                        <p:tgtEl>
                                          <p:spTgt spid="9218"/>
                                        </p:tgtEl>
                                      </p:cBhvr>
                                    </p:animEffect>
                                    <p:anim calcmode="lin" valueType="num">
                                      <p:cBhvr>
                                        <p:cTn id="24" dur="1000" fill="hold"/>
                                        <p:tgtEl>
                                          <p:spTgt spid="9218"/>
                                        </p:tgtEl>
                                        <p:attrNameLst>
                                          <p:attrName>ppt_x</p:attrName>
                                        </p:attrNameLst>
                                      </p:cBhvr>
                                      <p:tavLst>
                                        <p:tav tm="0">
                                          <p:val>
                                            <p:strVal val="#ppt_x"/>
                                          </p:val>
                                        </p:tav>
                                        <p:tav tm="100000">
                                          <p:val>
                                            <p:strVal val="#ppt_x"/>
                                          </p:val>
                                        </p:tav>
                                      </p:tavLst>
                                    </p:anim>
                                    <p:anim calcmode="lin" valueType="num">
                                      <p:cBhvr>
                                        <p:cTn id="25" dur="900" decel="100000" fill="hold"/>
                                        <p:tgtEl>
                                          <p:spTgt spid="921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218"/>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900" decel="100000" fill="hold"/>
                                        <p:tgtEl>
                                          <p:spTgt spid="1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1"/>
          <p:cNvSpPr txBox="1">
            <a:spLocks noGrp="1"/>
          </p:cNvSpPr>
          <p:nvPr>
            <p:ph type="title"/>
          </p:nvPr>
        </p:nvSpPr>
        <p:spPr>
          <a:xfrm>
            <a:off x="713224" y="223150"/>
            <a:ext cx="79735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 2. Work in pairs. Make similar conversation (p. 45)</a:t>
            </a:r>
            <a:endParaRPr dirty="0"/>
          </a:p>
        </p:txBody>
      </p:sp>
      <p:cxnSp>
        <p:nvCxnSpPr>
          <p:cNvPr id="724" name="Google Shape;724;p31"/>
          <p:cNvCxnSpPr/>
          <p:nvPr/>
        </p:nvCxnSpPr>
        <p:spPr>
          <a:xfrm>
            <a:off x="2731050" y="918682"/>
            <a:ext cx="3681900" cy="0"/>
          </a:xfrm>
          <a:prstGeom prst="straightConnector1">
            <a:avLst/>
          </a:prstGeom>
          <a:noFill/>
          <a:ln w="19050" cap="flat" cmpd="sng">
            <a:solidFill>
              <a:schemeClr val="dk2"/>
            </a:solidFill>
            <a:prstDash val="solid"/>
            <a:round/>
            <a:headEnd type="none" w="med" len="med"/>
            <a:tailEnd type="none" w="med" len="med"/>
          </a:ln>
        </p:spPr>
      </p:cxnSp>
      <p:pic>
        <p:nvPicPr>
          <p:cNvPr id="22" name="Picture 2" descr="Two people talking, dialogue, people png | PNGEgg">
            <a:extLst>
              <a:ext uri="{FF2B5EF4-FFF2-40B4-BE49-F238E27FC236}">
                <a16:creationId xmlns:a16="http://schemas.microsoft.com/office/drawing/2014/main" id="{5186EF07-BA53-1132-83BE-9285812139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05" b="95402" l="10000" r="96889">
                        <a14:foregroundMark x1="64889" y1="59004" x2="64889" y2="59004"/>
                        <a14:foregroundMark x1="66556" y1="53065" x2="69667" y2="53257"/>
                        <a14:foregroundMark x1="91667" y1="42912" x2="91667" y2="56322"/>
                        <a14:foregroundMark x1="69556" y1="6705" x2="92000" y2="25862"/>
                        <a14:foregroundMark x1="96889" y1="33908" x2="96889" y2="53257"/>
                        <a14:foregroundMark x1="69333" y1="30077" x2="70444" y2="33142"/>
                        <a14:foregroundMark x1="88111" y1="48659" x2="88111" y2="67050"/>
                        <a14:foregroundMark x1="85778" y1="87356" x2="86556" y2="95402"/>
                        <a14:foregroundMark x1="69333" y1="58238" x2="66222" y2="58429"/>
                      </a14:backgroundRemoval>
                    </a14:imgEffect>
                  </a14:imgLayer>
                </a14:imgProps>
              </a:ext>
              <a:ext uri="{28A0092B-C50C-407E-A947-70E740481C1C}">
                <a14:useLocalDpi xmlns:a14="http://schemas.microsoft.com/office/drawing/2010/main" val="0"/>
              </a:ext>
            </a:extLst>
          </a:blip>
          <a:srcRect l="55625"/>
          <a:stretch/>
        </p:blipFill>
        <p:spPr bwMode="auto">
          <a:xfrm>
            <a:off x="4990950" y="3480125"/>
            <a:ext cx="1124240" cy="14694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wo people talking, dialogue, people png | PNGEgg">
            <a:extLst>
              <a:ext uri="{FF2B5EF4-FFF2-40B4-BE49-F238E27FC236}">
                <a16:creationId xmlns:a16="http://schemas.microsoft.com/office/drawing/2014/main" id="{FA2096AA-8C5F-4B68-09E7-5E95E6C789A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130" b="98851" l="3000" r="96889">
                        <a14:foregroundMark x1="64889" y1="59004" x2="64889" y2="59004"/>
                        <a14:foregroundMark x1="66556" y1="53065" x2="67343" y2="53114"/>
                        <a14:foregroundMark x1="91667" y1="51569" x2="91667" y2="56322"/>
                        <a14:foregroundMark x1="76196" y1="12373" x2="81157" y2="16608"/>
                        <a14:foregroundMark x1="96889" y1="33908" x2="96889" y2="51864"/>
                        <a14:foregroundMark x1="88111" y1="48659" x2="88111" y2="67050"/>
                        <a14:foregroundMark x1="85778" y1="87356" x2="86556" y2="95402"/>
                        <a14:foregroundMark x1="67573" y1="58346" x2="66222" y2="58429"/>
                        <a14:foregroundMark x1="27111" y1="22989" x2="27111" y2="67050"/>
                        <a14:foregroundMark x1="24333" y1="22031" x2="17889" y2="52107"/>
                        <a14:foregroundMark x1="21222" y1="17625" x2="12333" y2="55556"/>
                        <a14:foregroundMark x1="19000" y1="14368" x2="42889" y2="14368"/>
                        <a14:foregroundMark x1="36778" y1="48851" x2="37333" y2="57854"/>
                        <a14:foregroundMark x1="15111" y1="20498" x2="14556" y2="42146"/>
                        <a14:foregroundMark x1="9333" y1="46360" x2="9556" y2="68008"/>
                        <a14:foregroundMark x1="3222" y1="69349" x2="6333" y2="72222"/>
                        <a14:foregroundMark x1="16778" y1="86207" x2="20111" y2="92337"/>
                        <a14:foregroundMark x1="23444" y1="85632" x2="26222" y2="99042"/>
                        <a14:foregroundMark x1="35444" y1="6130" x2="35444" y2="6130"/>
                        <a14:backgroundMark x1="73222" y1="19540" x2="73222" y2="85632"/>
                        <a14:backgroundMark x1="68222" y1="30077" x2="69667" y2="62835"/>
                        <a14:backgroundMark x1="69667" y1="62835" x2="74111" y2="39272"/>
                        <a14:backgroundMark x1="74111" y1="39272" x2="75556" y2="76437"/>
                        <a14:backgroundMark x1="75556" y1="76437" x2="89000" y2="84100"/>
                        <a14:backgroundMark x1="89000" y1="84100" x2="82667" y2="45785"/>
                        <a14:backgroundMark x1="82667" y1="45785" x2="70556" y2="32567"/>
                        <a14:backgroundMark x1="70556" y1="32567" x2="70000" y2="56513"/>
                        <a14:backgroundMark x1="70000" y1="56513" x2="84222" y2="40996"/>
                        <a14:backgroundMark x1="84222" y1="40996" x2="82778" y2="12644"/>
                        <a14:backgroundMark x1="82778" y1="12644" x2="74556" y2="9004"/>
                        <a14:backgroundMark x1="82333" y1="14751" x2="92889" y2="28736"/>
                        <a14:backgroundMark x1="69889" y1="5172" x2="99000" y2="60728"/>
                        <a14:backgroundMark x1="86222" y1="8621" x2="95111" y2="55556"/>
                      </a14:backgroundRemoval>
                    </a14:imgEffect>
                  </a14:imgLayer>
                </a14:imgProps>
              </a:ext>
              <a:ext uri="{28A0092B-C50C-407E-A947-70E740481C1C}">
                <a14:useLocalDpi xmlns:a14="http://schemas.microsoft.com/office/drawing/2010/main" val="0"/>
              </a:ext>
            </a:extLst>
          </a:blip>
          <a:srcRect l="-378" t="-1424" r="38310" b="1424"/>
          <a:stretch/>
        </p:blipFill>
        <p:spPr bwMode="auto">
          <a:xfrm>
            <a:off x="3397446" y="3498408"/>
            <a:ext cx="1533374" cy="143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F27D0A57-1C31-655B-D17D-137FC692AF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98567" y="2685381"/>
            <a:ext cx="1506998" cy="831310"/>
          </a:xfrm>
          <a:prstGeom prst="rect">
            <a:avLst/>
          </a:prstGeom>
        </p:spPr>
      </p:pic>
      <p:pic>
        <p:nvPicPr>
          <p:cNvPr id="10242" name="Picture 2" descr="painting-clipart-png-2 - Smart Kids Educare">
            <a:extLst>
              <a:ext uri="{FF2B5EF4-FFF2-40B4-BE49-F238E27FC236}">
                <a16:creationId xmlns:a16="http://schemas.microsoft.com/office/drawing/2014/main" id="{9B4FBB7E-594B-FB38-FB49-5B15B716CEB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72000"/>
                    </a14:imgEffect>
                    <a14:imgEffect>
                      <a14:brightnessContrast bright="1000"/>
                    </a14:imgEffect>
                  </a14:imgLayer>
                </a14:imgProps>
              </a:ext>
              <a:ext uri="{28A0092B-C50C-407E-A947-70E740481C1C}">
                <a14:useLocalDpi xmlns:a14="http://schemas.microsoft.com/office/drawing/2010/main" val="0"/>
              </a:ext>
            </a:extLst>
          </a:blip>
          <a:srcRect/>
          <a:stretch>
            <a:fillRect/>
          </a:stretch>
        </p:blipFill>
        <p:spPr bwMode="auto">
          <a:xfrm>
            <a:off x="1039938" y="1341160"/>
            <a:ext cx="1533374" cy="17598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BA1C109F-AF3B-D5A8-5BC2-11E65FC87F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123822" y="2667098"/>
            <a:ext cx="1506998" cy="831310"/>
          </a:xfrm>
          <a:prstGeom prst="rect">
            <a:avLst/>
          </a:prstGeom>
        </p:spPr>
      </p:pic>
      <p:pic>
        <p:nvPicPr>
          <p:cNvPr id="10244" name="Picture 4" descr="10,684 Taking Picture Stock Vector Illustration and Royalty Free Taking  Picture Clipart">
            <a:extLst>
              <a:ext uri="{FF2B5EF4-FFF2-40B4-BE49-F238E27FC236}">
                <a16:creationId xmlns:a16="http://schemas.microsoft.com/office/drawing/2014/main" id="{B988AF6E-C88E-D612-C22A-9931957932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6075" y="1649809"/>
            <a:ext cx="1506998" cy="1506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childTnLst>
                          </p:cTn>
                        </p:par>
                        <p:par>
                          <p:cTn id="11" fill="hold">
                            <p:stCondLst>
                              <p:cond delay="500"/>
                            </p:stCondLst>
                            <p:childTnLst>
                              <p:par>
                                <p:cTn id="12" presetID="18" presetClass="entr" presetSubtype="6"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trips(downRight)">
                                      <p:cBhvr>
                                        <p:cTn id="14" dur="500"/>
                                        <p:tgtEl>
                                          <p:spTgt spid="25"/>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trips(downRigh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fade">
                                      <p:cBhvr>
                                        <p:cTn id="23" dur="1000"/>
                                        <p:tgtEl>
                                          <p:spTgt spid="10242"/>
                                        </p:tgtEl>
                                      </p:cBhvr>
                                    </p:animEffect>
                                    <p:anim calcmode="lin" valueType="num">
                                      <p:cBhvr>
                                        <p:cTn id="24" dur="1000" fill="hold"/>
                                        <p:tgtEl>
                                          <p:spTgt spid="10242"/>
                                        </p:tgtEl>
                                        <p:attrNameLst>
                                          <p:attrName>ppt_x</p:attrName>
                                        </p:attrNameLst>
                                      </p:cBhvr>
                                      <p:tavLst>
                                        <p:tav tm="0">
                                          <p:val>
                                            <p:strVal val="#ppt_x"/>
                                          </p:val>
                                        </p:tav>
                                        <p:tav tm="100000">
                                          <p:val>
                                            <p:strVal val="#ppt_x"/>
                                          </p:val>
                                        </p:tav>
                                      </p:tavLst>
                                    </p:anim>
                                    <p:anim calcmode="lin" valueType="num">
                                      <p:cBhvr>
                                        <p:cTn id="25" dur="900" decel="100000" fill="hold"/>
                                        <p:tgtEl>
                                          <p:spTgt spid="1024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24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fade">
                                      <p:cBhvr>
                                        <p:cTn id="29" dur="1000"/>
                                        <p:tgtEl>
                                          <p:spTgt spid="10244"/>
                                        </p:tgtEl>
                                      </p:cBhvr>
                                    </p:animEffect>
                                    <p:anim calcmode="lin" valueType="num">
                                      <p:cBhvr>
                                        <p:cTn id="30" dur="1000" fill="hold"/>
                                        <p:tgtEl>
                                          <p:spTgt spid="10244"/>
                                        </p:tgtEl>
                                        <p:attrNameLst>
                                          <p:attrName>ppt_x</p:attrName>
                                        </p:attrNameLst>
                                      </p:cBhvr>
                                      <p:tavLst>
                                        <p:tav tm="0">
                                          <p:val>
                                            <p:strVal val="#ppt_x"/>
                                          </p:val>
                                        </p:tav>
                                        <p:tav tm="100000">
                                          <p:val>
                                            <p:strVal val="#ppt_x"/>
                                          </p:val>
                                        </p:tav>
                                      </p:tavLst>
                                    </p:anim>
                                    <p:anim calcmode="lin" valueType="num">
                                      <p:cBhvr>
                                        <p:cTn id="31" dur="900" decel="100000" fill="hold"/>
                                        <p:tgtEl>
                                          <p:spTgt spid="1024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2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1"/>
          <p:cNvSpPr txBox="1">
            <a:spLocks noGrp="1"/>
          </p:cNvSpPr>
          <p:nvPr>
            <p:ph type="title"/>
          </p:nvPr>
        </p:nvSpPr>
        <p:spPr>
          <a:xfrm>
            <a:off x="713224" y="288913"/>
            <a:ext cx="79735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 2. Work in pairs. Make similar conversation (p. 45)</a:t>
            </a:r>
            <a:endParaRPr dirty="0"/>
          </a:p>
        </p:txBody>
      </p:sp>
      <p:cxnSp>
        <p:nvCxnSpPr>
          <p:cNvPr id="724" name="Google Shape;724;p31"/>
          <p:cNvCxnSpPr/>
          <p:nvPr/>
        </p:nvCxnSpPr>
        <p:spPr>
          <a:xfrm>
            <a:off x="2731050" y="918903"/>
            <a:ext cx="3681900" cy="0"/>
          </a:xfrm>
          <a:prstGeom prst="straightConnector1">
            <a:avLst/>
          </a:prstGeom>
          <a:noFill/>
          <a:ln w="19050" cap="flat" cmpd="sng">
            <a:solidFill>
              <a:schemeClr val="dk2"/>
            </a:solidFill>
            <a:prstDash val="solid"/>
            <a:round/>
            <a:headEnd type="none" w="med" len="med"/>
            <a:tailEnd type="none" w="med" len="med"/>
          </a:ln>
        </p:spPr>
      </p:cxnSp>
      <p:pic>
        <p:nvPicPr>
          <p:cNvPr id="22" name="Picture 2" descr="Two people talking, dialogue, people png | PNGEgg">
            <a:extLst>
              <a:ext uri="{FF2B5EF4-FFF2-40B4-BE49-F238E27FC236}">
                <a16:creationId xmlns:a16="http://schemas.microsoft.com/office/drawing/2014/main" id="{5186EF07-BA53-1132-83BE-9285812139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05" b="95402" l="10000" r="96889">
                        <a14:foregroundMark x1="64889" y1="59004" x2="64889" y2="59004"/>
                        <a14:foregroundMark x1="66556" y1="53065" x2="69667" y2="53257"/>
                        <a14:foregroundMark x1="91667" y1="42912" x2="91667" y2="56322"/>
                        <a14:foregroundMark x1="69556" y1="6705" x2="92000" y2="25862"/>
                        <a14:foregroundMark x1="96889" y1="33908" x2="96889" y2="53257"/>
                        <a14:foregroundMark x1="69333" y1="30077" x2="70444" y2="33142"/>
                        <a14:foregroundMark x1="88111" y1="48659" x2="88111" y2="67050"/>
                        <a14:foregroundMark x1="85778" y1="87356" x2="86556" y2="95402"/>
                        <a14:foregroundMark x1="69333" y1="58238" x2="66222" y2="58429"/>
                      </a14:backgroundRemoval>
                    </a14:imgEffect>
                  </a14:imgLayer>
                </a14:imgProps>
              </a:ext>
              <a:ext uri="{28A0092B-C50C-407E-A947-70E740481C1C}">
                <a14:useLocalDpi xmlns:a14="http://schemas.microsoft.com/office/drawing/2010/main" val="0"/>
              </a:ext>
            </a:extLst>
          </a:blip>
          <a:srcRect l="55625"/>
          <a:stretch/>
        </p:blipFill>
        <p:spPr bwMode="auto">
          <a:xfrm>
            <a:off x="4990950" y="3480125"/>
            <a:ext cx="1124240" cy="14694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wo people talking, dialogue, people png | PNGEgg">
            <a:extLst>
              <a:ext uri="{FF2B5EF4-FFF2-40B4-BE49-F238E27FC236}">
                <a16:creationId xmlns:a16="http://schemas.microsoft.com/office/drawing/2014/main" id="{FA2096AA-8C5F-4B68-09E7-5E95E6C789A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130" b="98851" l="3000" r="96889">
                        <a14:foregroundMark x1="64889" y1="59004" x2="64889" y2="59004"/>
                        <a14:foregroundMark x1="66556" y1="53065" x2="67343" y2="53114"/>
                        <a14:foregroundMark x1="91667" y1="51569" x2="91667" y2="56322"/>
                        <a14:foregroundMark x1="76196" y1="12373" x2="81157" y2="16608"/>
                        <a14:foregroundMark x1="96889" y1="33908" x2="96889" y2="51864"/>
                        <a14:foregroundMark x1="88111" y1="48659" x2="88111" y2="67050"/>
                        <a14:foregroundMark x1="85778" y1="87356" x2="86556" y2="95402"/>
                        <a14:foregroundMark x1="67573" y1="58346" x2="66222" y2="58429"/>
                        <a14:foregroundMark x1="27111" y1="22989" x2="27111" y2="67050"/>
                        <a14:foregroundMark x1="24333" y1="22031" x2="17889" y2="52107"/>
                        <a14:foregroundMark x1="21222" y1="17625" x2="12333" y2="55556"/>
                        <a14:foregroundMark x1="19000" y1="14368" x2="42889" y2="14368"/>
                        <a14:foregroundMark x1="36778" y1="48851" x2="37333" y2="57854"/>
                        <a14:foregroundMark x1="15111" y1="20498" x2="14556" y2="42146"/>
                        <a14:foregroundMark x1="9333" y1="46360" x2="9556" y2="68008"/>
                        <a14:foregroundMark x1="3222" y1="69349" x2="6333" y2="72222"/>
                        <a14:foregroundMark x1="16778" y1="86207" x2="20111" y2="92337"/>
                        <a14:foregroundMark x1="23444" y1="85632" x2="26222" y2="99042"/>
                        <a14:foregroundMark x1="35444" y1="6130" x2="35444" y2="6130"/>
                        <a14:backgroundMark x1="73222" y1="19540" x2="73222" y2="85632"/>
                        <a14:backgroundMark x1="68222" y1="30077" x2="69667" y2="62835"/>
                        <a14:backgroundMark x1="69667" y1="62835" x2="74111" y2="39272"/>
                        <a14:backgroundMark x1="74111" y1="39272" x2="75556" y2="76437"/>
                        <a14:backgroundMark x1="75556" y1="76437" x2="89000" y2="84100"/>
                        <a14:backgroundMark x1="89000" y1="84100" x2="82667" y2="45785"/>
                        <a14:backgroundMark x1="82667" y1="45785" x2="70556" y2="32567"/>
                        <a14:backgroundMark x1="70556" y1="32567" x2="70000" y2="56513"/>
                        <a14:backgroundMark x1="70000" y1="56513" x2="84222" y2="40996"/>
                        <a14:backgroundMark x1="84222" y1="40996" x2="82778" y2="12644"/>
                        <a14:backgroundMark x1="82778" y1="12644" x2="74556" y2="9004"/>
                        <a14:backgroundMark x1="82333" y1="14751" x2="92889" y2="28736"/>
                        <a14:backgroundMark x1="69889" y1="5172" x2="99000" y2="60728"/>
                        <a14:backgroundMark x1="86222" y1="8621" x2="95111" y2="55556"/>
                      </a14:backgroundRemoval>
                    </a14:imgEffect>
                  </a14:imgLayer>
                </a14:imgProps>
              </a:ext>
              <a:ext uri="{28A0092B-C50C-407E-A947-70E740481C1C}">
                <a14:useLocalDpi xmlns:a14="http://schemas.microsoft.com/office/drawing/2010/main" val="0"/>
              </a:ext>
            </a:extLst>
          </a:blip>
          <a:srcRect l="-378" t="-1424" r="38310" b="1424"/>
          <a:stretch/>
        </p:blipFill>
        <p:spPr bwMode="auto">
          <a:xfrm>
            <a:off x="3397446" y="3498408"/>
            <a:ext cx="1533374" cy="1432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BA1C109F-AF3B-D5A8-5BC2-11E65FC87F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123822" y="2667098"/>
            <a:ext cx="1506998" cy="831310"/>
          </a:xfrm>
          <a:prstGeom prst="rect">
            <a:avLst/>
          </a:prstGeom>
        </p:spPr>
      </p:pic>
      <p:pic>
        <p:nvPicPr>
          <p:cNvPr id="11266" name="Picture 2">
            <a:extLst>
              <a:ext uri="{FF2B5EF4-FFF2-40B4-BE49-F238E27FC236}">
                <a16:creationId xmlns:a16="http://schemas.microsoft.com/office/drawing/2014/main" id="{CA1B8522-3CD0-215C-A8AB-145A86D999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186" y="1649792"/>
            <a:ext cx="1439932" cy="18668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ance Clipart Images – Browse 23,210 Stock Photos, Vectors, and Video |  Adobe Stock">
            <a:extLst>
              <a:ext uri="{FF2B5EF4-FFF2-40B4-BE49-F238E27FC236}">
                <a16:creationId xmlns:a16="http://schemas.microsoft.com/office/drawing/2014/main" id="{1E51737A-A90C-B79D-6108-B6DDD001A0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475" y="1255251"/>
            <a:ext cx="2075881" cy="20758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AB5B1FA-222B-E218-B9D5-AEB96FB2A9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35112" y="2685381"/>
            <a:ext cx="1506998" cy="831310"/>
          </a:xfrm>
          <a:prstGeom prst="rect">
            <a:avLst/>
          </a:prstGeom>
        </p:spPr>
      </p:pic>
    </p:spTree>
    <p:extLst>
      <p:ext uri="{BB962C8B-B14F-4D97-AF65-F5344CB8AC3E}">
        <p14:creationId xmlns:p14="http://schemas.microsoft.com/office/powerpoint/2010/main" val="21442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childTnLst>
                          </p:cTn>
                        </p:par>
                        <p:par>
                          <p:cTn id="11" fill="hold">
                            <p:stCondLst>
                              <p:cond delay="500"/>
                            </p:stCondLst>
                            <p:childTnLst>
                              <p:par>
                                <p:cTn id="12" presetID="18" presetClass="entr" presetSubtype="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strips(downRight)">
                                      <p:cBhvr>
                                        <p:cTn id="14" dur="500"/>
                                        <p:tgtEl>
                                          <p:spTgt spid="27"/>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animEffect transition="in" filter="fade">
                                      <p:cBhvr>
                                        <p:cTn id="23" dur="1000"/>
                                        <p:tgtEl>
                                          <p:spTgt spid="11268"/>
                                        </p:tgtEl>
                                      </p:cBhvr>
                                    </p:animEffect>
                                    <p:anim calcmode="lin" valueType="num">
                                      <p:cBhvr>
                                        <p:cTn id="24" dur="1000" fill="hold"/>
                                        <p:tgtEl>
                                          <p:spTgt spid="11268"/>
                                        </p:tgtEl>
                                        <p:attrNameLst>
                                          <p:attrName>ppt_x</p:attrName>
                                        </p:attrNameLst>
                                      </p:cBhvr>
                                      <p:tavLst>
                                        <p:tav tm="0">
                                          <p:val>
                                            <p:strVal val="#ppt_x"/>
                                          </p:val>
                                        </p:tav>
                                        <p:tav tm="100000">
                                          <p:val>
                                            <p:strVal val="#ppt_x"/>
                                          </p:val>
                                        </p:tav>
                                      </p:tavLst>
                                    </p:anim>
                                    <p:anim calcmode="lin" valueType="num">
                                      <p:cBhvr>
                                        <p:cTn id="25" dur="900" decel="100000" fill="hold"/>
                                        <p:tgtEl>
                                          <p:spTgt spid="1126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8"/>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1266"/>
                                        </p:tgtEl>
                                        <p:attrNameLst>
                                          <p:attrName>style.visibility</p:attrName>
                                        </p:attrNameLst>
                                      </p:cBhvr>
                                      <p:to>
                                        <p:strVal val="visible"/>
                                      </p:to>
                                    </p:set>
                                    <p:animEffect transition="in" filter="fade">
                                      <p:cBhvr>
                                        <p:cTn id="29" dur="1000"/>
                                        <p:tgtEl>
                                          <p:spTgt spid="11266"/>
                                        </p:tgtEl>
                                      </p:cBhvr>
                                    </p:animEffect>
                                    <p:anim calcmode="lin" valueType="num">
                                      <p:cBhvr>
                                        <p:cTn id="30" dur="1000" fill="hold"/>
                                        <p:tgtEl>
                                          <p:spTgt spid="11266"/>
                                        </p:tgtEl>
                                        <p:attrNameLst>
                                          <p:attrName>ppt_x</p:attrName>
                                        </p:attrNameLst>
                                      </p:cBhvr>
                                      <p:tavLst>
                                        <p:tav tm="0">
                                          <p:val>
                                            <p:strVal val="#ppt_x"/>
                                          </p:val>
                                        </p:tav>
                                        <p:tav tm="100000">
                                          <p:val>
                                            <p:strVal val="#ppt_x"/>
                                          </p:val>
                                        </p:tav>
                                      </p:tavLst>
                                    </p:anim>
                                    <p:anim calcmode="lin" valueType="num">
                                      <p:cBhvr>
                                        <p:cTn id="31" dur="900" decel="100000" fill="hold"/>
                                        <p:tgtEl>
                                          <p:spTgt spid="1126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26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0"/>
          <p:cNvSpPr txBox="1">
            <a:spLocks noGrp="1"/>
          </p:cNvSpPr>
          <p:nvPr>
            <p:ph type="title"/>
          </p:nvPr>
        </p:nvSpPr>
        <p:spPr>
          <a:xfrm>
            <a:off x="1986296" y="304939"/>
            <a:ext cx="5171408" cy="11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Who is fastest?</a:t>
            </a:r>
            <a:endParaRPr dirty="0"/>
          </a:p>
        </p:txBody>
      </p:sp>
      <p:sp>
        <p:nvSpPr>
          <p:cNvPr id="702" name="Google Shape;702;p30"/>
          <p:cNvSpPr txBox="1">
            <a:spLocks noGrp="1"/>
          </p:cNvSpPr>
          <p:nvPr>
            <p:ph type="body" idx="1"/>
          </p:nvPr>
        </p:nvSpPr>
        <p:spPr>
          <a:xfrm>
            <a:off x="3627881" y="1729314"/>
            <a:ext cx="4974473" cy="176577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Char char="●"/>
            </a:pPr>
            <a:r>
              <a:rPr lang="en-US" sz="2800" dirty="0"/>
              <a:t>Groups of 4</a:t>
            </a:r>
          </a:p>
          <a:p>
            <a:pPr marL="457200" lvl="0" indent="-304800" algn="l" rtl="0">
              <a:lnSpc>
                <a:spcPct val="150000"/>
              </a:lnSpc>
              <a:spcBef>
                <a:spcPts val="0"/>
              </a:spcBef>
              <a:spcAft>
                <a:spcPts val="0"/>
              </a:spcAft>
              <a:buSzPts val="1200"/>
              <a:buChar char="●"/>
            </a:pPr>
            <a:r>
              <a:rPr lang="en-US" sz="2800" dirty="0"/>
              <a:t>In 1 minute</a:t>
            </a:r>
          </a:p>
          <a:p>
            <a:pPr marL="457200" lvl="0" indent="-304800" algn="l" rtl="0">
              <a:lnSpc>
                <a:spcPct val="150000"/>
              </a:lnSpc>
              <a:spcBef>
                <a:spcPts val="0"/>
              </a:spcBef>
              <a:spcAft>
                <a:spcPts val="0"/>
              </a:spcAft>
              <a:buSzPts val="1200"/>
              <a:buChar char="●"/>
            </a:pPr>
            <a:r>
              <a:rPr lang="en-US" sz="2800" dirty="0"/>
              <a:t>Answer the questions</a:t>
            </a:r>
          </a:p>
        </p:txBody>
      </p:sp>
      <p:sp>
        <p:nvSpPr>
          <p:cNvPr id="704" name="Google Shape;704;p30"/>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30"/>
          <p:cNvGrpSpPr/>
          <p:nvPr/>
        </p:nvGrpSpPr>
        <p:grpSpPr>
          <a:xfrm rot="-6594458">
            <a:off x="2317473" y="3617888"/>
            <a:ext cx="1026333" cy="649068"/>
            <a:chOff x="5161625" y="732525"/>
            <a:chExt cx="456050" cy="288425"/>
          </a:xfrm>
        </p:grpSpPr>
        <p:sp>
          <p:nvSpPr>
            <p:cNvPr id="706" name="Google Shape;706;p30"/>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0"/>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0"/>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0"/>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0"/>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0"/>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a:extLst>
              <a:ext uri="{FF2B5EF4-FFF2-40B4-BE49-F238E27FC236}">
                <a16:creationId xmlns:a16="http://schemas.microsoft.com/office/drawing/2014/main" id="{02234BCE-1EBD-7C12-79C3-E02807F6D26F}"/>
              </a:ext>
            </a:extLst>
          </p:cNvPr>
          <p:cNvSpPr/>
          <p:nvPr/>
        </p:nvSpPr>
        <p:spPr>
          <a:xfrm>
            <a:off x="3278753" y="4033548"/>
            <a:ext cx="5323602" cy="71337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Century Gothic" panose="020B0502020202020204" pitchFamily="34" charset="0"/>
              </a:rPr>
              <a:t>Do exercise 3 - page 45 </a:t>
            </a:r>
          </a:p>
        </p:txBody>
      </p:sp>
      <p:pic>
        <p:nvPicPr>
          <p:cNvPr id="3" name="U5 Communication - 1" descr="U5 Communication - 1">
            <a:hlinkClick r:id="" action="ppaction://media"/>
            <a:extLst>
              <a:ext uri="{FF2B5EF4-FFF2-40B4-BE49-F238E27FC236}">
                <a16:creationId xmlns:a16="http://schemas.microsoft.com/office/drawing/2014/main" id="{0B1AF60B-13FD-4FB7-CD75-D3F066E08C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542" y="1817256"/>
            <a:ext cx="2946737" cy="190049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01"/>
                                        </p:tgtEl>
                                        <p:attrNameLst>
                                          <p:attrName>style.visibility</p:attrName>
                                        </p:attrNameLst>
                                      </p:cBhvr>
                                      <p:to>
                                        <p:strVal val="visible"/>
                                      </p:to>
                                    </p:set>
                                    <p:animEffect transition="in" filter="fade">
                                      <p:cBhvr>
                                        <p:cTn id="7" dur="800" decel="100000"/>
                                        <p:tgtEl>
                                          <p:spTgt spid="701"/>
                                        </p:tgtEl>
                                      </p:cBhvr>
                                    </p:animEffect>
                                    <p:anim calcmode="lin" valueType="num">
                                      <p:cBhvr>
                                        <p:cTn id="8" dur="800" decel="100000" fill="hold"/>
                                        <p:tgtEl>
                                          <p:spTgt spid="701"/>
                                        </p:tgtEl>
                                        <p:attrNameLst>
                                          <p:attrName>style.rotation</p:attrName>
                                        </p:attrNameLst>
                                      </p:cBhvr>
                                      <p:tavLst>
                                        <p:tav tm="0">
                                          <p:val>
                                            <p:fltVal val="-90"/>
                                          </p:val>
                                        </p:tav>
                                        <p:tav tm="100000">
                                          <p:val>
                                            <p:fltVal val="0"/>
                                          </p:val>
                                        </p:tav>
                                      </p:tavLst>
                                    </p:anim>
                                    <p:anim calcmode="lin" valueType="num">
                                      <p:cBhvr>
                                        <p:cTn id="9" dur="800" decel="100000" fill="hold"/>
                                        <p:tgtEl>
                                          <p:spTgt spid="701"/>
                                        </p:tgtEl>
                                        <p:attrNameLst>
                                          <p:attrName>ppt_x</p:attrName>
                                        </p:attrNameLst>
                                      </p:cBhvr>
                                      <p:tavLst>
                                        <p:tav tm="0">
                                          <p:val>
                                            <p:strVal val="#ppt_x+0.4"/>
                                          </p:val>
                                        </p:tav>
                                        <p:tav tm="100000">
                                          <p:val>
                                            <p:strVal val="#ppt_x-0.05"/>
                                          </p:val>
                                        </p:tav>
                                      </p:tavLst>
                                    </p:anim>
                                    <p:anim calcmode="lin" valueType="num">
                                      <p:cBhvr>
                                        <p:cTn id="10" dur="800" decel="100000" fill="hold"/>
                                        <p:tgtEl>
                                          <p:spTgt spid="7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702">
                                            <p:txEl>
                                              <p:pRg st="0" end="0"/>
                                            </p:txEl>
                                          </p:spTgt>
                                        </p:tgtEl>
                                        <p:attrNameLst>
                                          <p:attrName>style.visibility</p:attrName>
                                        </p:attrNameLst>
                                      </p:cBhvr>
                                      <p:to>
                                        <p:strVal val="visible"/>
                                      </p:to>
                                    </p:set>
                                    <p:anim calcmode="lin" valueType="num">
                                      <p:cBhvr>
                                        <p:cTn id="17" dur="500" fill="hold"/>
                                        <p:tgtEl>
                                          <p:spTgt spid="70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0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70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0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0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02">
                                            <p:txEl>
                                              <p:pRg st="1" end="1"/>
                                            </p:txEl>
                                          </p:spTgt>
                                        </p:tgtEl>
                                        <p:attrNameLst>
                                          <p:attrName>style.visibility</p:attrName>
                                        </p:attrNameLst>
                                      </p:cBhvr>
                                      <p:to>
                                        <p:strVal val="visible"/>
                                      </p:to>
                                    </p:set>
                                    <p:anim calcmode="lin" valueType="num">
                                      <p:cBhvr>
                                        <p:cTn id="26" dur="500" fill="hold"/>
                                        <p:tgtEl>
                                          <p:spTgt spid="70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0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0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0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0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702">
                                            <p:txEl>
                                              <p:pRg st="2" end="2"/>
                                            </p:txEl>
                                          </p:spTgt>
                                        </p:tgtEl>
                                        <p:attrNameLst>
                                          <p:attrName>style.visibility</p:attrName>
                                        </p:attrNameLst>
                                      </p:cBhvr>
                                      <p:to>
                                        <p:strVal val="visible"/>
                                      </p:to>
                                    </p:set>
                                    <p:anim calcmode="lin" valueType="num">
                                      <p:cBhvr>
                                        <p:cTn id="35" dur="500" fill="hold"/>
                                        <p:tgtEl>
                                          <p:spTgt spid="70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02">
                                            <p:txEl>
                                              <p:pRg st="2" end="2"/>
                                            </p:txEl>
                                          </p:spTgt>
                                        </p:tgtEl>
                                        <p:attrNameLst>
                                          <p:attrName>ppt_y</p:attrName>
                                        </p:attrNameLst>
                                      </p:cBhvr>
                                      <p:tavLst>
                                        <p:tav tm="0">
                                          <p:val>
                                            <p:strVal val="#ppt_y"/>
                                          </p:val>
                                        </p:tav>
                                        <p:tav tm="100000">
                                          <p:val>
                                            <p:strVal val="#ppt_y"/>
                                          </p:val>
                                        </p:tav>
                                      </p:tavLst>
                                    </p:anim>
                                    <p:anim calcmode="lin" valueType="num">
                                      <p:cBhvr>
                                        <p:cTn id="37" dur="500" fill="hold"/>
                                        <p:tgtEl>
                                          <p:spTgt spid="70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0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70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450" decel="100000" fill="hold"/>
                                        <p:tgtEl>
                                          <p:spTgt spid="2"/>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66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3"/>
                </p:tgtEl>
              </p:cMediaNode>
            </p:video>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3"/>
                                        </p:tgtEl>
                                      </p:cBhvr>
                                    </p:cmd>
                                  </p:childTnLst>
                                </p:cTn>
                              </p:par>
                            </p:childTnLst>
                          </p:cTn>
                        </p:par>
                      </p:childTnLst>
                    </p:cTn>
                  </p:par>
                </p:childTnLst>
              </p:cTn>
              <p:nextCondLst>
                <p:cond evt="onClick" delay="0">
                  <p:tgtEl>
                    <p:spTgt spid="3"/>
                  </p:tgtEl>
                </p:cond>
              </p:nextCondLst>
            </p:seq>
          </p:childTnLst>
        </p:cTn>
      </p:par>
    </p:tnLst>
    <p:bldLst>
      <p:bldP spid="701" grpId="0"/>
      <p:bldP spid="702"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36" name="Picture 5">
            <a:extLst>
              <a:ext uri="{FF2B5EF4-FFF2-40B4-BE49-F238E27FC236}">
                <a16:creationId xmlns:a16="http://schemas.microsoft.com/office/drawing/2014/main" id="{F98E3688-0D30-E497-EEAB-80D142FB55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0490" y="744916"/>
            <a:ext cx="8505433" cy="4071449"/>
          </a:xfrm>
          <a:prstGeom prst="rect">
            <a:avLst/>
          </a:prstGeom>
        </p:spPr>
      </p:pic>
      <p:sp>
        <p:nvSpPr>
          <p:cNvPr id="737" name="Google Shape;737;p32"/>
          <p:cNvSpPr txBox="1">
            <a:spLocks noGrp="1"/>
          </p:cNvSpPr>
          <p:nvPr>
            <p:ph type="title"/>
          </p:nvPr>
        </p:nvSpPr>
        <p:spPr>
          <a:xfrm>
            <a:off x="224869" y="132521"/>
            <a:ext cx="4121843" cy="8690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dirty="0"/>
              <a:t>Check the answer</a:t>
            </a:r>
            <a:endParaRPr sz="4500" dirty="0"/>
          </a:p>
        </p:txBody>
      </p:sp>
      <p:cxnSp>
        <p:nvCxnSpPr>
          <p:cNvPr id="742" name="Google Shape;742;p32"/>
          <p:cNvCxnSpPr>
            <a:cxnSpLocks/>
          </p:cNvCxnSpPr>
          <p:nvPr/>
        </p:nvCxnSpPr>
        <p:spPr>
          <a:xfrm>
            <a:off x="354788" y="869085"/>
            <a:ext cx="3359782" cy="0"/>
          </a:xfrm>
          <a:prstGeom prst="straightConnector1">
            <a:avLst/>
          </a:prstGeom>
          <a:noFill/>
          <a:ln w="19050" cap="flat" cmpd="sng">
            <a:solidFill>
              <a:schemeClr val="dk2"/>
            </a:solidFill>
            <a:prstDash val="solid"/>
            <a:round/>
            <a:headEnd type="none" w="med" len="med"/>
            <a:tailEnd type="none" w="med" len="med"/>
          </a:ln>
        </p:spPr>
      </p:cxnSp>
      <p:pic>
        <p:nvPicPr>
          <p:cNvPr id="14" name="Picture 13">
            <a:extLst>
              <a:ext uri="{FF2B5EF4-FFF2-40B4-BE49-F238E27FC236}">
                <a16:creationId xmlns:a16="http://schemas.microsoft.com/office/drawing/2014/main" id="{6A2A04E1-9F7B-8234-27D3-645768823E3C}"/>
              </a:ext>
            </a:extLst>
          </p:cNvPr>
          <p:cNvPicPr>
            <a:picLocks noChangeAspect="1"/>
          </p:cNvPicPr>
          <p:nvPr/>
        </p:nvPicPr>
        <p:blipFill>
          <a:blip r:embed="rId5"/>
          <a:stretch>
            <a:fillRect/>
          </a:stretch>
        </p:blipFill>
        <p:spPr>
          <a:xfrm>
            <a:off x="825500" y="5252477"/>
            <a:ext cx="7493000" cy="901700"/>
          </a:xfrm>
          <a:prstGeom prst="rect">
            <a:avLst/>
          </a:prstGeom>
        </p:spPr>
      </p:pic>
      <p:sp>
        <p:nvSpPr>
          <p:cNvPr id="16" name="Rounded Rectangle 15">
            <a:extLst>
              <a:ext uri="{FF2B5EF4-FFF2-40B4-BE49-F238E27FC236}">
                <a16:creationId xmlns:a16="http://schemas.microsoft.com/office/drawing/2014/main" id="{F87EFFB1-AD55-A102-4BF4-1EF77894F050}"/>
              </a:ext>
            </a:extLst>
          </p:cNvPr>
          <p:cNvSpPr/>
          <p:nvPr/>
        </p:nvSpPr>
        <p:spPr>
          <a:xfrm>
            <a:off x="3406586" y="1449027"/>
            <a:ext cx="1349479"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Rounded Rectangle 42">
            <a:extLst>
              <a:ext uri="{FF2B5EF4-FFF2-40B4-BE49-F238E27FC236}">
                <a16:creationId xmlns:a16="http://schemas.microsoft.com/office/drawing/2014/main" id="{3CCB956D-A609-2A2F-B1FB-12F1C1A6962F}"/>
              </a:ext>
            </a:extLst>
          </p:cNvPr>
          <p:cNvSpPr/>
          <p:nvPr/>
        </p:nvSpPr>
        <p:spPr>
          <a:xfrm>
            <a:off x="655983" y="2075874"/>
            <a:ext cx="1724610"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Rounded Rectangle 43">
            <a:extLst>
              <a:ext uri="{FF2B5EF4-FFF2-40B4-BE49-F238E27FC236}">
                <a16:creationId xmlns:a16="http://schemas.microsoft.com/office/drawing/2014/main" id="{E95A5284-F0D1-416D-4DEE-9B7E375632D1}"/>
              </a:ext>
            </a:extLst>
          </p:cNvPr>
          <p:cNvSpPr/>
          <p:nvPr/>
        </p:nvSpPr>
        <p:spPr>
          <a:xfrm>
            <a:off x="655983" y="3437369"/>
            <a:ext cx="2307934"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Rounded Rectangle 44">
            <a:extLst>
              <a:ext uri="{FF2B5EF4-FFF2-40B4-BE49-F238E27FC236}">
                <a16:creationId xmlns:a16="http://schemas.microsoft.com/office/drawing/2014/main" id="{D43B7796-6A25-E434-33DD-B0D72EC289BB}"/>
              </a:ext>
            </a:extLst>
          </p:cNvPr>
          <p:cNvSpPr/>
          <p:nvPr/>
        </p:nvSpPr>
        <p:spPr>
          <a:xfrm>
            <a:off x="3406586" y="4075345"/>
            <a:ext cx="1669911"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6" name="TextBox 45">
            <a:extLst>
              <a:ext uri="{FF2B5EF4-FFF2-40B4-BE49-F238E27FC236}">
                <a16:creationId xmlns:a16="http://schemas.microsoft.com/office/drawing/2014/main" id="{7C5BEFCA-AB15-D1DA-7B4E-E59E133529A1}"/>
              </a:ext>
            </a:extLst>
          </p:cNvPr>
          <p:cNvSpPr txBox="1"/>
          <p:nvPr/>
        </p:nvSpPr>
        <p:spPr>
          <a:xfrm>
            <a:off x="632361" y="1054605"/>
            <a:ext cx="8243563" cy="3407856"/>
          </a:xfrm>
          <a:prstGeom prst="rect">
            <a:avLst/>
          </a:prstGeom>
          <a:noFill/>
        </p:spPr>
        <p:txBody>
          <a:bodyPr wrap="square" rtlCol="0">
            <a:spAutoFit/>
          </a:bodyPr>
          <a:lstStyle/>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1. </a:t>
            </a:r>
            <a:r>
              <a:rPr lang="en-US" sz="1800" dirty="0">
                <a:solidFill>
                  <a:schemeClr val="tx1"/>
                </a:solidFill>
                <a:latin typeface="Poppins" panose="00000500000000000000" pitchFamily="2" charset="0"/>
                <a:cs typeface="Poppins" panose="00000500000000000000" pitchFamily="2" charset="0"/>
              </a:rPr>
              <a:t>Who is the composer of Viet Nam's national anthem "Tien Quan Ca"? </a:t>
            </a:r>
          </a:p>
          <a:p>
            <a:pPr>
              <a:lnSpc>
                <a:spcPts val="2600"/>
              </a:lnSpc>
            </a:pPr>
            <a:r>
              <a:rPr lang="en-US" sz="1800" dirty="0">
                <a:solidFill>
                  <a:schemeClr val="tx1"/>
                </a:solidFill>
                <a:latin typeface="Poppins" panose="00000500000000000000" pitchFamily="2" charset="0"/>
                <a:cs typeface="Poppins" panose="00000500000000000000" pitchFamily="2" charset="0"/>
              </a:rPr>
              <a:t>A. Pham Tuyen.		B. Van Cao. 	C. An </a:t>
            </a:r>
            <a:r>
              <a:rPr lang="en-US" sz="1800" dirty="0" err="1">
                <a:solidFill>
                  <a:schemeClr val="tx1"/>
                </a:solidFill>
                <a:latin typeface="Poppins" panose="00000500000000000000" pitchFamily="2" charset="0"/>
                <a:cs typeface="Poppins" panose="00000500000000000000" pitchFamily="2" charset="0"/>
              </a:rPr>
              <a:t>Thuyen</a:t>
            </a:r>
            <a:r>
              <a:rPr lang="en-US" sz="1800" dirty="0">
                <a:solidFill>
                  <a:schemeClr val="tx1"/>
                </a:solidFill>
                <a:latin typeface="Poppins" panose="00000500000000000000" pitchFamily="2" charset="0"/>
                <a:cs typeface="Poppins" panose="00000500000000000000" pitchFamily="2" charset="0"/>
              </a:rPr>
              <a:t>. </a:t>
            </a: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2. </a:t>
            </a:r>
            <a:r>
              <a:rPr lang="en-US" sz="1800" dirty="0">
                <a:solidFill>
                  <a:schemeClr val="tx1"/>
                </a:solidFill>
                <a:latin typeface="Poppins" panose="00000500000000000000" pitchFamily="2" charset="0"/>
                <a:cs typeface="Poppins" panose="00000500000000000000" pitchFamily="2" charset="0"/>
              </a:rPr>
              <a:t>Where in Viet Nam did water puppetry originate? </a:t>
            </a:r>
          </a:p>
          <a:p>
            <a:pPr>
              <a:lnSpc>
                <a:spcPts val="2600"/>
              </a:lnSpc>
            </a:pPr>
            <a:r>
              <a:rPr lang="en-US" sz="1800" dirty="0">
                <a:solidFill>
                  <a:schemeClr val="tx1"/>
                </a:solidFill>
                <a:latin typeface="Poppins" panose="00000500000000000000" pitchFamily="2" charset="0"/>
                <a:cs typeface="Poppins" panose="00000500000000000000" pitchFamily="2" charset="0"/>
              </a:rPr>
              <a:t>A. In the North. </a:t>
            </a:r>
          </a:p>
          <a:p>
            <a:pPr>
              <a:lnSpc>
                <a:spcPts val="2600"/>
              </a:lnSpc>
            </a:pPr>
            <a:r>
              <a:rPr lang="en-US" sz="1800" dirty="0">
                <a:solidFill>
                  <a:schemeClr val="tx1"/>
                </a:solidFill>
                <a:latin typeface="Poppins" panose="00000500000000000000" pitchFamily="2" charset="0"/>
                <a:cs typeface="Poppins" panose="00000500000000000000" pitchFamily="2" charset="0"/>
              </a:rPr>
              <a:t>B. In the central region. </a:t>
            </a:r>
          </a:p>
          <a:p>
            <a:pPr>
              <a:lnSpc>
                <a:spcPts val="2600"/>
              </a:lnSpc>
            </a:pPr>
            <a:r>
              <a:rPr lang="en-US" sz="1800" dirty="0">
                <a:solidFill>
                  <a:schemeClr val="tx1"/>
                </a:solidFill>
                <a:latin typeface="Poppins" panose="00000500000000000000" pitchFamily="2" charset="0"/>
                <a:cs typeface="Poppins" panose="00000500000000000000" pitchFamily="2" charset="0"/>
              </a:rPr>
              <a:t>C. In the South. </a:t>
            </a: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3</a:t>
            </a:r>
            <a:r>
              <a:rPr lang="en-US" sz="1800" dirty="0">
                <a:solidFill>
                  <a:schemeClr val="tx1"/>
                </a:solidFill>
                <a:latin typeface="Poppins" panose="00000500000000000000" pitchFamily="2" charset="0"/>
                <a:cs typeface="Poppins" panose="00000500000000000000" pitchFamily="2" charset="0"/>
              </a:rPr>
              <a:t>. What is Bac </a:t>
            </a:r>
            <a:r>
              <a:rPr lang="en-US" sz="1800" dirty="0" err="1">
                <a:solidFill>
                  <a:schemeClr val="tx1"/>
                </a:solidFill>
                <a:latin typeface="Poppins" panose="00000500000000000000" pitchFamily="2" charset="0"/>
                <a:cs typeface="Poppins" panose="00000500000000000000" pitchFamily="2" charset="0"/>
              </a:rPr>
              <a:t>Ninh</a:t>
            </a:r>
            <a:r>
              <a:rPr lang="en-US" sz="1800" dirty="0">
                <a:solidFill>
                  <a:schemeClr val="tx1"/>
                </a:solidFill>
                <a:latin typeface="Poppins" panose="00000500000000000000" pitchFamily="2" charset="0"/>
                <a:cs typeface="Poppins" panose="00000500000000000000" pitchFamily="2" charset="0"/>
              </a:rPr>
              <a:t> famous for? </a:t>
            </a:r>
          </a:p>
          <a:p>
            <a:pPr>
              <a:lnSpc>
                <a:spcPts val="2600"/>
              </a:lnSpc>
            </a:pPr>
            <a:r>
              <a:rPr lang="en-US" sz="1800" dirty="0">
                <a:solidFill>
                  <a:schemeClr val="tx1"/>
                </a:solidFill>
                <a:latin typeface="Poppins" panose="00000500000000000000" pitchFamily="2" charset="0"/>
                <a:cs typeface="Poppins" panose="00000500000000000000" pitchFamily="2" charset="0"/>
              </a:rPr>
              <a:t>A. Quan Ho singing.	B. Vi Dam singing.	 C. Cai Luong opera. </a:t>
            </a: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4. </a:t>
            </a:r>
            <a:r>
              <a:rPr lang="en-US" sz="1800" dirty="0">
                <a:solidFill>
                  <a:schemeClr val="tx1"/>
                </a:solidFill>
                <a:latin typeface="Poppins" panose="00000500000000000000" pitchFamily="2" charset="0"/>
                <a:cs typeface="Poppins" panose="00000500000000000000" pitchFamily="2" charset="0"/>
              </a:rPr>
              <a:t>Mozart is one of the world's greatest </a:t>
            </a:r>
          </a:p>
          <a:p>
            <a:pPr>
              <a:lnSpc>
                <a:spcPts val="2600"/>
              </a:lnSpc>
            </a:pPr>
            <a:r>
              <a:rPr lang="en-US" sz="1800" dirty="0">
                <a:solidFill>
                  <a:schemeClr val="tx1"/>
                </a:solidFill>
                <a:latin typeface="Poppins" panose="00000500000000000000" pitchFamily="2" charset="0"/>
                <a:cs typeface="Poppins" panose="00000500000000000000" pitchFamily="2" charset="0"/>
              </a:rPr>
              <a:t>A. singers 	 	B. composers 		C. poets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800" decel="100000"/>
                                        <p:tgtEl>
                                          <p:spTgt spid="742"/>
                                        </p:tgtEl>
                                      </p:cBhvr>
                                    </p:animEffect>
                                    <p:anim calcmode="lin" valueType="num">
                                      <p:cBhvr>
                                        <p:cTn id="8" dur="800" decel="100000" fill="hold"/>
                                        <p:tgtEl>
                                          <p:spTgt spid="742"/>
                                        </p:tgtEl>
                                        <p:attrNameLst>
                                          <p:attrName>style.rotation</p:attrName>
                                        </p:attrNameLst>
                                      </p:cBhvr>
                                      <p:tavLst>
                                        <p:tav tm="0">
                                          <p:val>
                                            <p:fltVal val="-90"/>
                                          </p:val>
                                        </p:tav>
                                        <p:tav tm="100000">
                                          <p:val>
                                            <p:fltVal val="0"/>
                                          </p:val>
                                        </p:tav>
                                      </p:tavLst>
                                    </p:anim>
                                    <p:anim calcmode="lin" valueType="num">
                                      <p:cBhvr>
                                        <p:cTn id="9" dur="800" decel="100000" fill="hold"/>
                                        <p:tgtEl>
                                          <p:spTgt spid="742"/>
                                        </p:tgtEl>
                                        <p:attrNameLst>
                                          <p:attrName>ppt_x</p:attrName>
                                        </p:attrNameLst>
                                      </p:cBhvr>
                                      <p:tavLst>
                                        <p:tav tm="0">
                                          <p:val>
                                            <p:strVal val="#ppt_x+0.4"/>
                                          </p:val>
                                        </p:tav>
                                        <p:tav tm="100000">
                                          <p:val>
                                            <p:strVal val="#ppt_x-0.05"/>
                                          </p:val>
                                        </p:tav>
                                      </p:tavLst>
                                    </p:anim>
                                    <p:anim calcmode="lin" valueType="num">
                                      <p:cBhvr>
                                        <p:cTn id="10" dur="800" decel="100000" fill="hold"/>
                                        <p:tgtEl>
                                          <p:spTgt spid="7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Effect transition="in" filter="fade">
                                      <p:cBhvr>
                                        <p:cTn id="18" dur="500"/>
                                        <p:tgtEl>
                                          <p:spTgt spid="36"/>
                                        </p:tgtEl>
                                      </p:cBhvr>
                                    </p:animEffect>
                                  </p:childTnLst>
                                </p:cTn>
                              </p:par>
                              <p:par>
                                <p:cTn id="19" presetID="30" presetClass="entr" presetSubtype="0" fill="hold" grpId="0" nodeType="withEffect">
                                  <p:stCondLst>
                                    <p:cond delay="0"/>
                                  </p:stCondLst>
                                  <p:childTnLst>
                                    <p:set>
                                      <p:cBhvr>
                                        <p:cTn id="20" dur="1" fill="hold">
                                          <p:stCondLst>
                                            <p:cond delay="0"/>
                                          </p:stCondLst>
                                        </p:cTn>
                                        <p:tgtEl>
                                          <p:spTgt spid="737"/>
                                        </p:tgtEl>
                                        <p:attrNameLst>
                                          <p:attrName>style.visibility</p:attrName>
                                        </p:attrNameLst>
                                      </p:cBhvr>
                                      <p:to>
                                        <p:strVal val="visible"/>
                                      </p:to>
                                    </p:set>
                                    <p:animEffect transition="in" filter="fade">
                                      <p:cBhvr>
                                        <p:cTn id="21" dur="800" decel="100000"/>
                                        <p:tgtEl>
                                          <p:spTgt spid="737"/>
                                        </p:tgtEl>
                                      </p:cBhvr>
                                    </p:animEffect>
                                    <p:anim calcmode="lin" valueType="num">
                                      <p:cBhvr>
                                        <p:cTn id="22" dur="800" decel="100000" fill="hold"/>
                                        <p:tgtEl>
                                          <p:spTgt spid="737"/>
                                        </p:tgtEl>
                                        <p:attrNameLst>
                                          <p:attrName>style.rotation</p:attrName>
                                        </p:attrNameLst>
                                      </p:cBhvr>
                                      <p:tavLst>
                                        <p:tav tm="0">
                                          <p:val>
                                            <p:fltVal val="-90"/>
                                          </p:val>
                                        </p:tav>
                                        <p:tav tm="100000">
                                          <p:val>
                                            <p:fltVal val="0"/>
                                          </p:val>
                                        </p:tav>
                                      </p:tavLst>
                                    </p:anim>
                                    <p:anim calcmode="lin" valueType="num">
                                      <p:cBhvr>
                                        <p:cTn id="23" dur="800" decel="100000" fill="hold"/>
                                        <p:tgtEl>
                                          <p:spTgt spid="737"/>
                                        </p:tgtEl>
                                        <p:attrNameLst>
                                          <p:attrName>ppt_x</p:attrName>
                                        </p:attrNameLst>
                                      </p:cBhvr>
                                      <p:tavLst>
                                        <p:tav tm="0">
                                          <p:val>
                                            <p:strVal val="#ppt_x+0.4"/>
                                          </p:val>
                                        </p:tav>
                                        <p:tav tm="100000">
                                          <p:val>
                                            <p:strVal val="#ppt_x-0.05"/>
                                          </p:val>
                                        </p:tav>
                                      </p:tavLst>
                                    </p:anim>
                                    <p:anim calcmode="lin" valueType="num">
                                      <p:cBhvr>
                                        <p:cTn id="24" dur="800" decel="100000" fill="hold"/>
                                        <p:tgtEl>
                                          <p:spTgt spid="73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3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37"/>
                                        </p:tgtEl>
                                        <p:attrNameLst>
                                          <p:attrName>ppt_y</p:attrName>
                                        </p:attrNameLst>
                                      </p:cBhvr>
                                      <p:tavLst>
                                        <p:tav tm="0">
                                          <p:val>
                                            <p:strVal val="#ppt_y+0.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downRigh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Right)">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strips(downRight)">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strips(downRight)">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p:bldP spid="16" grpId="0" animBg="1"/>
      <p:bldP spid="43" grpId="0" animBg="1"/>
      <p:bldP spid="44" grpId="0" animBg="1"/>
      <p:bldP spid="45" grpId="0" animBg="1"/>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2" name="TextBox 71">
            <a:extLst>
              <a:ext uri="{FF2B5EF4-FFF2-40B4-BE49-F238E27FC236}">
                <a16:creationId xmlns:a16="http://schemas.microsoft.com/office/drawing/2014/main" id="{8566BA5F-05DB-1890-9424-4ECF12034F4D}"/>
              </a:ext>
            </a:extLst>
          </p:cNvPr>
          <p:cNvSpPr txBox="1"/>
          <p:nvPr/>
        </p:nvSpPr>
        <p:spPr>
          <a:xfrm>
            <a:off x="298174" y="1056841"/>
            <a:ext cx="8547651" cy="3280385"/>
          </a:xfrm>
          <a:prstGeom prst="rect">
            <a:avLst/>
          </a:prstGeom>
          <a:noFill/>
        </p:spPr>
        <p:txBody>
          <a:bodyPr wrap="square">
            <a:spAutoFit/>
          </a:bodyPr>
          <a:lstStyle/>
          <a:p>
            <a:pPr algn="just">
              <a:lnSpc>
                <a:spcPct val="150000"/>
              </a:lnSpc>
            </a:pPr>
            <a:r>
              <a:rPr lang="en-US" sz="2000" dirty="0">
                <a:solidFill>
                  <a:schemeClr val="tx1"/>
                </a:solidFill>
                <a:latin typeface="Poppins" panose="00000500000000000000" pitchFamily="2" charset="0"/>
                <a:cs typeface="Poppins" panose="00000500000000000000" pitchFamily="2" charset="0"/>
              </a:rPr>
              <a:t>Hi. My name is Susie. I’m from Australia. I’m in grade 7. My school teaches arts and music to all the students. Some forms of art such as painting, or drama are optional: you can choose to learn them if you like. Music and dancing are compulsory: all of us must study them every week. The school even has a choir, and they perform every month. There are also different art clubs, and you can join any of them.</a:t>
            </a:r>
          </a:p>
        </p:txBody>
      </p:sp>
      <p:sp>
        <p:nvSpPr>
          <p:cNvPr id="764" name="Google Shape;764;p33"/>
          <p:cNvSpPr txBox="1">
            <a:spLocks noGrp="1"/>
          </p:cNvSpPr>
          <p:nvPr>
            <p:ph type="title"/>
          </p:nvPr>
        </p:nvSpPr>
        <p:spPr>
          <a:xfrm>
            <a:off x="209643" y="168439"/>
            <a:ext cx="7717500" cy="1117022"/>
          </a:xfrm>
          <a:prstGeom prst="rect">
            <a:avLst/>
          </a:prstGeom>
        </p:spPr>
        <p:txBody>
          <a:bodyPr spcFirstLastPara="1" wrap="square" lIns="91425" tIns="91425" rIns="91425" bIns="91425" anchor="t" anchorCtr="0">
            <a:noAutofit/>
          </a:bodyPr>
          <a:lstStyle/>
          <a:p>
            <a:pPr lvl="0" algn="l">
              <a:lnSpc>
                <a:spcPts val="3300"/>
              </a:lnSpc>
            </a:pPr>
            <a:r>
              <a:rPr lang="en" sz="2800" dirty="0"/>
              <a:t>Ex 4. Read and </a:t>
            </a:r>
            <a:r>
              <a:rPr lang="en" sz="2800" u="sng" dirty="0"/>
              <a:t>underline</a:t>
            </a:r>
            <a:r>
              <a:rPr lang="en" sz="2800" dirty="0"/>
              <a:t> </a:t>
            </a:r>
            <a:r>
              <a:rPr lang="en-US" sz="2800" dirty="0">
                <a:effectLst>
                  <a:glow rad="88900">
                    <a:schemeClr val="bg1"/>
                  </a:glow>
                </a:effectLst>
                <a:cs typeface="Arial" panose="020B0604020202020204" pitchFamily="34" charset="0"/>
              </a:rPr>
              <a:t>the words related to the topic of arts and music. (pg.45)</a:t>
            </a:r>
            <a:endParaRPr sz="2800" dirty="0"/>
          </a:p>
        </p:txBody>
      </p:sp>
      <p:cxnSp>
        <p:nvCxnSpPr>
          <p:cNvPr id="5" name="Straight Connector 4">
            <a:extLst>
              <a:ext uri="{FF2B5EF4-FFF2-40B4-BE49-F238E27FC236}">
                <a16:creationId xmlns:a16="http://schemas.microsoft.com/office/drawing/2014/main" id="{1E13B2AE-E4F9-263D-A8E7-75D002E70F38}"/>
              </a:ext>
            </a:extLst>
          </p:cNvPr>
          <p:cNvCxnSpPr>
            <a:cxnSpLocks/>
          </p:cNvCxnSpPr>
          <p:nvPr/>
        </p:nvCxnSpPr>
        <p:spPr>
          <a:xfrm>
            <a:off x="1484148" y="1944414"/>
            <a:ext cx="56055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58134-56B4-457E-6000-5D62921C7F33}"/>
              </a:ext>
            </a:extLst>
          </p:cNvPr>
          <p:cNvCxnSpPr>
            <a:cxnSpLocks/>
          </p:cNvCxnSpPr>
          <p:nvPr/>
        </p:nvCxnSpPr>
        <p:spPr>
          <a:xfrm>
            <a:off x="2754148" y="1944414"/>
            <a:ext cx="81455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55A605-CCC5-073B-37DF-B921C6AF58C6}"/>
              </a:ext>
            </a:extLst>
          </p:cNvPr>
          <p:cNvCxnSpPr>
            <a:cxnSpLocks/>
          </p:cNvCxnSpPr>
          <p:nvPr/>
        </p:nvCxnSpPr>
        <p:spPr>
          <a:xfrm>
            <a:off x="1484148" y="2405104"/>
            <a:ext cx="104266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F2E7EDA-3FA2-5708-6E7C-23EE1F6D6F09}"/>
              </a:ext>
            </a:extLst>
          </p:cNvPr>
          <p:cNvCxnSpPr>
            <a:cxnSpLocks/>
          </p:cNvCxnSpPr>
          <p:nvPr/>
        </p:nvCxnSpPr>
        <p:spPr>
          <a:xfrm>
            <a:off x="3005821" y="2405104"/>
            <a:ext cx="84024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D26DD2-256C-7C75-60F7-3E3FC0C01E26}"/>
              </a:ext>
            </a:extLst>
          </p:cNvPr>
          <p:cNvCxnSpPr>
            <a:cxnSpLocks/>
          </p:cNvCxnSpPr>
          <p:nvPr/>
        </p:nvCxnSpPr>
        <p:spPr>
          <a:xfrm>
            <a:off x="2383275" y="2851833"/>
            <a:ext cx="77814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509CC5-1A3C-7178-EA83-D135FD309A74}"/>
              </a:ext>
            </a:extLst>
          </p:cNvPr>
          <p:cNvCxnSpPr>
            <a:cxnSpLocks/>
          </p:cNvCxnSpPr>
          <p:nvPr/>
        </p:nvCxnSpPr>
        <p:spPr>
          <a:xfrm>
            <a:off x="3793265" y="285183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891D3D-143D-C12E-10C9-33D1E35E0620}"/>
              </a:ext>
            </a:extLst>
          </p:cNvPr>
          <p:cNvCxnSpPr>
            <a:cxnSpLocks/>
          </p:cNvCxnSpPr>
          <p:nvPr/>
        </p:nvCxnSpPr>
        <p:spPr>
          <a:xfrm>
            <a:off x="6780771" y="3298563"/>
            <a:ext cx="62517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99B7F1-6AB3-6EB2-1FA7-0B6F6669B578}"/>
              </a:ext>
            </a:extLst>
          </p:cNvPr>
          <p:cNvCxnSpPr>
            <a:cxnSpLocks/>
          </p:cNvCxnSpPr>
          <p:nvPr/>
        </p:nvCxnSpPr>
        <p:spPr>
          <a:xfrm>
            <a:off x="377347" y="375925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6E15DD-9BEE-70BF-BEB4-9F9F31B76C35}"/>
              </a:ext>
            </a:extLst>
          </p:cNvPr>
          <p:cNvCxnSpPr>
            <a:cxnSpLocks/>
          </p:cNvCxnSpPr>
          <p:nvPr/>
        </p:nvCxnSpPr>
        <p:spPr>
          <a:xfrm>
            <a:off x="6429139" y="375925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9" name="Google Shape;809;p34"/>
          <p:cNvSpPr txBox="1">
            <a:spLocks noGrp="1"/>
          </p:cNvSpPr>
          <p:nvPr>
            <p:ph type="title" idx="2"/>
          </p:nvPr>
        </p:nvSpPr>
        <p:spPr>
          <a:xfrm>
            <a:off x="356638" y="253149"/>
            <a:ext cx="7706708" cy="855215"/>
          </a:xfrm>
          <a:prstGeom prst="rect">
            <a:avLst/>
          </a:prstGeom>
        </p:spPr>
        <p:txBody>
          <a:bodyPr spcFirstLastPara="1" wrap="square" lIns="91425" tIns="91425" rIns="91425" bIns="91425" anchor="t" anchorCtr="0">
            <a:noAutofit/>
          </a:bodyPr>
          <a:lstStyle/>
          <a:p>
            <a:pPr lvl="0" algn="l"/>
            <a:r>
              <a:rPr lang="en-US" sz="2800" dirty="0"/>
              <a:t>Ex 5. Work in groups. Talk about how you learn music and arts. Compare Susie’s school with your school. </a:t>
            </a:r>
          </a:p>
        </p:txBody>
      </p:sp>
      <p:pic>
        <p:nvPicPr>
          <p:cNvPr id="46" name="Picture 45">
            <a:extLst>
              <a:ext uri="{FF2B5EF4-FFF2-40B4-BE49-F238E27FC236}">
                <a16:creationId xmlns:a16="http://schemas.microsoft.com/office/drawing/2014/main" id="{54C9FD04-6186-41CC-BB7F-D4ACCB377C76}"/>
              </a:ext>
            </a:extLst>
          </p:cNvPr>
          <p:cNvPicPr>
            <a:picLocks noChangeAspect="1"/>
          </p:cNvPicPr>
          <p:nvPr/>
        </p:nvPicPr>
        <p:blipFill rotWithShape="1">
          <a:blip r:embed="rId5"/>
          <a:srcRect l="6234" t="1675" r="4489" b="2007"/>
          <a:stretch/>
        </p:blipFill>
        <p:spPr>
          <a:xfrm>
            <a:off x="4005086" y="1288473"/>
            <a:ext cx="4840740" cy="3661587"/>
          </a:xfrm>
          <a:prstGeom prst="rect">
            <a:avLst/>
          </a:prstGeom>
          <a:ln>
            <a:noFill/>
          </a:ln>
          <a:effectLst>
            <a:outerShdw blurRad="190500" algn="tl" rotWithShape="0">
              <a:srgbClr val="000000">
                <a:alpha val="70000"/>
              </a:srgbClr>
            </a:outerShdw>
          </a:effectLst>
        </p:spPr>
      </p:pic>
      <p:sp>
        <p:nvSpPr>
          <p:cNvPr id="47" name="TextBox 46">
            <a:extLst>
              <a:ext uri="{FF2B5EF4-FFF2-40B4-BE49-F238E27FC236}">
                <a16:creationId xmlns:a16="http://schemas.microsoft.com/office/drawing/2014/main" id="{6B29BD70-4BB2-4214-3F74-57A35F458521}"/>
              </a:ext>
            </a:extLst>
          </p:cNvPr>
          <p:cNvSpPr txBox="1"/>
          <p:nvPr/>
        </p:nvSpPr>
        <p:spPr>
          <a:xfrm>
            <a:off x="298174" y="1274619"/>
            <a:ext cx="3317862" cy="3073855"/>
          </a:xfrm>
          <a:prstGeom prst="rect">
            <a:avLst/>
          </a:prstGeom>
          <a:noFill/>
        </p:spPr>
        <p:txBody>
          <a:bodyPr wrap="square">
            <a:spAutoFit/>
          </a:bodyPr>
          <a:lstStyle/>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Groups of 4</a:t>
            </a:r>
          </a:p>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3 minutes</a:t>
            </a:r>
          </a:p>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Compare at least 3 things about your school and Susie’s school.</a:t>
            </a:r>
          </a:p>
        </p:txBody>
      </p:sp>
      <p:pic>
        <p:nvPicPr>
          <p:cNvPr id="26" name="3 Minute Timer" descr="3 Minute Timer">
            <a:hlinkClick r:id="" action="ppaction://media"/>
            <a:extLst>
              <a:ext uri="{FF2B5EF4-FFF2-40B4-BE49-F238E27FC236}">
                <a16:creationId xmlns:a16="http://schemas.microsoft.com/office/drawing/2014/main" id="{93240207-5BDB-DAC0-6B2C-502DAD07D2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37684" y="1727972"/>
            <a:ext cx="4575543" cy="257374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3"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linds(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46"/>
                                        </p:tgtEl>
                                      </p:cBhvr>
                                    </p:animEffect>
                                    <p:set>
                                      <p:cBhvr>
                                        <p:cTn id="15" dur="1" fill="hold">
                                          <p:stCondLst>
                                            <p:cond delay="499"/>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6"/>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6"/>
                                        </p:tgtEl>
                                      </p:cBhvr>
                                    </p:cmd>
                                  </p:childTnLst>
                                </p:cTn>
                              </p:par>
                            </p:childTnLst>
                          </p:cTn>
                        </p:par>
                      </p:childTnLst>
                    </p:cTn>
                  </p:par>
                </p:childTnLst>
              </p:cTn>
              <p:nextCondLst>
                <p:cond evt="onClick" delay="0">
                  <p:tgtEl>
                    <p:spTgt spid="26"/>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0"/>
          <p:cNvSpPr txBox="1">
            <a:spLocks noGrp="1"/>
          </p:cNvSpPr>
          <p:nvPr>
            <p:ph type="title"/>
          </p:nvPr>
        </p:nvSpPr>
        <p:spPr>
          <a:xfrm>
            <a:off x="249382" y="176780"/>
            <a:ext cx="818133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a:t>Recap</a:t>
            </a:r>
            <a:endParaRPr sz="4800" dirty="0"/>
          </a:p>
        </p:txBody>
      </p:sp>
      <p:cxnSp>
        <p:nvCxnSpPr>
          <p:cNvPr id="941" name="Google Shape;941;p40"/>
          <p:cNvCxnSpPr>
            <a:cxnSpLocks/>
          </p:cNvCxnSpPr>
          <p:nvPr/>
        </p:nvCxnSpPr>
        <p:spPr>
          <a:xfrm>
            <a:off x="290947" y="906632"/>
            <a:ext cx="1432657" cy="0"/>
          </a:xfrm>
          <a:prstGeom prst="straightConnector1">
            <a:avLst/>
          </a:prstGeom>
          <a:noFill/>
          <a:ln w="19050" cap="flat" cmpd="sng">
            <a:solidFill>
              <a:schemeClr val="dk2"/>
            </a:solidFill>
            <a:prstDash val="solid"/>
            <a:round/>
            <a:headEnd type="none" w="med" len="med"/>
            <a:tailEnd type="none" w="med" len="med"/>
          </a:ln>
        </p:spPr>
      </p:cxnSp>
      <p:sp>
        <p:nvSpPr>
          <p:cNvPr id="949" name="Google Shape;949;p40"/>
          <p:cNvSpPr/>
          <p:nvPr/>
        </p:nvSpPr>
        <p:spPr>
          <a:xfrm rot="10800000">
            <a:off x="7287535" y="25840"/>
            <a:ext cx="407573" cy="301880"/>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rot="10800000">
            <a:off x="7491493" y="132126"/>
            <a:ext cx="407573" cy="301880"/>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5982FDBD-6F9C-D6FB-CC70-79BFCCC5EEE3}"/>
              </a:ext>
            </a:extLst>
          </p:cNvPr>
          <p:cNvSpPr txBox="1"/>
          <p:nvPr/>
        </p:nvSpPr>
        <p:spPr>
          <a:xfrm>
            <a:off x="280139" y="1198468"/>
            <a:ext cx="8613423" cy="507831"/>
          </a:xfrm>
          <a:prstGeom prst="rect">
            <a:avLst/>
          </a:prstGeom>
          <a:noFill/>
        </p:spPr>
        <p:txBody>
          <a:bodyPr wrap="square" rtlCol="0">
            <a:spAutoFit/>
          </a:bodyPr>
          <a:lstStyle/>
          <a:p>
            <a:r>
              <a:rPr lang="en-VN" sz="2700" dirty="0">
                <a:latin typeface="Century Gothic" panose="020B0502020202020204" pitchFamily="34" charset="0"/>
              </a:rPr>
              <a:t>What structure do you use to express references?</a:t>
            </a:r>
          </a:p>
        </p:txBody>
      </p:sp>
      <p:sp>
        <p:nvSpPr>
          <p:cNvPr id="3" name="Rounded Rectangle 2">
            <a:extLst>
              <a:ext uri="{FF2B5EF4-FFF2-40B4-BE49-F238E27FC236}">
                <a16:creationId xmlns:a16="http://schemas.microsoft.com/office/drawing/2014/main" id="{5EE87904-E4D5-3EBD-1660-801CD6983A1D}"/>
              </a:ext>
            </a:extLst>
          </p:cNvPr>
          <p:cNvSpPr/>
          <p:nvPr/>
        </p:nvSpPr>
        <p:spPr>
          <a:xfrm>
            <a:off x="811473" y="1875947"/>
            <a:ext cx="3488266" cy="7316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ounded Rectangle 8">
            <a:extLst>
              <a:ext uri="{FF2B5EF4-FFF2-40B4-BE49-F238E27FC236}">
                <a16:creationId xmlns:a16="http://schemas.microsoft.com/office/drawing/2014/main" id="{D2DB4448-370C-62F0-1869-5EBCD62ACDFB}"/>
              </a:ext>
            </a:extLst>
          </p:cNvPr>
          <p:cNvSpPr/>
          <p:nvPr/>
        </p:nvSpPr>
        <p:spPr>
          <a:xfrm>
            <a:off x="777606" y="2745192"/>
            <a:ext cx="4346222" cy="7316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0E796B06-7A66-164B-2DEE-2FBE1620CB9C}"/>
              </a:ext>
            </a:extLst>
          </p:cNvPr>
          <p:cNvSpPr txBox="1"/>
          <p:nvPr/>
        </p:nvSpPr>
        <p:spPr>
          <a:xfrm>
            <a:off x="846665" y="1998134"/>
            <a:ext cx="8046897" cy="2246769"/>
          </a:xfrm>
          <a:prstGeom prst="rect">
            <a:avLst/>
          </a:prstGeom>
          <a:noFill/>
        </p:spPr>
        <p:txBody>
          <a:bodyPr wrap="square" rtlCol="0">
            <a:spAutoFit/>
          </a:bodyPr>
          <a:lstStyle/>
          <a:p>
            <a:r>
              <a:rPr lang="en-VN" sz="2800" dirty="0">
                <a:latin typeface="Century Gothic" panose="020B0502020202020204" pitchFamily="34" charset="0"/>
              </a:rPr>
              <a:t>A. I prefer A to B.</a:t>
            </a:r>
          </a:p>
          <a:p>
            <a:endParaRPr lang="en-VN" sz="2800" dirty="0">
              <a:latin typeface="Century Gothic" panose="020B0502020202020204" pitchFamily="34" charset="0"/>
            </a:endParaRPr>
          </a:p>
          <a:p>
            <a:r>
              <a:rPr lang="en-VN" sz="2800" dirty="0">
                <a:latin typeface="Century Gothic" panose="020B0502020202020204" pitchFamily="34" charset="0"/>
              </a:rPr>
              <a:t>B. I like A better than B.</a:t>
            </a:r>
          </a:p>
          <a:p>
            <a:endParaRPr lang="en-VN" sz="2800" dirty="0">
              <a:latin typeface="Century Gothic" panose="020B0502020202020204" pitchFamily="34" charset="0"/>
            </a:endParaRPr>
          </a:p>
          <a:p>
            <a:r>
              <a:rPr lang="en-VN" sz="2800" dirty="0">
                <a:latin typeface="Century Gothic" panose="020B0502020202020204" pitchFamily="34" charset="0"/>
              </a:rPr>
              <a:t>C. I would prefer A than B.</a:t>
            </a:r>
          </a:p>
        </p:txBody>
      </p:sp>
    </p:spTree>
    <p:extLst>
      <p:ext uri="{BB962C8B-B14F-4D97-AF65-F5344CB8AC3E}">
        <p14:creationId xmlns:p14="http://schemas.microsoft.com/office/powerpoint/2010/main" val="386232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1</a:t>
            </a:r>
          </a:p>
        </p:txBody>
      </p:sp>
      <p:pic>
        <p:nvPicPr>
          <p:cNvPr id="1026" name="Picture 2" descr="Family Portrait Royalty Free SVG, Cliparts, Vectors, And Stock  Illustration. Image 14957133.">
            <a:extLst>
              <a:ext uri="{FF2B5EF4-FFF2-40B4-BE49-F238E27FC236}">
                <a16:creationId xmlns:a16="http://schemas.microsoft.com/office/drawing/2014/main" id="{6B346030-4DCE-5287-A457-18C9D18A6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823" y="1174534"/>
            <a:ext cx="3220402" cy="355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3481585"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P R T I A O R T</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PORTRAIT</a:t>
            </a:r>
          </a:p>
        </p:txBody>
      </p:sp>
    </p:spTree>
    <p:extLst>
      <p:ext uri="{BB962C8B-B14F-4D97-AF65-F5344CB8AC3E}">
        <p14:creationId xmlns:p14="http://schemas.microsoft.com/office/powerpoint/2010/main" val="595490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900" decel="100000" fill="hold"/>
                                        <p:tgtEl>
                                          <p:spTgt spid="102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713200" y="2050445"/>
            <a:ext cx="7717500" cy="1736383"/>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200" dirty="0"/>
              <a:t>Prepare for the next lesson</a:t>
            </a:r>
          </a:p>
          <a:p>
            <a:pPr marL="0" lvl="0" indent="0" algn="ctr" rtl="0">
              <a:lnSpc>
                <a:spcPct val="150000"/>
              </a:lnSpc>
              <a:spcBef>
                <a:spcPts val="0"/>
              </a:spcBef>
              <a:spcAft>
                <a:spcPts val="0"/>
              </a:spcAft>
              <a:buNone/>
            </a:pPr>
            <a:r>
              <a:rPr lang="en" sz="3200" dirty="0"/>
              <a:t>Do Part C – Exercise 1,2,3 – Workbook</a:t>
            </a:r>
          </a:p>
        </p:txBody>
      </p:sp>
      <p:sp>
        <p:nvSpPr>
          <p:cNvPr id="1039" name="Google Shape;1039;p45"/>
          <p:cNvSpPr txBox="1">
            <a:spLocks noGrp="1"/>
          </p:cNvSpPr>
          <p:nvPr>
            <p:ph type="title"/>
          </p:nvPr>
        </p:nvSpPr>
        <p:spPr>
          <a:xfrm>
            <a:off x="740330" y="31633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500" dirty="0"/>
              <a:t>Homework</a:t>
            </a:r>
            <a:endParaRPr sz="5500" dirty="0"/>
          </a:p>
        </p:txBody>
      </p:sp>
      <p:cxnSp>
        <p:nvCxnSpPr>
          <p:cNvPr id="1040" name="Google Shape;1040;p45"/>
          <p:cNvCxnSpPr/>
          <p:nvPr/>
        </p:nvCxnSpPr>
        <p:spPr>
          <a:xfrm>
            <a:off x="2731000" y="1308416"/>
            <a:ext cx="36819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782142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37"/>
          <p:cNvSpPr txBox="1">
            <a:spLocks noGrp="1"/>
          </p:cNvSpPr>
          <p:nvPr>
            <p:ph type="title"/>
          </p:nvPr>
        </p:nvSpPr>
        <p:spPr>
          <a:xfrm>
            <a:off x="1221900" y="1560900"/>
            <a:ext cx="3936300" cy="202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a:t>
            </a:r>
            <a:endParaRPr dirty="0"/>
          </a:p>
        </p:txBody>
      </p:sp>
      <p:pic>
        <p:nvPicPr>
          <p:cNvPr id="892" name="Google Shape;892;p37"/>
          <p:cNvPicPr preferRelativeResize="0"/>
          <p:nvPr/>
        </p:nvPicPr>
        <p:blipFill rotWithShape="1">
          <a:blip r:embed="rId3">
            <a:alphaModFix/>
          </a:blip>
          <a:srcRect l="7109" t="9456" r="7638" b="33851"/>
          <a:stretch/>
        </p:blipFill>
        <p:spPr>
          <a:xfrm>
            <a:off x="5687525" y="1200150"/>
            <a:ext cx="2743200" cy="2743200"/>
          </a:xfrm>
          <a:prstGeom prst="ellipse">
            <a:avLst/>
          </a:prstGeom>
          <a:noFill/>
          <a:ln>
            <a:noFill/>
          </a:ln>
        </p:spPr>
      </p:pic>
      <p:grpSp>
        <p:nvGrpSpPr>
          <p:cNvPr id="893" name="Google Shape;893;p37"/>
          <p:cNvGrpSpPr/>
          <p:nvPr/>
        </p:nvGrpSpPr>
        <p:grpSpPr>
          <a:xfrm rot="5400000">
            <a:off x="5512190" y="3587625"/>
            <a:ext cx="1161195" cy="734388"/>
            <a:chOff x="5161625" y="732525"/>
            <a:chExt cx="456050" cy="288425"/>
          </a:xfrm>
        </p:grpSpPr>
        <p:sp>
          <p:nvSpPr>
            <p:cNvPr id="894" name="Google Shape;894;p3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219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2</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3481585"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S S C A T E R</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ACTRESS</a:t>
            </a:r>
          </a:p>
        </p:txBody>
      </p:sp>
      <p:pic>
        <p:nvPicPr>
          <p:cNvPr id="2050" name="Picture 2" descr="African Female Actor Filming On Set Stock Illustration - Download Image Now  - Television Industry, Reality TV, Movie - iStock">
            <a:extLst>
              <a:ext uri="{FF2B5EF4-FFF2-40B4-BE49-F238E27FC236}">
                <a16:creationId xmlns:a16="http://schemas.microsoft.com/office/drawing/2014/main" id="{C31F3206-50F3-32FA-B52A-DDFC23D76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00554"/>
            <a:ext cx="5044948" cy="326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7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900" decel="100000" fill="hold"/>
                                        <p:tgtEl>
                                          <p:spTgt spid="205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3</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3481585"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N P A I E R T</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PAINTER</a:t>
            </a:r>
          </a:p>
        </p:txBody>
      </p:sp>
      <p:pic>
        <p:nvPicPr>
          <p:cNvPr id="3074" name="Picture 2" descr="Woman Painting Painter Clipart - Painter Clipart, HD Png Download - kindpng">
            <a:extLst>
              <a:ext uri="{FF2B5EF4-FFF2-40B4-BE49-F238E27FC236}">
                <a16:creationId xmlns:a16="http://schemas.microsoft.com/office/drawing/2014/main" id="{D809660B-DEFE-6242-0FBE-449A609F7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2" y="1143627"/>
            <a:ext cx="3299396" cy="337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490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000"/>
                                        <p:tgtEl>
                                          <p:spTgt spid="3074"/>
                                        </p:tgtEl>
                                      </p:cBhvr>
                                    </p:animEffect>
                                    <p:anim calcmode="lin" valueType="num">
                                      <p:cBhvr>
                                        <p:cTn id="19" dur="1000" fill="hold"/>
                                        <p:tgtEl>
                                          <p:spTgt spid="3074"/>
                                        </p:tgtEl>
                                        <p:attrNameLst>
                                          <p:attrName>ppt_x</p:attrName>
                                        </p:attrNameLst>
                                      </p:cBhvr>
                                      <p:tavLst>
                                        <p:tav tm="0">
                                          <p:val>
                                            <p:strVal val="#ppt_x"/>
                                          </p:val>
                                        </p:tav>
                                        <p:tav tm="100000">
                                          <p:val>
                                            <p:strVal val="#ppt_x"/>
                                          </p:val>
                                        </p:tav>
                                      </p:tavLst>
                                    </p:anim>
                                    <p:anim calcmode="lin" valueType="num">
                                      <p:cBhvr>
                                        <p:cTn id="20" dur="900" decel="100000" fill="hold"/>
                                        <p:tgtEl>
                                          <p:spTgt spid="307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4</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3481585"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T E P P U P</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PUPPET</a:t>
            </a:r>
          </a:p>
        </p:txBody>
      </p:sp>
      <p:pic>
        <p:nvPicPr>
          <p:cNvPr id="4098" name="Picture 2" descr="172 Vietnam Music Illustrations &amp; Clip Art - iStock">
            <a:extLst>
              <a:ext uri="{FF2B5EF4-FFF2-40B4-BE49-F238E27FC236}">
                <a16:creationId xmlns:a16="http://schemas.microsoft.com/office/drawing/2014/main" id="{3AAF3CA9-B5ED-4E3A-6B9C-F528B1D01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0" y="1227574"/>
            <a:ext cx="3481585" cy="348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362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900" decel="100000" fill="hold"/>
                                        <p:tgtEl>
                                          <p:spTgt spid="409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5</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4030225"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O O M C S E R P</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4030225"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COMPOSER</a:t>
            </a:r>
          </a:p>
        </p:txBody>
      </p:sp>
      <p:pic>
        <p:nvPicPr>
          <p:cNvPr id="5124" name="Picture 4" descr="Classical Composers Clipart Free Download">
            <a:extLst>
              <a:ext uri="{FF2B5EF4-FFF2-40B4-BE49-F238E27FC236}">
                <a16:creationId xmlns:a16="http://schemas.microsoft.com/office/drawing/2014/main" id="{B7B5CD00-B12D-E233-32E8-88D64A0A1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559" y="640681"/>
            <a:ext cx="3481585" cy="392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21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6</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3481585" cy="1323439"/>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O C N E R C T</a:t>
            </a:r>
          </a:p>
          <a:p>
            <a:pPr algn="ctr"/>
            <a:r>
              <a:rPr lang="en-VN" sz="4000" b="1" dirty="0">
                <a:latin typeface="Century Gothic" panose="020B0502020202020204" pitchFamily="34" charset="0"/>
              </a:rPr>
              <a:t>A L H L </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3160216"/>
            <a:ext cx="3481585" cy="1323439"/>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CONCERT</a:t>
            </a:r>
          </a:p>
          <a:p>
            <a:pPr algn="ctr"/>
            <a:r>
              <a:rPr lang="en-VN" sz="4000" b="1" dirty="0">
                <a:latin typeface="Century Gothic" panose="020B0502020202020204" pitchFamily="34" charset="0"/>
              </a:rPr>
              <a:t>HALL</a:t>
            </a:r>
          </a:p>
        </p:txBody>
      </p:sp>
      <p:pic>
        <p:nvPicPr>
          <p:cNvPr id="7" name="Picture 6" descr="Lotte Concert Hall (Seoul, Hàn Quốc) - Đánh giá - Tripadvisor">
            <a:extLst>
              <a:ext uri="{FF2B5EF4-FFF2-40B4-BE49-F238E27FC236}">
                <a16:creationId xmlns:a16="http://schemas.microsoft.com/office/drawing/2014/main" id="{5E4AC016-A106-620B-0C88-27A6D27F0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272" y="1252027"/>
            <a:ext cx="4529875" cy="3397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30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0BAF09-5A43-A28D-9E1F-F201EE043E9D}"/>
              </a:ext>
            </a:extLst>
          </p:cNvPr>
          <p:cNvSpPr>
            <a:spLocks noGrp="1"/>
          </p:cNvSpPr>
          <p:nvPr>
            <p:ph type="title"/>
          </p:nvPr>
        </p:nvSpPr>
        <p:spPr>
          <a:xfrm>
            <a:off x="541775" y="354331"/>
            <a:ext cx="7717500" cy="572700"/>
          </a:xfrm>
        </p:spPr>
        <p:txBody>
          <a:bodyPr/>
          <a:lstStyle/>
          <a:p>
            <a:pPr algn="l"/>
            <a:r>
              <a:rPr lang="en-VN" dirty="0"/>
              <a:t>Question 7</a:t>
            </a:r>
          </a:p>
        </p:txBody>
      </p:sp>
      <p:sp>
        <p:nvSpPr>
          <p:cNvPr id="6" name="TextBox 5">
            <a:extLst>
              <a:ext uri="{FF2B5EF4-FFF2-40B4-BE49-F238E27FC236}">
                <a16:creationId xmlns:a16="http://schemas.microsoft.com/office/drawing/2014/main" id="{0EF763EA-CD17-BA07-84BB-1142178D694A}"/>
              </a:ext>
            </a:extLst>
          </p:cNvPr>
          <p:cNvSpPr txBox="1"/>
          <p:nvPr/>
        </p:nvSpPr>
        <p:spPr>
          <a:xfrm>
            <a:off x="541775" y="1391704"/>
            <a:ext cx="4449950" cy="707886"/>
          </a:xfrm>
          <a:prstGeom prst="rect">
            <a:avLst/>
          </a:prstGeom>
          <a:solidFill>
            <a:schemeClr val="accent2"/>
          </a:solidFill>
        </p:spPr>
        <p:txBody>
          <a:bodyPr wrap="square" rtlCol="0">
            <a:spAutoFit/>
          </a:bodyPr>
          <a:lstStyle/>
          <a:p>
            <a:pPr algn="ctr"/>
            <a:r>
              <a:rPr lang="en-VN" sz="4000" b="1" dirty="0">
                <a:latin typeface="Century Gothic" panose="020B0502020202020204" pitchFamily="34" charset="0"/>
              </a:rPr>
              <a:t>L E N D S C E P A</a:t>
            </a:r>
          </a:p>
        </p:txBody>
      </p:sp>
      <p:sp>
        <p:nvSpPr>
          <p:cNvPr id="8" name="TextBox 7">
            <a:extLst>
              <a:ext uri="{FF2B5EF4-FFF2-40B4-BE49-F238E27FC236}">
                <a16:creationId xmlns:a16="http://schemas.microsoft.com/office/drawing/2014/main" id="{CE7ED238-12A4-242A-F592-2697519083C7}"/>
              </a:ext>
            </a:extLst>
          </p:cNvPr>
          <p:cNvSpPr txBox="1"/>
          <p:nvPr/>
        </p:nvSpPr>
        <p:spPr>
          <a:xfrm>
            <a:off x="541775" y="2831884"/>
            <a:ext cx="4449950" cy="707886"/>
          </a:xfrm>
          <a:prstGeom prst="rect">
            <a:avLst/>
          </a:prstGeom>
          <a:noFill/>
          <a:ln w="38100">
            <a:solidFill>
              <a:schemeClr val="bg2"/>
            </a:solidFill>
          </a:ln>
        </p:spPr>
        <p:txBody>
          <a:bodyPr wrap="square" rtlCol="0">
            <a:spAutoFit/>
          </a:bodyPr>
          <a:lstStyle/>
          <a:p>
            <a:pPr algn="ctr"/>
            <a:r>
              <a:rPr lang="en-VN" sz="4000" b="1" dirty="0">
                <a:latin typeface="Century Gothic" panose="020B0502020202020204" pitchFamily="34" charset="0"/>
              </a:rPr>
              <a:t>LANDSCAPE</a:t>
            </a:r>
          </a:p>
        </p:txBody>
      </p:sp>
      <p:pic>
        <p:nvPicPr>
          <p:cNvPr id="7" name="Picture 4" descr="3,276 River Landscape Clip Art Illustrations &amp; Clip Art - iStock">
            <a:extLst>
              <a:ext uri="{FF2B5EF4-FFF2-40B4-BE49-F238E27FC236}">
                <a16:creationId xmlns:a16="http://schemas.microsoft.com/office/drawing/2014/main" id="{C0A90278-AC1D-7A27-8318-D573C6417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1" y="1098257"/>
            <a:ext cx="3753535" cy="3154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16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6"/>
          <p:cNvSpPr txBox="1">
            <a:spLocks noGrp="1"/>
          </p:cNvSpPr>
          <p:nvPr>
            <p:ph type="ctrTitle"/>
          </p:nvPr>
        </p:nvSpPr>
        <p:spPr>
          <a:xfrm>
            <a:off x="1161683" y="824331"/>
            <a:ext cx="6820634" cy="2227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dirty="0"/>
              <a:t>Unit 4 | Music and Arts</a:t>
            </a:r>
            <a:br>
              <a:rPr lang="en" sz="6000" dirty="0"/>
            </a:br>
            <a:r>
              <a:rPr lang="en" sz="6000" dirty="0"/>
              <a:t>Lesson 4: Communication</a:t>
            </a:r>
            <a:endParaRPr sz="6000" dirty="0"/>
          </a:p>
        </p:txBody>
      </p:sp>
      <p:sp>
        <p:nvSpPr>
          <p:cNvPr id="652" name="Google Shape;652;p26"/>
          <p:cNvSpPr txBox="1">
            <a:spLocks noGrp="1"/>
          </p:cNvSpPr>
          <p:nvPr>
            <p:ph type="subTitle" idx="1"/>
          </p:nvPr>
        </p:nvSpPr>
        <p:spPr>
          <a:xfrm>
            <a:off x="1671750" y="3925756"/>
            <a:ext cx="5800500" cy="54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English 7</a:t>
            </a:r>
            <a:endParaRPr b="1" dirty="0"/>
          </a:p>
        </p:txBody>
      </p:sp>
      <p:cxnSp>
        <p:nvCxnSpPr>
          <p:cNvPr id="653" name="Google Shape;653;p26"/>
          <p:cNvCxnSpPr/>
          <p:nvPr/>
        </p:nvCxnSpPr>
        <p:spPr>
          <a:xfrm>
            <a:off x="2731050" y="3761643"/>
            <a:ext cx="36819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800" decel="100000"/>
                                        <p:tgtEl>
                                          <p:spTgt spid="651"/>
                                        </p:tgtEl>
                                      </p:cBhvr>
                                    </p:animEffect>
                                    <p:anim calcmode="lin" valueType="num">
                                      <p:cBhvr>
                                        <p:cTn id="8" dur="800" decel="100000" fill="hold"/>
                                        <p:tgtEl>
                                          <p:spTgt spid="651"/>
                                        </p:tgtEl>
                                        <p:attrNameLst>
                                          <p:attrName>style.rotation</p:attrName>
                                        </p:attrNameLst>
                                      </p:cBhvr>
                                      <p:tavLst>
                                        <p:tav tm="0">
                                          <p:val>
                                            <p:fltVal val="-90"/>
                                          </p:val>
                                        </p:tav>
                                        <p:tav tm="100000">
                                          <p:val>
                                            <p:fltVal val="0"/>
                                          </p:val>
                                        </p:tav>
                                      </p:tavLst>
                                    </p:anim>
                                    <p:anim calcmode="lin" valueType="num">
                                      <p:cBhvr>
                                        <p:cTn id="9" dur="800" decel="100000" fill="hold"/>
                                        <p:tgtEl>
                                          <p:spTgt spid="651"/>
                                        </p:tgtEl>
                                        <p:attrNameLst>
                                          <p:attrName>ppt_x</p:attrName>
                                        </p:attrNameLst>
                                      </p:cBhvr>
                                      <p:tavLst>
                                        <p:tav tm="0">
                                          <p:val>
                                            <p:strVal val="#ppt_x+0.4"/>
                                          </p:val>
                                        </p:tav>
                                        <p:tav tm="100000">
                                          <p:val>
                                            <p:strVal val="#ppt_x-0.05"/>
                                          </p:val>
                                        </p:tav>
                                      </p:tavLst>
                                    </p:anim>
                                    <p:anim calcmode="lin" valueType="num">
                                      <p:cBhvr>
                                        <p:cTn id="10" dur="800" decel="100000" fill="hold"/>
                                        <p:tgtEl>
                                          <p:spTgt spid="6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1"/>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52">
                                            <p:txEl>
                                              <p:pRg st="0" end="0"/>
                                            </p:txEl>
                                          </p:spTgt>
                                        </p:tgtEl>
                                        <p:attrNameLst>
                                          <p:attrName>style.visibility</p:attrName>
                                        </p:attrNameLst>
                                      </p:cBhvr>
                                      <p:to>
                                        <p:strVal val="visible"/>
                                      </p:to>
                                    </p:set>
                                    <p:anim calcmode="lin" valueType="num">
                                      <p:cBhvr>
                                        <p:cTn id="16" dur="500" fill="hold"/>
                                        <p:tgtEl>
                                          <p:spTgt spid="65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5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65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5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p:bldP spid="652" grpId="0" build="p"/>
    </p:bldLst>
  </p:timing>
</p:sld>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TotalTime>
  <Words>588</Words>
  <Application>Microsoft Office PowerPoint</Application>
  <PresentationFormat>On-screen Show (16:9)</PresentationFormat>
  <Paragraphs>79</Paragraphs>
  <Slides>21</Slides>
  <Notes>13</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Caveat Brush</vt:lpstr>
      <vt:lpstr>Poppins</vt:lpstr>
      <vt:lpstr>Arial</vt:lpstr>
      <vt:lpstr>Century Gothic</vt:lpstr>
      <vt:lpstr>Eco-Friendly Minitheme by Slidesgo</vt:lpstr>
      <vt:lpstr>Warm up</vt:lpstr>
      <vt:lpstr>Question 1</vt:lpstr>
      <vt:lpstr>Question 2</vt:lpstr>
      <vt:lpstr>Question 3</vt:lpstr>
      <vt:lpstr>Question 4</vt:lpstr>
      <vt:lpstr>Question 5</vt:lpstr>
      <vt:lpstr>Question 6</vt:lpstr>
      <vt:lpstr>Question 7</vt:lpstr>
      <vt:lpstr>Unit 4 | Music and Arts Lesson 4: Communication</vt:lpstr>
      <vt:lpstr>Objectives</vt:lpstr>
      <vt:lpstr>Ex1. Listen and read the dialogue (p.45) </vt:lpstr>
      <vt:lpstr>To express references</vt:lpstr>
      <vt:lpstr>Ex 2. Work in pairs. Make similar conversation (p. 45)</vt:lpstr>
      <vt:lpstr>Ex 2. Work in pairs. Make similar conversation (p. 45)</vt:lpstr>
      <vt:lpstr>Who is fastest?</vt:lpstr>
      <vt:lpstr>Check the answer</vt:lpstr>
      <vt:lpstr>Ex 4. Read and underline the words related to the topic of arts and music. (pg.45)</vt:lpstr>
      <vt:lpstr>Ex 5. Work in groups. Talk about how you learn music and arts. Compare Susie’s school with your school. </vt:lpstr>
      <vt:lpstr>Recap</vt:lpstr>
      <vt:lpstr>Homework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 Music and Arts Lesson 4: Communication</dc:title>
  <cp:lastModifiedBy>Tran Phuong Anh</cp:lastModifiedBy>
  <cp:revision>35</cp:revision>
  <dcterms:modified xsi:type="dcterms:W3CDTF">2022-09-28T14:14:23Z</dcterms:modified>
</cp:coreProperties>
</file>